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9.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43.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52.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64.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65.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8"/>
  </p:notesMasterIdLst>
  <p:sldIdLst>
    <p:sldId id="256" r:id="rId2"/>
    <p:sldId id="275" r:id="rId3"/>
    <p:sldId id="258" r:id="rId4"/>
    <p:sldId id="342" r:id="rId5"/>
    <p:sldId id="343" r:id="rId6"/>
    <p:sldId id="344" r:id="rId7"/>
    <p:sldId id="341" r:id="rId8"/>
    <p:sldId id="356" r:id="rId9"/>
    <p:sldId id="359" r:id="rId10"/>
    <p:sldId id="336" r:id="rId11"/>
    <p:sldId id="337" r:id="rId12"/>
    <p:sldId id="335" r:id="rId13"/>
    <p:sldId id="346" r:id="rId14"/>
    <p:sldId id="338" r:id="rId15"/>
    <p:sldId id="339" r:id="rId16"/>
    <p:sldId id="350" r:id="rId17"/>
    <p:sldId id="334" r:id="rId18"/>
    <p:sldId id="278" r:id="rId19"/>
    <p:sldId id="259" r:id="rId20"/>
    <p:sldId id="261" r:id="rId21"/>
    <p:sldId id="260" r:id="rId22"/>
    <p:sldId id="347" r:id="rId23"/>
    <p:sldId id="349" r:id="rId24"/>
    <p:sldId id="257" r:id="rId25"/>
    <p:sldId id="263" r:id="rId26"/>
    <p:sldId id="265" r:id="rId27"/>
    <p:sldId id="266" r:id="rId28"/>
    <p:sldId id="267" r:id="rId29"/>
    <p:sldId id="268" r:id="rId30"/>
    <p:sldId id="264" r:id="rId31"/>
    <p:sldId id="271" r:id="rId32"/>
    <p:sldId id="272" r:id="rId33"/>
    <p:sldId id="273" r:id="rId34"/>
    <p:sldId id="274" r:id="rId35"/>
    <p:sldId id="340" r:id="rId36"/>
    <p:sldId id="348" r:id="rId37"/>
    <p:sldId id="360" r:id="rId38"/>
    <p:sldId id="276" r:id="rId39"/>
    <p:sldId id="351" r:id="rId40"/>
    <p:sldId id="354" r:id="rId41"/>
    <p:sldId id="352" r:id="rId42"/>
    <p:sldId id="353" r:id="rId43"/>
    <p:sldId id="277" r:id="rId44"/>
    <p:sldId id="361" r:id="rId45"/>
    <p:sldId id="280" r:id="rId46"/>
    <p:sldId id="287" r:id="rId47"/>
    <p:sldId id="281" r:id="rId48"/>
    <p:sldId id="282" r:id="rId49"/>
    <p:sldId id="283" r:id="rId50"/>
    <p:sldId id="307" r:id="rId51"/>
    <p:sldId id="286" r:id="rId52"/>
    <p:sldId id="285" r:id="rId53"/>
    <p:sldId id="305" r:id="rId54"/>
    <p:sldId id="306" r:id="rId55"/>
    <p:sldId id="279" r:id="rId56"/>
    <p:sldId id="288" r:id="rId57"/>
    <p:sldId id="304" r:id="rId58"/>
    <p:sldId id="289" r:id="rId59"/>
    <p:sldId id="294" r:id="rId60"/>
    <p:sldId id="362" r:id="rId61"/>
    <p:sldId id="363" r:id="rId62"/>
    <p:sldId id="290" r:id="rId63"/>
    <p:sldId id="291" r:id="rId64"/>
    <p:sldId id="308" r:id="rId65"/>
    <p:sldId id="310" r:id="rId66"/>
    <p:sldId id="312" r:id="rId67"/>
    <p:sldId id="292" r:id="rId68"/>
    <p:sldId id="309" r:id="rId69"/>
    <p:sldId id="293" r:id="rId70"/>
    <p:sldId id="296" r:id="rId71"/>
    <p:sldId id="297" r:id="rId72"/>
    <p:sldId id="313" r:id="rId73"/>
    <p:sldId id="314" r:id="rId74"/>
    <p:sldId id="316" r:id="rId75"/>
    <p:sldId id="317" r:id="rId76"/>
    <p:sldId id="298" r:id="rId77"/>
    <p:sldId id="299" r:id="rId78"/>
    <p:sldId id="300" r:id="rId79"/>
    <p:sldId id="301" r:id="rId80"/>
    <p:sldId id="302" r:id="rId81"/>
    <p:sldId id="303" r:id="rId82"/>
    <p:sldId id="319" r:id="rId83"/>
    <p:sldId id="320" r:id="rId84"/>
    <p:sldId id="284" r:id="rId85"/>
    <p:sldId id="345" r:id="rId86"/>
    <p:sldId id="323" r:id="rId87"/>
    <p:sldId id="325" r:id="rId88"/>
    <p:sldId id="324" r:id="rId89"/>
    <p:sldId id="326" r:id="rId90"/>
    <p:sldId id="328" r:id="rId91"/>
    <p:sldId id="329" r:id="rId92"/>
    <p:sldId id="327" r:id="rId93"/>
    <p:sldId id="330" r:id="rId94"/>
    <p:sldId id="333" r:id="rId95"/>
    <p:sldId id="331" r:id="rId96"/>
    <p:sldId id="332" r:id="rId9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5A5A5"/>
    <a:srgbClr val="ED7D31"/>
    <a:srgbClr val="E1E1E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73007" autoAdjust="0"/>
  </p:normalViewPr>
  <p:slideViewPr>
    <p:cSldViewPr snapToGrid="0">
      <p:cViewPr varScale="1">
        <p:scale>
          <a:sx n="82" d="100"/>
          <a:sy n="82" d="100"/>
        </p:scale>
        <p:origin x="888"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tableStyles" Target="tableStyle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presProps" Target="presProps.xml"/><Relationship Id="rId10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notesMaster" Target="notesMasters/notesMaster1.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1FA9124-D38B-4FBE-8184-F2E5FC307E88}" type="doc">
      <dgm:prSet loTypeId="urn:microsoft.com/office/officeart/2009/layout/CircleArrowProcess" loCatId="cycle" qsTypeId="urn:microsoft.com/office/officeart/2005/8/quickstyle/simple5" qsCatId="simple" csTypeId="urn:microsoft.com/office/officeart/2005/8/colors/colorful1" csCatId="colorful" phldr="1"/>
      <dgm:spPr/>
      <dgm:t>
        <a:bodyPr/>
        <a:lstStyle/>
        <a:p>
          <a:endParaRPr lang="en-US"/>
        </a:p>
      </dgm:t>
    </dgm:pt>
    <dgm:pt modelId="{DD9B10EE-7335-40F3-904F-2006C611D4FE}">
      <dgm:prSet phldrT="[Text]" custT="1"/>
      <dgm:spPr/>
      <dgm:t>
        <a:bodyPr/>
        <a:lstStyle/>
        <a:p>
          <a:r>
            <a:rPr lang="en-US" sz="3300" b="1">
              <a:ln/>
            </a:rPr>
            <a:t>Intimacy</a:t>
          </a:r>
          <a:endParaRPr lang="en-US" sz="3300" b="1" dirty="0">
            <a:ln/>
          </a:endParaRPr>
        </a:p>
      </dgm:t>
    </dgm:pt>
    <dgm:pt modelId="{E5699818-5E0C-4BC8-B7F8-0F388C85908E}" type="parTrans" cxnId="{29A6CFE8-001E-433E-8E1D-E94EC7C33BEF}">
      <dgm:prSet/>
      <dgm:spPr/>
      <dgm:t>
        <a:bodyPr/>
        <a:lstStyle/>
        <a:p>
          <a:endParaRPr lang="en-US"/>
        </a:p>
      </dgm:t>
    </dgm:pt>
    <dgm:pt modelId="{31B68692-2838-49E9-AE0B-6AA26B722AE8}" type="sibTrans" cxnId="{29A6CFE8-001E-433E-8E1D-E94EC7C33BEF}">
      <dgm:prSet/>
      <dgm:spPr/>
      <dgm:t>
        <a:bodyPr/>
        <a:lstStyle/>
        <a:p>
          <a:endParaRPr lang="en-US"/>
        </a:p>
      </dgm:t>
    </dgm:pt>
    <dgm:pt modelId="{B0F6C3B5-4B5C-4066-BE3B-E356C99B5D80}">
      <dgm:prSet phldrT="[Text]" custT="1"/>
      <dgm:spPr/>
      <dgm:t>
        <a:bodyPr/>
        <a:lstStyle/>
        <a:p>
          <a:r>
            <a:rPr lang="en-US" sz="3300" b="1">
              <a:ln/>
            </a:rPr>
            <a:t>Vulnerability</a:t>
          </a:r>
          <a:endParaRPr lang="en-US" sz="3300" b="1" dirty="0">
            <a:ln/>
          </a:endParaRPr>
        </a:p>
      </dgm:t>
    </dgm:pt>
    <dgm:pt modelId="{04163BD1-79BE-4773-B636-5A06322AAEA9}" type="parTrans" cxnId="{7A2A5407-2301-4B8E-9B4A-15E7BA44704C}">
      <dgm:prSet/>
      <dgm:spPr/>
      <dgm:t>
        <a:bodyPr/>
        <a:lstStyle/>
        <a:p>
          <a:endParaRPr lang="en-US"/>
        </a:p>
      </dgm:t>
    </dgm:pt>
    <dgm:pt modelId="{289204C1-1A23-4847-9928-77897EFA6A74}" type="sibTrans" cxnId="{7A2A5407-2301-4B8E-9B4A-15E7BA44704C}">
      <dgm:prSet/>
      <dgm:spPr/>
      <dgm:t>
        <a:bodyPr/>
        <a:lstStyle/>
        <a:p>
          <a:endParaRPr lang="en-US"/>
        </a:p>
      </dgm:t>
    </dgm:pt>
    <dgm:pt modelId="{4F658DAF-B07C-4F32-A3C7-6D1ECD2A2577}">
      <dgm:prSet phldrT="[Text]" custT="1"/>
      <dgm:spPr/>
      <dgm:t>
        <a:bodyPr/>
        <a:lstStyle/>
        <a:p>
          <a:r>
            <a:rPr lang="en-US" sz="3300" b="1" dirty="0">
              <a:ln/>
            </a:rPr>
            <a:t>Shame</a:t>
          </a:r>
        </a:p>
      </dgm:t>
    </dgm:pt>
    <dgm:pt modelId="{541175FA-17C4-43C1-A9FF-4E67A689D676}" type="parTrans" cxnId="{93854DE7-6749-4921-86A0-C15948416FEC}">
      <dgm:prSet/>
      <dgm:spPr/>
      <dgm:t>
        <a:bodyPr/>
        <a:lstStyle/>
        <a:p>
          <a:endParaRPr lang="en-US"/>
        </a:p>
      </dgm:t>
    </dgm:pt>
    <dgm:pt modelId="{AEFBA335-E1DB-43CC-8985-7237384B1C0D}" type="sibTrans" cxnId="{93854DE7-6749-4921-86A0-C15948416FEC}">
      <dgm:prSet/>
      <dgm:spPr/>
      <dgm:t>
        <a:bodyPr/>
        <a:lstStyle/>
        <a:p>
          <a:endParaRPr lang="en-US"/>
        </a:p>
      </dgm:t>
    </dgm:pt>
    <dgm:pt modelId="{EB337EC6-71AD-4184-AC3A-817FDAF9D614}" type="pres">
      <dgm:prSet presAssocID="{61FA9124-D38B-4FBE-8184-F2E5FC307E88}" presName="Name0" presStyleCnt="0">
        <dgm:presLayoutVars>
          <dgm:chMax val="7"/>
          <dgm:chPref val="7"/>
          <dgm:dir/>
          <dgm:animLvl val="lvl"/>
        </dgm:presLayoutVars>
      </dgm:prSet>
      <dgm:spPr/>
      <dgm:t>
        <a:bodyPr/>
        <a:lstStyle/>
        <a:p>
          <a:endParaRPr lang="en-US"/>
        </a:p>
      </dgm:t>
    </dgm:pt>
    <dgm:pt modelId="{D9201A70-DD07-4FB3-BF60-C2783C09D37A}" type="pres">
      <dgm:prSet presAssocID="{DD9B10EE-7335-40F3-904F-2006C611D4FE}" presName="Accent1" presStyleCnt="0"/>
      <dgm:spPr/>
    </dgm:pt>
    <dgm:pt modelId="{30643E08-2E2F-48E8-BCD1-F8D045D13A2A}" type="pres">
      <dgm:prSet presAssocID="{DD9B10EE-7335-40F3-904F-2006C611D4FE}" presName="Accent" presStyleLbl="node1" presStyleIdx="0" presStyleCnt="3"/>
      <dgm:spPr/>
    </dgm:pt>
    <dgm:pt modelId="{DD87E5F4-EE2A-4A2E-B6DC-DBB4715F895D}" type="pres">
      <dgm:prSet presAssocID="{DD9B10EE-7335-40F3-904F-2006C611D4FE}" presName="Parent1" presStyleLbl="revTx" presStyleIdx="0" presStyleCnt="3" custScaleX="122650">
        <dgm:presLayoutVars>
          <dgm:chMax val="1"/>
          <dgm:chPref val="1"/>
          <dgm:bulletEnabled val="1"/>
        </dgm:presLayoutVars>
      </dgm:prSet>
      <dgm:spPr/>
      <dgm:t>
        <a:bodyPr/>
        <a:lstStyle/>
        <a:p>
          <a:endParaRPr lang="en-US"/>
        </a:p>
      </dgm:t>
    </dgm:pt>
    <dgm:pt modelId="{04D78C57-E2F9-4135-96B4-63807BD43A6F}" type="pres">
      <dgm:prSet presAssocID="{B0F6C3B5-4B5C-4066-BE3B-E356C99B5D80}" presName="Accent2" presStyleCnt="0"/>
      <dgm:spPr/>
    </dgm:pt>
    <dgm:pt modelId="{D7891D46-C77B-4CF6-80FC-7AFF880C105E}" type="pres">
      <dgm:prSet presAssocID="{B0F6C3B5-4B5C-4066-BE3B-E356C99B5D80}" presName="Accent" presStyleLbl="node1" presStyleIdx="1" presStyleCnt="3"/>
      <dgm:spPr/>
    </dgm:pt>
    <dgm:pt modelId="{195D53B4-3551-4093-9C74-CC6C4F090D4F}" type="pres">
      <dgm:prSet presAssocID="{B0F6C3B5-4B5C-4066-BE3B-E356C99B5D80}" presName="Parent2" presStyleLbl="revTx" presStyleIdx="1" presStyleCnt="3" custScaleX="178871" custLinFactNeighborX="15975">
        <dgm:presLayoutVars>
          <dgm:chMax val="1"/>
          <dgm:chPref val="1"/>
          <dgm:bulletEnabled val="1"/>
        </dgm:presLayoutVars>
      </dgm:prSet>
      <dgm:spPr/>
      <dgm:t>
        <a:bodyPr/>
        <a:lstStyle/>
        <a:p>
          <a:endParaRPr lang="en-US"/>
        </a:p>
      </dgm:t>
    </dgm:pt>
    <dgm:pt modelId="{48253193-AA16-4914-B72F-F43B86755E19}" type="pres">
      <dgm:prSet presAssocID="{4F658DAF-B07C-4F32-A3C7-6D1ECD2A2577}" presName="Accent3" presStyleCnt="0"/>
      <dgm:spPr/>
    </dgm:pt>
    <dgm:pt modelId="{458B1EBD-6FE1-4FD3-AF3E-D0CDDCD259BF}" type="pres">
      <dgm:prSet presAssocID="{4F658DAF-B07C-4F32-A3C7-6D1ECD2A2577}" presName="Accent" presStyleLbl="node1" presStyleIdx="2" presStyleCnt="3"/>
      <dgm:spPr/>
    </dgm:pt>
    <dgm:pt modelId="{34CE2CF4-6108-4E09-A578-7F9F7EB059D1}" type="pres">
      <dgm:prSet presAssocID="{4F658DAF-B07C-4F32-A3C7-6D1ECD2A2577}" presName="Parent3" presStyleLbl="revTx" presStyleIdx="2" presStyleCnt="3">
        <dgm:presLayoutVars>
          <dgm:chMax val="1"/>
          <dgm:chPref val="1"/>
          <dgm:bulletEnabled val="1"/>
        </dgm:presLayoutVars>
      </dgm:prSet>
      <dgm:spPr/>
      <dgm:t>
        <a:bodyPr/>
        <a:lstStyle/>
        <a:p>
          <a:endParaRPr lang="en-US"/>
        </a:p>
      </dgm:t>
    </dgm:pt>
  </dgm:ptLst>
  <dgm:cxnLst>
    <dgm:cxn modelId="{7A2A5407-2301-4B8E-9B4A-15E7BA44704C}" srcId="{61FA9124-D38B-4FBE-8184-F2E5FC307E88}" destId="{B0F6C3B5-4B5C-4066-BE3B-E356C99B5D80}" srcOrd="1" destOrd="0" parTransId="{04163BD1-79BE-4773-B636-5A06322AAEA9}" sibTransId="{289204C1-1A23-4847-9928-77897EFA6A74}"/>
    <dgm:cxn modelId="{629E3C6A-F88D-49FE-A7A6-F22BFBE99AD7}" type="presOf" srcId="{DD9B10EE-7335-40F3-904F-2006C611D4FE}" destId="{DD87E5F4-EE2A-4A2E-B6DC-DBB4715F895D}" srcOrd="0" destOrd="0" presId="urn:microsoft.com/office/officeart/2009/layout/CircleArrowProcess"/>
    <dgm:cxn modelId="{5A073F21-11C1-4280-A000-967D28315A2E}" type="presOf" srcId="{4F658DAF-B07C-4F32-A3C7-6D1ECD2A2577}" destId="{34CE2CF4-6108-4E09-A578-7F9F7EB059D1}" srcOrd="0" destOrd="0" presId="urn:microsoft.com/office/officeart/2009/layout/CircleArrowProcess"/>
    <dgm:cxn modelId="{C4D2E15A-4F00-4726-9B37-4E4C30DFCCD5}" type="presOf" srcId="{61FA9124-D38B-4FBE-8184-F2E5FC307E88}" destId="{EB337EC6-71AD-4184-AC3A-817FDAF9D614}" srcOrd="0" destOrd="0" presId="urn:microsoft.com/office/officeart/2009/layout/CircleArrowProcess"/>
    <dgm:cxn modelId="{29A6CFE8-001E-433E-8E1D-E94EC7C33BEF}" srcId="{61FA9124-D38B-4FBE-8184-F2E5FC307E88}" destId="{DD9B10EE-7335-40F3-904F-2006C611D4FE}" srcOrd="0" destOrd="0" parTransId="{E5699818-5E0C-4BC8-B7F8-0F388C85908E}" sibTransId="{31B68692-2838-49E9-AE0B-6AA26B722AE8}"/>
    <dgm:cxn modelId="{93854DE7-6749-4921-86A0-C15948416FEC}" srcId="{61FA9124-D38B-4FBE-8184-F2E5FC307E88}" destId="{4F658DAF-B07C-4F32-A3C7-6D1ECD2A2577}" srcOrd="2" destOrd="0" parTransId="{541175FA-17C4-43C1-A9FF-4E67A689D676}" sibTransId="{AEFBA335-E1DB-43CC-8985-7237384B1C0D}"/>
    <dgm:cxn modelId="{83D22703-6B6E-4E68-9B2C-AAFF8F8C9725}" type="presOf" srcId="{B0F6C3B5-4B5C-4066-BE3B-E356C99B5D80}" destId="{195D53B4-3551-4093-9C74-CC6C4F090D4F}" srcOrd="0" destOrd="0" presId="urn:microsoft.com/office/officeart/2009/layout/CircleArrowProcess"/>
    <dgm:cxn modelId="{C3CE2EF3-7FA6-4480-BAB5-023F17394B50}" type="presParOf" srcId="{EB337EC6-71AD-4184-AC3A-817FDAF9D614}" destId="{D9201A70-DD07-4FB3-BF60-C2783C09D37A}" srcOrd="0" destOrd="0" presId="urn:microsoft.com/office/officeart/2009/layout/CircleArrowProcess"/>
    <dgm:cxn modelId="{573E4862-FF0E-4F2B-8162-14BBA83FDCE7}" type="presParOf" srcId="{D9201A70-DD07-4FB3-BF60-C2783C09D37A}" destId="{30643E08-2E2F-48E8-BCD1-F8D045D13A2A}" srcOrd="0" destOrd="0" presId="urn:microsoft.com/office/officeart/2009/layout/CircleArrowProcess"/>
    <dgm:cxn modelId="{9A03DB5B-264F-486F-9DED-7F9AFEF682C4}" type="presParOf" srcId="{EB337EC6-71AD-4184-AC3A-817FDAF9D614}" destId="{DD87E5F4-EE2A-4A2E-B6DC-DBB4715F895D}" srcOrd="1" destOrd="0" presId="urn:microsoft.com/office/officeart/2009/layout/CircleArrowProcess"/>
    <dgm:cxn modelId="{901A4F54-28EC-4C72-B82A-F31CD9F7540B}" type="presParOf" srcId="{EB337EC6-71AD-4184-AC3A-817FDAF9D614}" destId="{04D78C57-E2F9-4135-96B4-63807BD43A6F}" srcOrd="2" destOrd="0" presId="urn:microsoft.com/office/officeart/2009/layout/CircleArrowProcess"/>
    <dgm:cxn modelId="{9D9B2F81-FE03-460A-806F-B6067421CADC}" type="presParOf" srcId="{04D78C57-E2F9-4135-96B4-63807BD43A6F}" destId="{D7891D46-C77B-4CF6-80FC-7AFF880C105E}" srcOrd="0" destOrd="0" presId="urn:microsoft.com/office/officeart/2009/layout/CircleArrowProcess"/>
    <dgm:cxn modelId="{64BD72FD-E0F8-4ADE-BF3B-2911EAD23336}" type="presParOf" srcId="{EB337EC6-71AD-4184-AC3A-817FDAF9D614}" destId="{195D53B4-3551-4093-9C74-CC6C4F090D4F}" srcOrd="3" destOrd="0" presId="urn:microsoft.com/office/officeart/2009/layout/CircleArrowProcess"/>
    <dgm:cxn modelId="{81A5CE77-1C31-46BD-854C-FCB05D6AB6B1}" type="presParOf" srcId="{EB337EC6-71AD-4184-AC3A-817FDAF9D614}" destId="{48253193-AA16-4914-B72F-F43B86755E19}" srcOrd="4" destOrd="0" presId="urn:microsoft.com/office/officeart/2009/layout/CircleArrowProcess"/>
    <dgm:cxn modelId="{907484B7-A148-403A-B802-13FF78621169}" type="presParOf" srcId="{48253193-AA16-4914-B72F-F43B86755E19}" destId="{458B1EBD-6FE1-4FD3-AF3E-D0CDDCD259BF}" srcOrd="0" destOrd="0" presId="urn:microsoft.com/office/officeart/2009/layout/CircleArrowProcess"/>
    <dgm:cxn modelId="{9AB355CC-2682-4D67-8341-1C49B46EE33C}" type="presParOf" srcId="{EB337EC6-71AD-4184-AC3A-817FDAF9D614}" destId="{34CE2CF4-6108-4E09-A578-7F9F7EB059D1}" srcOrd="5" destOrd="0" presId="urn:microsoft.com/office/officeart/2009/layout/Circle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F8258222-40AE-4942-A6C4-F59535E5069F}" type="doc">
      <dgm:prSet loTypeId="urn:microsoft.com/office/officeart/2005/8/layout/hierarchy6" loCatId="hierarchy" qsTypeId="urn:microsoft.com/office/officeart/2005/8/quickstyle/simple1" qsCatId="simple" csTypeId="urn:microsoft.com/office/officeart/2005/8/colors/accent1_2" csCatId="accent1" phldr="1"/>
      <dgm:spPr/>
      <dgm:t>
        <a:bodyPr/>
        <a:lstStyle/>
        <a:p>
          <a:endParaRPr lang="en-US"/>
        </a:p>
      </dgm:t>
    </dgm:pt>
    <dgm:pt modelId="{7B651AD2-FCB3-47EF-A3AE-C1B88672F774}">
      <dgm:prSet phldrT="[Text]"/>
      <dgm:spPr>
        <a:solidFill>
          <a:srgbClr val="FF0000"/>
        </a:solidFill>
      </dgm:spPr>
      <dgm:t>
        <a:bodyPr/>
        <a:lstStyle/>
        <a:p>
          <a:r>
            <a:rPr lang="en-US" dirty="0"/>
            <a:t>Concern about my body</a:t>
          </a:r>
        </a:p>
      </dgm:t>
    </dgm:pt>
    <dgm:pt modelId="{21E3A48E-D1FB-4007-B334-BE13E745DAF9}" type="parTrans" cxnId="{E3362D0F-B605-4600-9724-1446CAFE3A82}">
      <dgm:prSet/>
      <dgm:spPr/>
      <dgm:t>
        <a:bodyPr/>
        <a:lstStyle/>
        <a:p>
          <a:endParaRPr lang="en-US"/>
        </a:p>
      </dgm:t>
    </dgm:pt>
    <dgm:pt modelId="{3AD002C5-F1FF-4814-BE85-BC40040701C1}" type="sibTrans" cxnId="{E3362D0F-B605-4600-9724-1446CAFE3A82}">
      <dgm:prSet/>
      <dgm:spPr/>
      <dgm:t>
        <a:bodyPr/>
        <a:lstStyle/>
        <a:p>
          <a:endParaRPr lang="en-US"/>
        </a:p>
      </dgm:t>
    </dgm:pt>
    <dgm:pt modelId="{8EC93BA8-E82E-4442-B8CD-340D7742D3D0}">
      <dgm:prSet phldrT="[Text]">
        <dgm:style>
          <a:lnRef idx="3">
            <a:schemeClr val="lt1"/>
          </a:lnRef>
          <a:fillRef idx="1">
            <a:schemeClr val="accent2"/>
          </a:fillRef>
          <a:effectRef idx="1">
            <a:schemeClr val="accent2"/>
          </a:effectRef>
          <a:fontRef idx="minor">
            <a:schemeClr val="lt1"/>
          </a:fontRef>
        </dgm:style>
      </dgm:prSet>
      <dgm:spPr/>
      <dgm:t>
        <a:bodyPr/>
        <a:lstStyle/>
        <a:p>
          <a:r>
            <a:rPr lang="en-US" dirty="0"/>
            <a:t>Imbalance</a:t>
          </a:r>
        </a:p>
      </dgm:t>
    </dgm:pt>
    <dgm:pt modelId="{B6C8924E-06A0-4A60-BF11-78915F615ACB}" type="parTrans" cxnId="{3784A38B-9C90-4B5C-8211-DB25619E768F}">
      <dgm:prSet/>
      <dgm:spPr/>
      <dgm:t>
        <a:bodyPr/>
        <a:lstStyle/>
        <a:p>
          <a:endParaRPr lang="en-US"/>
        </a:p>
      </dgm:t>
    </dgm:pt>
    <dgm:pt modelId="{6035E48E-1EC4-472B-AD5E-17EC36A45B8E}" type="sibTrans" cxnId="{3784A38B-9C90-4B5C-8211-DB25619E768F}">
      <dgm:prSet/>
      <dgm:spPr/>
      <dgm:t>
        <a:bodyPr/>
        <a:lstStyle/>
        <a:p>
          <a:endParaRPr lang="en-US"/>
        </a:p>
      </dgm:t>
    </dgm:pt>
    <dgm:pt modelId="{4B0C960B-7FFF-41AC-B75F-2D49D9AC6D77}">
      <dgm:prSet phldrT="[Text]"/>
      <dgm:spPr/>
      <dgm:t>
        <a:bodyPr/>
        <a:lstStyle/>
        <a:p>
          <a:r>
            <a:rPr lang="en-US" dirty="0"/>
            <a:t>Not happy with who I am</a:t>
          </a:r>
        </a:p>
      </dgm:t>
    </dgm:pt>
    <dgm:pt modelId="{CF7E89BF-A1C8-4565-B935-020CE89555DB}" type="parTrans" cxnId="{2573DE45-B938-4E0C-8E74-CD0EA6B2E7D9}">
      <dgm:prSet/>
      <dgm:spPr/>
      <dgm:t>
        <a:bodyPr/>
        <a:lstStyle/>
        <a:p>
          <a:endParaRPr lang="en-US"/>
        </a:p>
      </dgm:t>
    </dgm:pt>
    <dgm:pt modelId="{0DC357F6-A479-43FB-95C4-3DC74B46532B}" type="sibTrans" cxnId="{2573DE45-B938-4E0C-8E74-CD0EA6B2E7D9}">
      <dgm:prSet/>
      <dgm:spPr/>
      <dgm:t>
        <a:bodyPr/>
        <a:lstStyle/>
        <a:p>
          <a:endParaRPr lang="en-US"/>
        </a:p>
      </dgm:t>
    </dgm:pt>
    <dgm:pt modelId="{B9BE203B-4965-4A52-A44B-FD738A1C17E1}">
      <dgm:prSet phldrT="[Text]">
        <dgm:style>
          <a:lnRef idx="3">
            <a:schemeClr val="lt1"/>
          </a:lnRef>
          <a:fillRef idx="1">
            <a:schemeClr val="accent2"/>
          </a:fillRef>
          <a:effectRef idx="1">
            <a:schemeClr val="accent2"/>
          </a:effectRef>
          <a:fontRef idx="minor">
            <a:schemeClr val="lt1"/>
          </a:fontRef>
        </dgm:style>
      </dgm:prSet>
      <dgm:spPr/>
      <dgm:t>
        <a:bodyPr/>
        <a:lstStyle/>
        <a:p>
          <a:r>
            <a:rPr lang="en-US" dirty="0"/>
            <a:t>Weakness</a:t>
          </a:r>
        </a:p>
      </dgm:t>
    </dgm:pt>
    <dgm:pt modelId="{B354E40A-E657-46AB-AF47-9B746178947E}" type="parTrans" cxnId="{8289188C-A5A6-4045-A52B-3861BAEC9E0B}">
      <dgm:prSet/>
      <dgm:spPr/>
      <dgm:t>
        <a:bodyPr/>
        <a:lstStyle/>
        <a:p>
          <a:endParaRPr lang="en-US"/>
        </a:p>
      </dgm:t>
    </dgm:pt>
    <dgm:pt modelId="{489A8595-9246-48B4-8CE2-FE7A4309830E}" type="sibTrans" cxnId="{8289188C-A5A6-4045-A52B-3861BAEC9E0B}">
      <dgm:prSet/>
      <dgm:spPr/>
      <dgm:t>
        <a:bodyPr/>
        <a:lstStyle/>
        <a:p>
          <a:endParaRPr lang="en-US"/>
        </a:p>
      </dgm:t>
    </dgm:pt>
    <dgm:pt modelId="{4CC7C274-6DE1-481C-A9F7-8CA0C05F7D88}">
      <dgm:prSet phldrT="[Text]"/>
      <dgm:spPr/>
      <dgm:t>
        <a:bodyPr/>
        <a:lstStyle/>
        <a:p>
          <a:r>
            <a:rPr lang="en-US" dirty="0"/>
            <a:t>Want what others have</a:t>
          </a:r>
        </a:p>
      </dgm:t>
    </dgm:pt>
    <dgm:pt modelId="{35F937C3-CC49-47A9-A149-0F8EF4BAA210}" type="parTrans" cxnId="{08BD0941-E4CE-4374-ACA1-481FABE9D29F}">
      <dgm:prSet/>
      <dgm:spPr/>
      <dgm:t>
        <a:bodyPr/>
        <a:lstStyle/>
        <a:p>
          <a:endParaRPr lang="en-US"/>
        </a:p>
      </dgm:t>
    </dgm:pt>
    <dgm:pt modelId="{629726F1-018E-4386-80D5-2C4E209829E2}" type="sibTrans" cxnId="{08BD0941-E4CE-4374-ACA1-481FABE9D29F}">
      <dgm:prSet/>
      <dgm:spPr/>
      <dgm:t>
        <a:bodyPr/>
        <a:lstStyle/>
        <a:p>
          <a:endParaRPr lang="en-US"/>
        </a:p>
      </dgm:t>
    </dgm:pt>
    <dgm:pt modelId="{2C256154-9EFB-4DC9-AF89-0139527163F5}">
      <dgm:prSet phldrT="[Text]">
        <dgm:style>
          <a:lnRef idx="3">
            <a:schemeClr val="lt1"/>
          </a:lnRef>
          <a:fillRef idx="1">
            <a:schemeClr val="accent2"/>
          </a:fillRef>
          <a:effectRef idx="1">
            <a:schemeClr val="accent2"/>
          </a:effectRef>
          <a:fontRef idx="minor">
            <a:schemeClr val="lt1"/>
          </a:fontRef>
        </dgm:style>
      </dgm:prSet>
      <dgm:spPr/>
      <dgm:t>
        <a:bodyPr/>
        <a:lstStyle/>
        <a:p>
          <a:r>
            <a:rPr lang="en-US" dirty="0"/>
            <a:t>Response</a:t>
          </a:r>
        </a:p>
      </dgm:t>
    </dgm:pt>
    <dgm:pt modelId="{88192606-25FA-48D6-82F9-AAC74B02B333}" type="parTrans" cxnId="{8C1EBD3F-2952-43ED-B712-E495AEE0CCF2}">
      <dgm:prSet/>
      <dgm:spPr/>
      <dgm:t>
        <a:bodyPr/>
        <a:lstStyle/>
        <a:p>
          <a:endParaRPr lang="en-US"/>
        </a:p>
      </dgm:t>
    </dgm:pt>
    <dgm:pt modelId="{F4767D25-7A51-4EC8-AC8C-4A0B6FA704B1}" type="sibTrans" cxnId="{8C1EBD3F-2952-43ED-B712-E495AEE0CCF2}">
      <dgm:prSet/>
      <dgm:spPr/>
      <dgm:t>
        <a:bodyPr/>
        <a:lstStyle/>
        <a:p>
          <a:endParaRPr lang="en-US"/>
        </a:p>
      </dgm:t>
    </dgm:pt>
    <dgm:pt modelId="{BBF42B84-7B7E-4817-B9B6-CC91F3F34E41}">
      <dgm:prSet phldrT="[Text]"/>
      <dgm:spPr/>
      <dgm:t>
        <a:bodyPr/>
        <a:lstStyle/>
        <a:p>
          <a:r>
            <a:rPr lang="en-US" dirty="0"/>
            <a:t>Wish I could look different</a:t>
          </a:r>
        </a:p>
      </dgm:t>
    </dgm:pt>
    <dgm:pt modelId="{2852AE1D-C261-45D9-9BFE-A1D9F9FB9B78}" type="parTrans" cxnId="{E83E7A01-6D5E-4A60-B1CA-BA8B50C30A8C}">
      <dgm:prSet/>
      <dgm:spPr/>
      <dgm:t>
        <a:bodyPr/>
        <a:lstStyle/>
        <a:p>
          <a:endParaRPr lang="en-US"/>
        </a:p>
      </dgm:t>
    </dgm:pt>
    <dgm:pt modelId="{811D6528-8540-438D-8AA7-1220616FF07B}" type="sibTrans" cxnId="{E83E7A01-6D5E-4A60-B1CA-BA8B50C30A8C}">
      <dgm:prSet/>
      <dgm:spPr/>
      <dgm:t>
        <a:bodyPr/>
        <a:lstStyle/>
        <a:p>
          <a:endParaRPr lang="en-US"/>
        </a:p>
      </dgm:t>
    </dgm:pt>
    <dgm:pt modelId="{1D51FCE4-8A2E-467C-B1EC-BFAAC5F60B83}">
      <dgm:prSet phldrT="[Text]"/>
      <dgm:spPr/>
      <dgm:t>
        <a:bodyPr/>
        <a:lstStyle/>
        <a:p>
          <a:r>
            <a:rPr lang="en-US" dirty="0"/>
            <a:t>Compare and jealousy</a:t>
          </a:r>
        </a:p>
      </dgm:t>
    </dgm:pt>
    <dgm:pt modelId="{24E3CFC7-C12A-4866-B107-B4A578357566}" type="parTrans" cxnId="{5893B3E7-C468-46E4-89BB-8B77EA0497CB}">
      <dgm:prSet/>
      <dgm:spPr/>
      <dgm:t>
        <a:bodyPr/>
        <a:lstStyle/>
        <a:p>
          <a:endParaRPr lang="en-US"/>
        </a:p>
      </dgm:t>
    </dgm:pt>
    <dgm:pt modelId="{BE105B25-099A-48D3-A89E-B988B75006CE}" type="sibTrans" cxnId="{5893B3E7-C468-46E4-89BB-8B77EA0497CB}">
      <dgm:prSet/>
      <dgm:spPr/>
      <dgm:t>
        <a:bodyPr/>
        <a:lstStyle/>
        <a:p>
          <a:endParaRPr lang="en-US"/>
        </a:p>
      </dgm:t>
    </dgm:pt>
    <dgm:pt modelId="{17234E98-97F6-4A96-9735-46EAA63CEE2D}">
      <dgm:prSet phldrT="[Text]"/>
      <dgm:spPr/>
      <dgm:t>
        <a:bodyPr/>
        <a:lstStyle/>
        <a:p>
          <a:r>
            <a:rPr lang="en-US" dirty="0"/>
            <a:t>Always gauging myself</a:t>
          </a:r>
        </a:p>
      </dgm:t>
    </dgm:pt>
    <dgm:pt modelId="{7608C3D9-D6CB-4962-BC2F-09CDDE449168}" type="parTrans" cxnId="{5589E7E5-840B-4E54-95D2-76148C84B919}">
      <dgm:prSet/>
      <dgm:spPr/>
      <dgm:t>
        <a:bodyPr/>
        <a:lstStyle/>
        <a:p>
          <a:endParaRPr lang="en-US"/>
        </a:p>
      </dgm:t>
    </dgm:pt>
    <dgm:pt modelId="{6BDDC9B2-0523-48A0-8A46-8B3476B29037}" type="sibTrans" cxnId="{5589E7E5-840B-4E54-95D2-76148C84B919}">
      <dgm:prSet/>
      <dgm:spPr/>
      <dgm:t>
        <a:bodyPr/>
        <a:lstStyle/>
        <a:p>
          <a:endParaRPr lang="en-US"/>
        </a:p>
      </dgm:t>
    </dgm:pt>
    <dgm:pt modelId="{B37AACCA-23A6-4C53-AF40-E8D2211163EF}" type="pres">
      <dgm:prSet presAssocID="{F8258222-40AE-4942-A6C4-F59535E5069F}" presName="mainComposite" presStyleCnt="0">
        <dgm:presLayoutVars>
          <dgm:chPref val="1"/>
          <dgm:dir/>
          <dgm:animOne val="branch"/>
          <dgm:animLvl val="lvl"/>
          <dgm:resizeHandles val="exact"/>
        </dgm:presLayoutVars>
      </dgm:prSet>
      <dgm:spPr/>
      <dgm:t>
        <a:bodyPr/>
        <a:lstStyle/>
        <a:p>
          <a:endParaRPr lang="en-US"/>
        </a:p>
      </dgm:t>
    </dgm:pt>
    <dgm:pt modelId="{648BEF8F-03EF-45A3-9FF5-E8E20727DD99}" type="pres">
      <dgm:prSet presAssocID="{F8258222-40AE-4942-A6C4-F59535E5069F}" presName="hierFlow" presStyleCnt="0"/>
      <dgm:spPr/>
    </dgm:pt>
    <dgm:pt modelId="{39D7F2BF-4DD4-4F98-9754-53AF45ACC86E}" type="pres">
      <dgm:prSet presAssocID="{F8258222-40AE-4942-A6C4-F59535E5069F}" presName="hierChild1" presStyleCnt="0">
        <dgm:presLayoutVars>
          <dgm:chPref val="1"/>
          <dgm:animOne val="branch"/>
          <dgm:animLvl val="lvl"/>
        </dgm:presLayoutVars>
      </dgm:prSet>
      <dgm:spPr/>
    </dgm:pt>
    <dgm:pt modelId="{F8F713DE-CF76-46CB-8121-E7747F35F9CF}" type="pres">
      <dgm:prSet presAssocID="{7B651AD2-FCB3-47EF-A3AE-C1B88672F774}" presName="Name14" presStyleCnt="0"/>
      <dgm:spPr/>
    </dgm:pt>
    <dgm:pt modelId="{A9FC68D8-1A98-4318-9DE7-C323C7E28543}" type="pres">
      <dgm:prSet presAssocID="{7B651AD2-FCB3-47EF-A3AE-C1B88672F774}" presName="level1Shape" presStyleLbl="node0" presStyleIdx="0" presStyleCnt="1">
        <dgm:presLayoutVars>
          <dgm:chPref val="3"/>
        </dgm:presLayoutVars>
      </dgm:prSet>
      <dgm:spPr/>
      <dgm:t>
        <a:bodyPr/>
        <a:lstStyle/>
        <a:p>
          <a:endParaRPr lang="en-US"/>
        </a:p>
      </dgm:t>
    </dgm:pt>
    <dgm:pt modelId="{29584307-91E4-42E7-9EB0-D7366EFA29B8}" type="pres">
      <dgm:prSet presAssocID="{7B651AD2-FCB3-47EF-A3AE-C1B88672F774}" presName="hierChild2" presStyleCnt="0"/>
      <dgm:spPr/>
    </dgm:pt>
    <dgm:pt modelId="{59019C48-D25B-4B74-A008-F34D97801416}" type="pres">
      <dgm:prSet presAssocID="{B6C8924E-06A0-4A60-BF11-78915F615ACB}" presName="Name19" presStyleLbl="parChTrans1D2" presStyleIdx="0" presStyleCnt="3"/>
      <dgm:spPr/>
      <dgm:t>
        <a:bodyPr/>
        <a:lstStyle/>
        <a:p>
          <a:endParaRPr lang="en-US"/>
        </a:p>
      </dgm:t>
    </dgm:pt>
    <dgm:pt modelId="{24A6AACF-FAA6-4012-8AD5-2713BA1EE0B3}" type="pres">
      <dgm:prSet presAssocID="{8EC93BA8-E82E-4442-B8CD-340D7742D3D0}" presName="Name21" presStyleCnt="0"/>
      <dgm:spPr/>
    </dgm:pt>
    <dgm:pt modelId="{4CBD867B-3A53-4B6C-B0E5-516F665CAA8B}" type="pres">
      <dgm:prSet presAssocID="{8EC93BA8-E82E-4442-B8CD-340D7742D3D0}" presName="level2Shape" presStyleLbl="node2" presStyleIdx="0" presStyleCnt="3"/>
      <dgm:spPr/>
      <dgm:t>
        <a:bodyPr/>
        <a:lstStyle/>
        <a:p>
          <a:endParaRPr lang="en-US"/>
        </a:p>
      </dgm:t>
    </dgm:pt>
    <dgm:pt modelId="{0A05E30E-7AA2-403B-A20C-0010CA8D5D20}" type="pres">
      <dgm:prSet presAssocID="{8EC93BA8-E82E-4442-B8CD-340D7742D3D0}" presName="hierChild3" presStyleCnt="0"/>
      <dgm:spPr/>
    </dgm:pt>
    <dgm:pt modelId="{680334B0-EFB8-4381-A2BA-0F2266D445EA}" type="pres">
      <dgm:prSet presAssocID="{CF7E89BF-A1C8-4565-B935-020CE89555DB}" presName="Name19" presStyleLbl="parChTrans1D3" presStyleIdx="0" presStyleCnt="5"/>
      <dgm:spPr/>
      <dgm:t>
        <a:bodyPr/>
        <a:lstStyle/>
        <a:p>
          <a:endParaRPr lang="en-US"/>
        </a:p>
      </dgm:t>
    </dgm:pt>
    <dgm:pt modelId="{90C555D8-3371-4105-9A20-02C72A30B955}" type="pres">
      <dgm:prSet presAssocID="{4B0C960B-7FFF-41AC-B75F-2D49D9AC6D77}" presName="Name21" presStyleCnt="0"/>
      <dgm:spPr/>
    </dgm:pt>
    <dgm:pt modelId="{C2903F63-18EC-4A59-B209-7CE754F56386}" type="pres">
      <dgm:prSet presAssocID="{4B0C960B-7FFF-41AC-B75F-2D49D9AC6D77}" presName="level2Shape" presStyleLbl="node3" presStyleIdx="0" presStyleCnt="5"/>
      <dgm:spPr/>
      <dgm:t>
        <a:bodyPr/>
        <a:lstStyle/>
        <a:p>
          <a:endParaRPr lang="en-US"/>
        </a:p>
      </dgm:t>
    </dgm:pt>
    <dgm:pt modelId="{9B01094D-13AB-483A-9041-214AE9DB91FC}" type="pres">
      <dgm:prSet presAssocID="{4B0C960B-7FFF-41AC-B75F-2D49D9AC6D77}" presName="hierChild3" presStyleCnt="0"/>
      <dgm:spPr/>
    </dgm:pt>
    <dgm:pt modelId="{F4881EC5-0927-4936-86A2-257CD94888FF}" type="pres">
      <dgm:prSet presAssocID="{B354E40A-E657-46AB-AF47-9B746178947E}" presName="Name19" presStyleLbl="parChTrans1D2" presStyleIdx="1" presStyleCnt="3"/>
      <dgm:spPr/>
      <dgm:t>
        <a:bodyPr/>
        <a:lstStyle/>
        <a:p>
          <a:endParaRPr lang="en-US"/>
        </a:p>
      </dgm:t>
    </dgm:pt>
    <dgm:pt modelId="{A6A528F7-FEA5-42E1-8AC7-339C5A59A90A}" type="pres">
      <dgm:prSet presAssocID="{B9BE203B-4965-4A52-A44B-FD738A1C17E1}" presName="Name21" presStyleCnt="0"/>
      <dgm:spPr/>
    </dgm:pt>
    <dgm:pt modelId="{14063A18-41A3-4106-9A1D-73D8845BB323}" type="pres">
      <dgm:prSet presAssocID="{B9BE203B-4965-4A52-A44B-FD738A1C17E1}" presName="level2Shape" presStyleLbl="node2" presStyleIdx="1" presStyleCnt="3"/>
      <dgm:spPr/>
      <dgm:t>
        <a:bodyPr/>
        <a:lstStyle/>
        <a:p>
          <a:endParaRPr lang="en-US"/>
        </a:p>
      </dgm:t>
    </dgm:pt>
    <dgm:pt modelId="{24B105F5-C666-4AB5-9076-C97A91394064}" type="pres">
      <dgm:prSet presAssocID="{B9BE203B-4965-4A52-A44B-FD738A1C17E1}" presName="hierChild3" presStyleCnt="0"/>
      <dgm:spPr/>
    </dgm:pt>
    <dgm:pt modelId="{F5C83B80-931A-4A3E-836B-5C886EC778E5}" type="pres">
      <dgm:prSet presAssocID="{35F937C3-CC49-47A9-A149-0F8EF4BAA210}" presName="Name19" presStyleLbl="parChTrans1D3" presStyleIdx="1" presStyleCnt="5"/>
      <dgm:spPr/>
      <dgm:t>
        <a:bodyPr/>
        <a:lstStyle/>
        <a:p>
          <a:endParaRPr lang="en-US"/>
        </a:p>
      </dgm:t>
    </dgm:pt>
    <dgm:pt modelId="{B324A873-E073-4BC4-BBD2-95619BCB488E}" type="pres">
      <dgm:prSet presAssocID="{4CC7C274-6DE1-481C-A9F7-8CA0C05F7D88}" presName="Name21" presStyleCnt="0"/>
      <dgm:spPr/>
    </dgm:pt>
    <dgm:pt modelId="{57598642-069F-4E0B-9CBD-8281B863967B}" type="pres">
      <dgm:prSet presAssocID="{4CC7C274-6DE1-481C-A9F7-8CA0C05F7D88}" presName="level2Shape" presStyleLbl="node3" presStyleIdx="1" presStyleCnt="5"/>
      <dgm:spPr/>
      <dgm:t>
        <a:bodyPr/>
        <a:lstStyle/>
        <a:p>
          <a:endParaRPr lang="en-US"/>
        </a:p>
      </dgm:t>
    </dgm:pt>
    <dgm:pt modelId="{8996F5C6-5EA2-4365-A87B-050BE6820933}" type="pres">
      <dgm:prSet presAssocID="{4CC7C274-6DE1-481C-A9F7-8CA0C05F7D88}" presName="hierChild3" presStyleCnt="0"/>
      <dgm:spPr/>
    </dgm:pt>
    <dgm:pt modelId="{04C0BD4E-C348-4FFA-9BDB-8F84D101D67A}" type="pres">
      <dgm:prSet presAssocID="{2852AE1D-C261-45D9-9BFE-A1D9F9FB9B78}" presName="Name19" presStyleLbl="parChTrans1D3" presStyleIdx="2" presStyleCnt="5"/>
      <dgm:spPr/>
      <dgm:t>
        <a:bodyPr/>
        <a:lstStyle/>
        <a:p>
          <a:endParaRPr lang="en-US"/>
        </a:p>
      </dgm:t>
    </dgm:pt>
    <dgm:pt modelId="{805F041A-14F3-4790-AEC6-BCEFC8F3CA16}" type="pres">
      <dgm:prSet presAssocID="{BBF42B84-7B7E-4817-B9B6-CC91F3F34E41}" presName="Name21" presStyleCnt="0"/>
      <dgm:spPr/>
    </dgm:pt>
    <dgm:pt modelId="{7D8461B1-3DB9-4BB6-A2FC-838108404954}" type="pres">
      <dgm:prSet presAssocID="{BBF42B84-7B7E-4817-B9B6-CC91F3F34E41}" presName="level2Shape" presStyleLbl="node3" presStyleIdx="2" presStyleCnt="5"/>
      <dgm:spPr/>
      <dgm:t>
        <a:bodyPr/>
        <a:lstStyle/>
        <a:p>
          <a:endParaRPr lang="en-US"/>
        </a:p>
      </dgm:t>
    </dgm:pt>
    <dgm:pt modelId="{0DC7EB8A-B7E2-499F-A80B-09D821C580DC}" type="pres">
      <dgm:prSet presAssocID="{BBF42B84-7B7E-4817-B9B6-CC91F3F34E41}" presName="hierChild3" presStyleCnt="0"/>
      <dgm:spPr/>
    </dgm:pt>
    <dgm:pt modelId="{B13992D2-EAAC-488D-88B5-07D496508E17}" type="pres">
      <dgm:prSet presAssocID="{88192606-25FA-48D6-82F9-AAC74B02B333}" presName="Name19" presStyleLbl="parChTrans1D2" presStyleIdx="2" presStyleCnt="3"/>
      <dgm:spPr/>
      <dgm:t>
        <a:bodyPr/>
        <a:lstStyle/>
        <a:p>
          <a:endParaRPr lang="en-US"/>
        </a:p>
      </dgm:t>
    </dgm:pt>
    <dgm:pt modelId="{B4FD3AF7-BBEC-44FB-BC66-71606D9AA62E}" type="pres">
      <dgm:prSet presAssocID="{2C256154-9EFB-4DC9-AF89-0139527163F5}" presName="Name21" presStyleCnt="0"/>
      <dgm:spPr/>
    </dgm:pt>
    <dgm:pt modelId="{5F88795D-3C92-4CA7-B158-DB46EEA9BB13}" type="pres">
      <dgm:prSet presAssocID="{2C256154-9EFB-4DC9-AF89-0139527163F5}" presName="level2Shape" presStyleLbl="node2" presStyleIdx="2" presStyleCnt="3"/>
      <dgm:spPr/>
      <dgm:t>
        <a:bodyPr/>
        <a:lstStyle/>
        <a:p>
          <a:endParaRPr lang="en-US"/>
        </a:p>
      </dgm:t>
    </dgm:pt>
    <dgm:pt modelId="{A8144BC9-FD89-4F33-9D6B-F721E5131FB0}" type="pres">
      <dgm:prSet presAssocID="{2C256154-9EFB-4DC9-AF89-0139527163F5}" presName="hierChild3" presStyleCnt="0"/>
      <dgm:spPr/>
    </dgm:pt>
    <dgm:pt modelId="{844699CE-42C4-40CD-88B3-D9DDCD528AE3}" type="pres">
      <dgm:prSet presAssocID="{24E3CFC7-C12A-4866-B107-B4A578357566}" presName="Name19" presStyleLbl="parChTrans1D3" presStyleIdx="3" presStyleCnt="5"/>
      <dgm:spPr/>
      <dgm:t>
        <a:bodyPr/>
        <a:lstStyle/>
        <a:p>
          <a:endParaRPr lang="en-US"/>
        </a:p>
      </dgm:t>
    </dgm:pt>
    <dgm:pt modelId="{B631A99A-19E3-438A-95C1-1DC97CC2ED41}" type="pres">
      <dgm:prSet presAssocID="{1D51FCE4-8A2E-467C-B1EC-BFAAC5F60B83}" presName="Name21" presStyleCnt="0"/>
      <dgm:spPr/>
    </dgm:pt>
    <dgm:pt modelId="{5C2361B1-FF05-4D5E-AD5B-5B88FCC9BDC5}" type="pres">
      <dgm:prSet presAssocID="{1D51FCE4-8A2E-467C-B1EC-BFAAC5F60B83}" presName="level2Shape" presStyleLbl="node3" presStyleIdx="3" presStyleCnt="5"/>
      <dgm:spPr/>
      <dgm:t>
        <a:bodyPr/>
        <a:lstStyle/>
        <a:p>
          <a:endParaRPr lang="en-US"/>
        </a:p>
      </dgm:t>
    </dgm:pt>
    <dgm:pt modelId="{0B7115C4-C487-4105-82D6-5A3A93712BAD}" type="pres">
      <dgm:prSet presAssocID="{1D51FCE4-8A2E-467C-B1EC-BFAAC5F60B83}" presName="hierChild3" presStyleCnt="0"/>
      <dgm:spPr/>
    </dgm:pt>
    <dgm:pt modelId="{3EB08A9B-4083-4E82-B654-83A2267BD616}" type="pres">
      <dgm:prSet presAssocID="{7608C3D9-D6CB-4962-BC2F-09CDDE449168}" presName="Name19" presStyleLbl="parChTrans1D3" presStyleIdx="4" presStyleCnt="5"/>
      <dgm:spPr/>
      <dgm:t>
        <a:bodyPr/>
        <a:lstStyle/>
        <a:p>
          <a:endParaRPr lang="en-US"/>
        </a:p>
      </dgm:t>
    </dgm:pt>
    <dgm:pt modelId="{CB812358-BC89-42E3-A157-AEEA6B762222}" type="pres">
      <dgm:prSet presAssocID="{17234E98-97F6-4A96-9735-46EAA63CEE2D}" presName="Name21" presStyleCnt="0"/>
      <dgm:spPr/>
    </dgm:pt>
    <dgm:pt modelId="{234FD9C7-D285-4956-9F1A-25B10A3D5D12}" type="pres">
      <dgm:prSet presAssocID="{17234E98-97F6-4A96-9735-46EAA63CEE2D}" presName="level2Shape" presStyleLbl="node3" presStyleIdx="4" presStyleCnt="5"/>
      <dgm:spPr/>
      <dgm:t>
        <a:bodyPr/>
        <a:lstStyle/>
        <a:p>
          <a:endParaRPr lang="en-US"/>
        </a:p>
      </dgm:t>
    </dgm:pt>
    <dgm:pt modelId="{C799CB67-62D8-4EA2-9A3D-31CB62ED8C5E}" type="pres">
      <dgm:prSet presAssocID="{17234E98-97F6-4A96-9735-46EAA63CEE2D}" presName="hierChild3" presStyleCnt="0"/>
      <dgm:spPr/>
    </dgm:pt>
    <dgm:pt modelId="{385FE7D1-220A-4B16-8E54-57530F51183E}" type="pres">
      <dgm:prSet presAssocID="{F8258222-40AE-4942-A6C4-F59535E5069F}" presName="bgShapesFlow" presStyleCnt="0"/>
      <dgm:spPr/>
    </dgm:pt>
  </dgm:ptLst>
  <dgm:cxnLst>
    <dgm:cxn modelId="{6B104EAC-DF36-4129-BF20-D034A98D15A4}" type="presOf" srcId="{7B651AD2-FCB3-47EF-A3AE-C1B88672F774}" destId="{A9FC68D8-1A98-4318-9DE7-C323C7E28543}" srcOrd="0" destOrd="0" presId="urn:microsoft.com/office/officeart/2005/8/layout/hierarchy6"/>
    <dgm:cxn modelId="{666BB358-A48F-4B89-A185-14C6EF08DAEC}" type="presOf" srcId="{1D51FCE4-8A2E-467C-B1EC-BFAAC5F60B83}" destId="{5C2361B1-FF05-4D5E-AD5B-5B88FCC9BDC5}" srcOrd="0" destOrd="0" presId="urn:microsoft.com/office/officeart/2005/8/layout/hierarchy6"/>
    <dgm:cxn modelId="{3784A38B-9C90-4B5C-8211-DB25619E768F}" srcId="{7B651AD2-FCB3-47EF-A3AE-C1B88672F774}" destId="{8EC93BA8-E82E-4442-B8CD-340D7742D3D0}" srcOrd="0" destOrd="0" parTransId="{B6C8924E-06A0-4A60-BF11-78915F615ACB}" sibTransId="{6035E48E-1EC4-472B-AD5E-17EC36A45B8E}"/>
    <dgm:cxn modelId="{5893B3E7-C468-46E4-89BB-8B77EA0497CB}" srcId="{2C256154-9EFB-4DC9-AF89-0139527163F5}" destId="{1D51FCE4-8A2E-467C-B1EC-BFAAC5F60B83}" srcOrd="0" destOrd="0" parTransId="{24E3CFC7-C12A-4866-B107-B4A578357566}" sibTransId="{BE105B25-099A-48D3-A89E-B988B75006CE}"/>
    <dgm:cxn modelId="{F2A2A573-43FA-4D0E-BE4E-B189BB03D4D9}" type="presOf" srcId="{2C256154-9EFB-4DC9-AF89-0139527163F5}" destId="{5F88795D-3C92-4CA7-B158-DB46EEA9BB13}" srcOrd="0" destOrd="0" presId="urn:microsoft.com/office/officeart/2005/8/layout/hierarchy6"/>
    <dgm:cxn modelId="{0445C252-ACC5-4502-9A90-657EC69AC229}" type="presOf" srcId="{24E3CFC7-C12A-4866-B107-B4A578357566}" destId="{844699CE-42C4-40CD-88B3-D9DDCD528AE3}" srcOrd="0" destOrd="0" presId="urn:microsoft.com/office/officeart/2005/8/layout/hierarchy6"/>
    <dgm:cxn modelId="{94377FBF-91FD-4B65-A8B9-B59D43B7CEB6}" type="presOf" srcId="{CF7E89BF-A1C8-4565-B935-020CE89555DB}" destId="{680334B0-EFB8-4381-A2BA-0F2266D445EA}" srcOrd="0" destOrd="0" presId="urn:microsoft.com/office/officeart/2005/8/layout/hierarchy6"/>
    <dgm:cxn modelId="{DACFF198-1589-47DB-8191-08D17C8629C1}" type="presOf" srcId="{17234E98-97F6-4A96-9735-46EAA63CEE2D}" destId="{234FD9C7-D285-4956-9F1A-25B10A3D5D12}" srcOrd="0" destOrd="0" presId="urn:microsoft.com/office/officeart/2005/8/layout/hierarchy6"/>
    <dgm:cxn modelId="{6F205C68-ABF2-42EA-947F-F8C658CE2C4F}" type="presOf" srcId="{F8258222-40AE-4942-A6C4-F59535E5069F}" destId="{B37AACCA-23A6-4C53-AF40-E8D2211163EF}" srcOrd="0" destOrd="0" presId="urn:microsoft.com/office/officeart/2005/8/layout/hierarchy6"/>
    <dgm:cxn modelId="{08BD0941-E4CE-4374-ACA1-481FABE9D29F}" srcId="{B9BE203B-4965-4A52-A44B-FD738A1C17E1}" destId="{4CC7C274-6DE1-481C-A9F7-8CA0C05F7D88}" srcOrd="0" destOrd="0" parTransId="{35F937C3-CC49-47A9-A149-0F8EF4BAA210}" sibTransId="{629726F1-018E-4386-80D5-2C4E209829E2}"/>
    <dgm:cxn modelId="{5589E7E5-840B-4E54-95D2-76148C84B919}" srcId="{2C256154-9EFB-4DC9-AF89-0139527163F5}" destId="{17234E98-97F6-4A96-9735-46EAA63CEE2D}" srcOrd="1" destOrd="0" parTransId="{7608C3D9-D6CB-4962-BC2F-09CDDE449168}" sibTransId="{6BDDC9B2-0523-48A0-8A46-8B3476B29037}"/>
    <dgm:cxn modelId="{E3362D0F-B605-4600-9724-1446CAFE3A82}" srcId="{F8258222-40AE-4942-A6C4-F59535E5069F}" destId="{7B651AD2-FCB3-47EF-A3AE-C1B88672F774}" srcOrd="0" destOrd="0" parTransId="{21E3A48E-D1FB-4007-B334-BE13E745DAF9}" sibTransId="{3AD002C5-F1FF-4814-BE85-BC40040701C1}"/>
    <dgm:cxn modelId="{E83E7A01-6D5E-4A60-B1CA-BA8B50C30A8C}" srcId="{B9BE203B-4965-4A52-A44B-FD738A1C17E1}" destId="{BBF42B84-7B7E-4817-B9B6-CC91F3F34E41}" srcOrd="1" destOrd="0" parTransId="{2852AE1D-C261-45D9-9BFE-A1D9F9FB9B78}" sibTransId="{811D6528-8540-438D-8AA7-1220616FF07B}"/>
    <dgm:cxn modelId="{62E9D01C-70AB-4F00-8A09-B658C4F929FA}" type="presOf" srcId="{4CC7C274-6DE1-481C-A9F7-8CA0C05F7D88}" destId="{57598642-069F-4E0B-9CBD-8281B863967B}" srcOrd="0" destOrd="0" presId="urn:microsoft.com/office/officeart/2005/8/layout/hierarchy6"/>
    <dgm:cxn modelId="{E98348B7-BD41-4BA2-BB2F-96561A1F10D7}" type="presOf" srcId="{8EC93BA8-E82E-4442-B8CD-340D7742D3D0}" destId="{4CBD867B-3A53-4B6C-B0E5-516F665CAA8B}" srcOrd="0" destOrd="0" presId="urn:microsoft.com/office/officeart/2005/8/layout/hierarchy6"/>
    <dgm:cxn modelId="{8D30779C-6A58-47D7-AEDC-1CE4C6F92EDF}" type="presOf" srcId="{35F937C3-CC49-47A9-A149-0F8EF4BAA210}" destId="{F5C83B80-931A-4A3E-836B-5C886EC778E5}" srcOrd="0" destOrd="0" presId="urn:microsoft.com/office/officeart/2005/8/layout/hierarchy6"/>
    <dgm:cxn modelId="{43CBD2CB-C26B-469B-AB1E-6E4C897EBC87}" type="presOf" srcId="{B6C8924E-06A0-4A60-BF11-78915F615ACB}" destId="{59019C48-D25B-4B74-A008-F34D97801416}" srcOrd="0" destOrd="0" presId="urn:microsoft.com/office/officeart/2005/8/layout/hierarchy6"/>
    <dgm:cxn modelId="{1C7118BB-CABE-4D4A-8A92-2B6AD5C2D972}" type="presOf" srcId="{7608C3D9-D6CB-4962-BC2F-09CDDE449168}" destId="{3EB08A9B-4083-4E82-B654-83A2267BD616}" srcOrd="0" destOrd="0" presId="urn:microsoft.com/office/officeart/2005/8/layout/hierarchy6"/>
    <dgm:cxn modelId="{CB0B4FC8-47EB-4876-A633-7C1C6856209A}" type="presOf" srcId="{B354E40A-E657-46AB-AF47-9B746178947E}" destId="{F4881EC5-0927-4936-86A2-257CD94888FF}" srcOrd="0" destOrd="0" presId="urn:microsoft.com/office/officeart/2005/8/layout/hierarchy6"/>
    <dgm:cxn modelId="{B7C916E9-2D47-45A2-BDD4-A13D782AEB7D}" type="presOf" srcId="{BBF42B84-7B7E-4817-B9B6-CC91F3F34E41}" destId="{7D8461B1-3DB9-4BB6-A2FC-838108404954}" srcOrd="0" destOrd="0" presId="urn:microsoft.com/office/officeart/2005/8/layout/hierarchy6"/>
    <dgm:cxn modelId="{8289188C-A5A6-4045-A52B-3861BAEC9E0B}" srcId="{7B651AD2-FCB3-47EF-A3AE-C1B88672F774}" destId="{B9BE203B-4965-4A52-A44B-FD738A1C17E1}" srcOrd="1" destOrd="0" parTransId="{B354E40A-E657-46AB-AF47-9B746178947E}" sibTransId="{489A8595-9246-48B4-8CE2-FE7A4309830E}"/>
    <dgm:cxn modelId="{3580748A-BAC0-4E05-95C9-CF5FA29B85F8}" type="presOf" srcId="{2852AE1D-C261-45D9-9BFE-A1D9F9FB9B78}" destId="{04C0BD4E-C348-4FFA-9BDB-8F84D101D67A}" srcOrd="0" destOrd="0" presId="urn:microsoft.com/office/officeart/2005/8/layout/hierarchy6"/>
    <dgm:cxn modelId="{2573DE45-B938-4E0C-8E74-CD0EA6B2E7D9}" srcId="{8EC93BA8-E82E-4442-B8CD-340D7742D3D0}" destId="{4B0C960B-7FFF-41AC-B75F-2D49D9AC6D77}" srcOrd="0" destOrd="0" parTransId="{CF7E89BF-A1C8-4565-B935-020CE89555DB}" sibTransId="{0DC357F6-A479-43FB-95C4-3DC74B46532B}"/>
    <dgm:cxn modelId="{A0D2427B-594D-4DC1-ABCA-76A9C6A94B90}" type="presOf" srcId="{B9BE203B-4965-4A52-A44B-FD738A1C17E1}" destId="{14063A18-41A3-4106-9A1D-73D8845BB323}" srcOrd="0" destOrd="0" presId="urn:microsoft.com/office/officeart/2005/8/layout/hierarchy6"/>
    <dgm:cxn modelId="{8C1EBD3F-2952-43ED-B712-E495AEE0CCF2}" srcId="{7B651AD2-FCB3-47EF-A3AE-C1B88672F774}" destId="{2C256154-9EFB-4DC9-AF89-0139527163F5}" srcOrd="2" destOrd="0" parTransId="{88192606-25FA-48D6-82F9-AAC74B02B333}" sibTransId="{F4767D25-7A51-4EC8-AC8C-4A0B6FA704B1}"/>
    <dgm:cxn modelId="{5BFDB611-DA8E-4D42-84C9-6A69FAD9E9F8}" type="presOf" srcId="{88192606-25FA-48D6-82F9-AAC74B02B333}" destId="{B13992D2-EAAC-488D-88B5-07D496508E17}" srcOrd="0" destOrd="0" presId="urn:microsoft.com/office/officeart/2005/8/layout/hierarchy6"/>
    <dgm:cxn modelId="{65F8D6CF-535E-4CA6-918C-A689FC6B3E25}" type="presOf" srcId="{4B0C960B-7FFF-41AC-B75F-2D49D9AC6D77}" destId="{C2903F63-18EC-4A59-B209-7CE754F56386}" srcOrd="0" destOrd="0" presId="urn:microsoft.com/office/officeart/2005/8/layout/hierarchy6"/>
    <dgm:cxn modelId="{37D0365F-C10C-4C8F-AEB9-640D364F8962}" type="presParOf" srcId="{B37AACCA-23A6-4C53-AF40-E8D2211163EF}" destId="{648BEF8F-03EF-45A3-9FF5-E8E20727DD99}" srcOrd="0" destOrd="0" presId="urn:microsoft.com/office/officeart/2005/8/layout/hierarchy6"/>
    <dgm:cxn modelId="{3FE9E314-2383-4E34-B677-37E7A7B3D183}" type="presParOf" srcId="{648BEF8F-03EF-45A3-9FF5-E8E20727DD99}" destId="{39D7F2BF-4DD4-4F98-9754-53AF45ACC86E}" srcOrd="0" destOrd="0" presId="urn:microsoft.com/office/officeart/2005/8/layout/hierarchy6"/>
    <dgm:cxn modelId="{A4B6B27B-9BD9-493B-88E5-F1F0FDAF487E}" type="presParOf" srcId="{39D7F2BF-4DD4-4F98-9754-53AF45ACC86E}" destId="{F8F713DE-CF76-46CB-8121-E7747F35F9CF}" srcOrd="0" destOrd="0" presId="urn:microsoft.com/office/officeart/2005/8/layout/hierarchy6"/>
    <dgm:cxn modelId="{1D08A7E1-8C9E-49D8-B8AA-E208D2FC28DC}" type="presParOf" srcId="{F8F713DE-CF76-46CB-8121-E7747F35F9CF}" destId="{A9FC68D8-1A98-4318-9DE7-C323C7E28543}" srcOrd="0" destOrd="0" presId="urn:microsoft.com/office/officeart/2005/8/layout/hierarchy6"/>
    <dgm:cxn modelId="{77CFFEE3-6265-46D7-9800-951DD1131D53}" type="presParOf" srcId="{F8F713DE-CF76-46CB-8121-E7747F35F9CF}" destId="{29584307-91E4-42E7-9EB0-D7366EFA29B8}" srcOrd="1" destOrd="0" presId="urn:microsoft.com/office/officeart/2005/8/layout/hierarchy6"/>
    <dgm:cxn modelId="{3915C181-6997-45E7-87C1-E7E1BB809BD3}" type="presParOf" srcId="{29584307-91E4-42E7-9EB0-D7366EFA29B8}" destId="{59019C48-D25B-4B74-A008-F34D97801416}" srcOrd="0" destOrd="0" presId="urn:microsoft.com/office/officeart/2005/8/layout/hierarchy6"/>
    <dgm:cxn modelId="{B1F5F881-39CD-4AFE-9897-93C8FED1515D}" type="presParOf" srcId="{29584307-91E4-42E7-9EB0-D7366EFA29B8}" destId="{24A6AACF-FAA6-4012-8AD5-2713BA1EE0B3}" srcOrd="1" destOrd="0" presId="urn:microsoft.com/office/officeart/2005/8/layout/hierarchy6"/>
    <dgm:cxn modelId="{1B2C1528-1D4E-47E3-BB01-DE0546EC3788}" type="presParOf" srcId="{24A6AACF-FAA6-4012-8AD5-2713BA1EE0B3}" destId="{4CBD867B-3A53-4B6C-B0E5-516F665CAA8B}" srcOrd="0" destOrd="0" presId="urn:microsoft.com/office/officeart/2005/8/layout/hierarchy6"/>
    <dgm:cxn modelId="{3BE6F15B-6244-4CDF-9272-7699BE2BC49E}" type="presParOf" srcId="{24A6AACF-FAA6-4012-8AD5-2713BA1EE0B3}" destId="{0A05E30E-7AA2-403B-A20C-0010CA8D5D20}" srcOrd="1" destOrd="0" presId="urn:microsoft.com/office/officeart/2005/8/layout/hierarchy6"/>
    <dgm:cxn modelId="{3A4D023C-AB72-4F18-99D7-A964C14B03B2}" type="presParOf" srcId="{0A05E30E-7AA2-403B-A20C-0010CA8D5D20}" destId="{680334B0-EFB8-4381-A2BA-0F2266D445EA}" srcOrd="0" destOrd="0" presId="urn:microsoft.com/office/officeart/2005/8/layout/hierarchy6"/>
    <dgm:cxn modelId="{9C83FED5-C6F3-475E-A65F-6B9CEE85A3AA}" type="presParOf" srcId="{0A05E30E-7AA2-403B-A20C-0010CA8D5D20}" destId="{90C555D8-3371-4105-9A20-02C72A30B955}" srcOrd="1" destOrd="0" presId="urn:microsoft.com/office/officeart/2005/8/layout/hierarchy6"/>
    <dgm:cxn modelId="{7165CE83-14DD-4282-A7D9-50AC54F07DEE}" type="presParOf" srcId="{90C555D8-3371-4105-9A20-02C72A30B955}" destId="{C2903F63-18EC-4A59-B209-7CE754F56386}" srcOrd="0" destOrd="0" presId="urn:microsoft.com/office/officeart/2005/8/layout/hierarchy6"/>
    <dgm:cxn modelId="{5025A1F4-DFA4-40EC-B147-EA97AF4934B8}" type="presParOf" srcId="{90C555D8-3371-4105-9A20-02C72A30B955}" destId="{9B01094D-13AB-483A-9041-214AE9DB91FC}" srcOrd="1" destOrd="0" presId="urn:microsoft.com/office/officeart/2005/8/layout/hierarchy6"/>
    <dgm:cxn modelId="{8B65DA89-261F-41BC-85E1-886B3FDC7032}" type="presParOf" srcId="{29584307-91E4-42E7-9EB0-D7366EFA29B8}" destId="{F4881EC5-0927-4936-86A2-257CD94888FF}" srcOrd="2" destOrd="0" presId="urn:microsoft.com/office/officeart/2005/8/layout/hierarchy6"/>
    <dgm:cxn modelId="{46AEA63C-3F63-4CC8-9CB3-B502B10445DD}" type="presParOf" srcId="{29584307-91E4-42E7-9EB0-D7366EFA29B8}" destId="{A6A528F7-FEA5-42E1-8AC7-339C5A59A90A}" srcOrd="3" destOrd="0" presId="urn:microsoft.com/office/officeart/2005/8/layout/hierarchy6"/>
    <dgm:cxn modelId="{B50F234F-1B94-41F5-9B61-864EC2C02218}" type="presParOf" srcId="{A6A528F7-FEA5-42E1-8AC7-339C5A59A90A}" destId="{14063A18-41A3-4106-9A1D-73D8845BB323}" srcOrd="0" destOrd="0" presId="urn:microsoft.com/office/officeart/2005/8/layout/hierarchy6"/>
    <dgm:cxn modelId="{E728EFA7-85F5-4BEF-9717-C5C4D70A054B}" type="presParOf" srcId="{A6A528F7-FEA5-42E1-8AC7-339C5A59A90A}" destId="{24B105F5-C666-4AB5-9076-C97A91394064}" srcOrd="1" destOrd="0" presId="urn:microsoft.com/office/officeart/2005/8/layout/hierarchy6"/>
    <dgm:cxn modelId="{2201063D-5EC9-47CC-B5FB-FA8F8D82A9EC}" type="presParOf" srcId="{24B105F5-C666-4AB5-9076-C97A91394064}" destId="{F5C83B80-931A-4A3E-836B-5C886EC778E5}" srcOrd="0" destOrd="0" presId="urn:microsoft.com/office/officeart/2005/8/layout/hierarchy6"/>
    <dgm:cxn modelId="{0A311188-A9CA-4DC3-8991-2C259FBF7D3E}" type="presParOf" srcId="{24B105F5-C666-4AB5-9076-C97A91394064}" destId="{B324A873-E073-4BC4-BBD2-95619BCB488E}" srcOrd="1" destOrd="0" presId="urn:microsoft.com/office/officeart/2005/8/layout/hierarchy6"/>
    <dgm:cxn modelId="{3F96A50C-7233-4ED2-80B4-CE1A1A04FBBF}" type="presParOf" srcId="{B324A873-E073-4BC4-BBD2-95619BCB488E}" destId="{57598642-069F-4E0B-9CBD-8281B863967B}" srcOrd="0" destOrd="0" presId="urn:microsoft.com/office/officeart/2005/8/layout/hierarchy6"/>
    <dgm:cxn modelId="{83ED6934-4610-4FB1-96B6-16B3D3888C09}" type="presParOf" srcId="{B324A873-E073-4BC4-BBD2-95619BCB488E}" destId="{8996F5C6-5EA2-4365-A87B-050BE6820933}" srcOrd="1" destOrd="0" presId="urn:microsoft.com/office/officeart/2005/8/layout/hierarchy6"/>
    <dgm:cxn modelId="{5DFAFE12-09FE-4998-A6A4-141C0C46174C}" type="presParOf" srcId="{24B105F5-C666-4AB5-9076-C97A91394064}" destId="{04C0BD4E-C348-4FFA-9BDB-8F84D101D67A}" srcOrd="2" destOrd="0" presId="urn:microsoft.com/office/officeart/2005/8/layout/hierarchy6"/>
    <dgm:cxn modelId="{330DE920-BA2E-4CA6-A3B0-E381A0496686}" type="presParOf" srcId="{24B105F5-C666-4AB5-9076-C97A91394064}" destId="{805F041A-14F3-4790-AEC6-BCEFC8F3CA16}" srcOrd="3" destOrd="0" presId="urn:microsoft.com/office/officeart/2005/8/layout/hierarchy6"/>
    <dgm:cxn modelId="{4311D744-0AF8-4640-B240-409ECC40D39F}" type="presParOf" srcId="{805F041A-14F3-4790-AEC6-BCEFC8F3CA16}" destId="{7D8461B1-3DB9-4BB6-A2FC-838108404954}" srcOrd="0" destOrd="0" presId="urn:microsoft.com/office/officeart/2005/8/layout/hierarchy6"/>
    <dgm:cxn modelId="{F8F46415-A9D3-4A00-92F4-F8FC1EF1FF2F}" type="presParOf" srcId="{805F041A-14F3-4790-AEC6-BCEFC8F3CA16}" destId="{0DC7EB8A-B7E2-499F-A80B-09D821C580DC}" srcOrd="1" destOrd="0" presId="urn:microsoft.com/office/officeart/2005/8/layout/hierarchy6"/>
    <dgm:cxn modelId="{9335F9CE-613C-48AD-A292-AFFE5567C3F7}" type="presParOf" srcId="{29584307-91E4-42E7-9EB0-D7366EFA29B8}" destId="{B13992D2-EAAC-488D-88B5-07D496508E17}" srcOrd="4" destOrd="0" presId="urn:microsoft.com/office/officeart/2005/8/layout/hierarchy6"/>
    <dgm:cxn modelId="{64EBC476-3EF9-4A66-B2B8-BDD813F0940D}" type="presParOf" srcId="{29584307-91E4-42E7-9EB0-D7366EFA29B8}" destId="{B4FD3AF7-BBEC-44FB-BC66-71606D9AA62E}" srcOrd="5" destOrd="0" presId="urn:microsoft.com/office/officeart/2005/8/layout/hierarchy6"/>
    <dgm:cxn modelId="{7065B581-B210-4B91-89C0-9A894D9DFD22}" type="presParOf" srcId="{B4FD3AF7-BBEC-44FB-BC66-71606D9AA62E}" destId="{5F88795D-3C92-4CA7-B158-DB46EEA9BB13}" srcOrd="0" destOrd="0" presId="urn:microsoft.com/office/officeart/2005/8/layout/hierarchy6"/>
    <dgm:cxn modelId="{7E17CDF3-C46B-4DE6-A95B-AA962641419F}" type="presParOf" srcId="{B4FD3AF7-BBEC-44FB-BC66-71606D9AA62E}" destId="{A8144BC9-FD89-4F33-9D6B-F721E5131FB0}" srcOrd="1" destOrd="0" presId="urn:microsoft.com/office/officeart/2005/8/layout/hierarchy6"/>
    <dgm:cxn modelId="{41AF858A-4EC9-48AD-B639-DEA805D9B540}" type="presParOf" srcId="{A8144BC9-FD89-4F33-9D6B-F721E5131FB0}" destId="{844699CE-42C4-40CD-88B3-D9DDCD528AE3}" srcOrd="0" destOrd="0" presId="urn:microsoft.com/office/officeart/2005/8/layout/hierarchy6"/>
    <dgm:cxn modelId="{00AF467A-A2BA-411D-8F80-21916F0E4F9A}" type="presParOf" srcId="{A8144BC9-FD89-4F33-9D6B-F721E5131FB0}" destId="{B631A99A-19E3-438A-95C1-1DC97CC2ED41}" srcOrd="1" destOrd="0" presId="urn:microsoft.com/office/officeart/2005/8/layout/hierarchy6"/>
    <dgm:cxn modelId="{EAB67463-FD2F-4D4D-9D40-CAEA1A169675}" type="presParOf" srcId="{B631A99A-19E3-438A-95C1-1DC97CC2ED41}" destId="{5C2361B1-FF05-4D5E-AD5B-5B88FCC9BDC5}" srcOrd="0" destOrd="0" presId="urn:microsoft.com/office/officeart/2005/8/layout/hierarchy6"/>
    <dgm:cxn modelId="{3F2FE6A8-B83A-463F-BC07-214E40B0906C}" type="presParOf" srcId="{B631A99A-19E3-438A-95C1-1DC97CC2ED41}" destId="{0B7115C4-C487-4105-82D6-5A3A93712BAD}" srcOrd="1" destOrd="0" presId="urn:microsoft.com/office/officeart/2005/8/layout/hierarchy6"/>
    <dgm:cxn modelId="{A57613F4-EA0B-4468-BD0D-B5115F37C237}" type="presParOf" srcId="{A8144BC9-FD89-4F33-9D6B-F721E5131FB0}" destId="{3EB08A9B-4083-4E82-B654-83A2267BD616}" srcOrd="2" destOrd="0" presId="urn:microsoft.com/office/officeart/2005/8/layout/hierarchy6"/>
    <dgm:cxn modelId="{B570A0A2-02E8-4423-B922-3FA234FC7B4B}" type="presParOf" srcId="{A8144BC9-FD89-4F33-9D6B-F721E5131FB0}" destId="{CB812358-BC89-42E3-A157-AEEA6B762222}" srcOrd="3" destOrd="0" presId="urn:microsoft.com/office/officeart/2005/8/layout/hierarchy6"/>
    <dgm:cxn modelId="{1F62CE85-9551-4197-8A39-47253B66D89B}" type="presParOf" srcId="{CB812358-BC89-42E3-A157-AEEA6B762222}" destId="{234FD9C7-D285-4956-9F1A-25B10A3D5D12}" srcOrd="0" destOrd="0" presId="urn:microsoft.com/office/officeart/2005/8/layout/hierarchy6"/>
    <dgm:cxn modelId="{B54795E3-CCA9-4DB1-9C08-196284E8C7CE}" type="presParOf" srcId="{CB812358-BC89-42E3-A157-AEEA6B762222}" destId="{C799CB67-62D8-4EA2-9A3D-31CB62ED8C5E}" srcOrd="1" destOrd="0" presId="urn:microsoft.com/office/officeart/2005/8/layout/hierarchy6"/>
    <dgm:cxn modelId="{AC231C45-B5E0-485F-A938-E0C9F8BBB574}" type="presParOf" srcId="{B37AACCA-23A6-4C53-AF40-E8D2211163EF}" destId="{385FE7D1-220A-4B16-8E54-57530F51183E}" srcOrd="1" destOrd="0" presId="urn:microsoft.com/office/officeart/2005/8/layout/hierarchy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F8258222-40AE-4942-A6C4-F59535E5069F}" type="doc">
      <dgm:prSet loTypeId="urn:microsoft.com/office/officeart/2005/8/layout/hierarchy6" loCatId="hierarchy" qsTypeId="urn:microsoft.com/office/officeart/2005/8/quickstyle/simple1" qsCatId="simple" csTypeId="urn:microsoft.com/office/officeart/2005/8/colors/accent1_2" csCatId="accent1" phldr="1"/>
      <dgm:spPr/>
      <dgm:t>
        <a:bodyPr/>
        <a:lstStyle/>
        <a:p>
          <a:endParaRPr lang="en-US"/>
        </a:p>
      </dgm:t>
    </dgm:pt>
    <dgm:pt modelId="{8EC93BA8-E82E-4442-B8CD-340D7742D3D0}">
      <dgm:prSet phldrT="[Text]">
        <dgm:style>
          <a:lnRef idx="3">
            <a:schemeClr val="lt1"/>
          </a:lnRef>
          <a:fillRef idx="1">
            <a:schemeClr val="accent2"/>
          </a:fillRef>
          <a:effectRef idx="1">
            <a:schemeClr val="accent2"/>
          </a:effectRef>
          <a:fontRef idx="minor">
            <a:schemeClr val="lt1"/>
          </a:fontRef>
        </dgm:style>
      </dgm:prSet>
      <dgm:spPr/>
      <dgm:t>
        <a:bodyPr/>
        <a:lstStyle/>
        <a:p>
          <a:r>
            <a:rPr lang="en-US" dirty="0"/>
            <a:t>Imbalance</a:t>
          </a:r>
        </a:p>
      </dgm:t>
    </dgm:pt>
    <dgm:pt modelId="{B6C8924E-06A0-4A60-BF11-78915F615ACB}" type="parTrans" cxnId="{3784A38B-9C90-4B5C-8211-DB25619E768F}">
      <dgm:prSet/>
      <dgm:spPr/>
      <dgm:t>
        <a:bodyPr/>
        <a:lstStyle/>
        <a:p>
          <a:endParaRPr lang="en-US"/>
        </a:p>
      </dgm:t>
    </dgm:pt>
    <dgm:pt modelId="{6035E48E-1EC4-472B-AD5E-17EC36A45B8E}" type="sibTrans" cxnId="{3784A38B-9C90-4B5C-8211-DB25619E768F}">
      <dgm:prSet/>
      <dgm:spPr/>
      <dgm:t>
        <a:bodyPr/>
        <a:lstStyle/>
        <a:p>
          <a:endParaRPr lang="en-US"/>
        </a:p>
      </dgm:t>
    </dgm:pt>
    <dgm:pt modelId="{4B0C960B-7FFF-41AC-B75F-2D49D9AC6D77}">
      <dgm:prSet phldrT="[Text]"/>
      <dgm:spPr/>
      <dgm:t>
        <a:bodyPr/>
        <a:lstStyle/>
        <a:p>
          <a:r>
            <a:rPr lang="en-US" dirty="0"/>
            <a:t>I have no worth</a:t>
          </a:r>
        </a:p>
      </dgm:t>
    </dgm:pt>
    <dgm:pt modelId="{CF7E89BF-A1C8-4565-B935-020CE89555DB}" type="parTrans" cxnId="{2573DE45-B938-4E0C-8E74-CD0EA6B2E7D9}">
      <dgm:prSet/>
      <dgm:spPr/>
      <dgm:t>
        <a:bodyPr/>
        <a:lstStyle/>
        <a:p>
          <a:endParaRPr lang="en-US"/>
        </a:p>
      </dgm:t>
    </dgm:pt>
    <dgm:pt modelId="{0DC357F6-A479-43FB-95C4-3DC74B46532B}" type="sibTrans" cxnId="{2573DE45-B938-4E0C-8E74-CD0EA6B2E7D9}">
      <dgm:prSet/>
      <dgm:spPr/>
      <dgm:t>
        <a:bodyPr/>
        <a:lstStyle/>
        <a:p>
          <a:endParaRPr lang="en-US"/>
        </a:p>
      </dgm:t>
    </dgm:pt>
    <dgm:pt modelId="{B9BE203B-4965-4A52-A44B-FD738A1C17E1}">
      <dgm:prSet phldrT="[Text]">
        <dgm:style>
          <a:lnRef idx="3">
            <a:schemeClr val="lt1"/>
          </a:lnRef>
          <a:fillRef idx="1">
            <a:schemeClr val="accent2"/>
          </a:fillRef>
          <a:effectRef idx="1">
            <a:schemeClr val="accent2"/>
          </a:effectRef>
          <a:fontRef idx="minor">
            <a:schemeClr val="lt1"/>
          </a:fontRef>
        </dgm:style>
      </dgm:prSet>
      <dgm:spPr/>
      <dgm:t>
        <a:bodyPr/>
        <a:lstStyle/>
        <a:p>
          <a:r>
            <a:rPr lang="en-US" dirty="0"/>
            <a:t>Weakness</a:t>
          </a:r>
        </a:p>
      </dgm:t>
    </dgm:pt>
    <dgm:pt modelId="{B354E40A-E657-46AB-AF47-9B746178947E}" type="parTrans" cxnId="{8289188C-A5A6-4045-A52B-3861BAEC9E0B}">
      <dgm:prSet/>
      <dgm:spPr/>
      <dgm:t>
        <a:bodyPr/>
        <a:lstStyle/>
        <a:p>
          <a:endParaRPr lang="en-US"/>
        </a:p>
      </dgm:t>
    </dgm:pt>
    <dgm:pt modelId="{489A8595-9246-48B4-8CE2-FE7A4309830E}" type="sibTrans" cxnId="{8289188C-A5A6-4045-A52B-3861BAEC9E0B}">
      <dgm:prSet/>
      <dgm:spPr/>
      <dgm:t>
        <a:bodyPr/>
        <a:lstStyle/>
        <a:p>
          <a:endParaRPr lang="en-US"/>
        </a:p>
      </dgm:t>
    </dgm:pt>
    <dgm:pt modelId="{4CC7C274-6DE1-481C-A9F7-8CA0C05F7D88}">
      <dgm:prSet phldrT="[Text]"/>
      <dgm:spPr/>
      <dgm:t>
        <a:bodyPr/>
        <a:lstStyle/>
        <a:p>
          <a:r>
            <a:rPr lang="en-US" dirty="0"/>
            <a:t>Want to be… than others</a:t>
          </a:r>
        </a:p>
      </dgm:t>
    </dgm:pt>
    <dgm:pt modelId="{35F937C3-CC49-47A9-A149-0F8EF4BAA210}" type="parTrans" cxnId="{08BD0941-E4CE-4374-ACA1-481FABE9D29F}">
      <dgm:prSet/>
      <dgm:spPr/>
      <dgm:t>
        <a:bodyPr/>
        <a:lstStyle/>
        <a:p>
          <a:endParaRPr lang="en-US"/>
        </a:p>
      </dgm:t>
    </dgm:pt>
    <dgm:pt modelId="{629726F1-018E-4386-80D5-2C4E209829E2}" type="sibTrans" cxnId="{08BD0941-E4CE-4374-ACA1-481FABE9D29F}">
      <dgm:prSet/>
      <dgm:spPr/>
      <dgm:t>
        <a:bodyPr/>
        <a:lstStyle/>
        <a:p>
          <a:endParaRPr lang="en-US"/>
        </a:p>
      </dgm:t>
    </dgm:pt>
    <dgm:pt modelId="{2C256154-9EFB-4DC9-AF89-0139527163F5}">
      <dgm:prSet phldrT="[Text]">
        <dgm:style>
          <a:lnRef idx="3">
            <a:schemeClr val="lt1"/>
          </a:lnRef>
          <a:fillRef idx="1">
            <a:schemeClr val="accent2"/>
          </a:fillRef>
          <a:effectRef idx="1">
            <a:schemeClr val="accent2"/>
          </a:effectRef>
          <a:fontRef idx="minor">
            <a:schemeClr val="lt1"/>
          </a:fontRef>
        </dgm:style>
      </dgm:prSet>
      <dgm:spPr/>
      <dgm:t>
        <a:bodyPr/>
        <a:lstStyle/>
        <a:p>
          <a:r>
            <a:rPr lang="en-US" dirty="0"/>
            <a:t>Response</a:t>
          </a:r>
        </a:p>
      </dgm:t>
    </dgm:pt>
    <dgm:pt modelId="{88192606-25FA-48D6-82F9-AAC74B02B333}" type="parTrans" cxnId="{8C1EBD3F-2952-43ED-B712-E495AEE0CCF2}">
      <dgm:prSet/>
      <dgm:spPr/>
      <dgm:t>
        <a:bodyPr/>
        <a:lstStyle/>
        <a:p>
          <a:endParaRPr lang="en-US"/>
        </a:p>
      </dgm:t>
    </dgm:pt>
    <dgm:pt modelId="{F4767D25-7A51-4EC8-AC8C-4A0B6FA704B1}" type="sibTrans" cxnId="{8C1EBD3F-2952-43ED-B712-E495AEE0CCF2}">
      <dgm:prSet/>
      <dgm:spPr/>
      <dgm:t>
        <a:bodyPr/>
        <a:lstStyle/>
        <a:p>
          <a:endParaRPr lang="en-US"/>
        </a:p>
      </dgm:t>
    </dgm:pt>
    <dgm:pt modelId="{1D51FCE4-8A2E-467C-B1EC-BFAAC5F60B83}">
      <dgm:prSet phldrT="[Text]"/>
      <dgm:spPr/>
      <dgm:t>
        <a:bodyPr/>
        <a:lstStyle/>
        <a:p>
          <a:r>
            <a:rPr lang="en-US" dirty="0"/>
            <a:t>Judge others harshly</a:t>
          </a:r>
        </a:p>
      </dgm:t>
    </dgm:pt>
    <dgm:pt modelId="{24E3CFC7-C12A-4866-B107-B4A578357566}" type="parTrans" cxnId="{5893B3E7-C468-46E4-89BB-8B77EA0497CB}">
      <dgm:prSet/>
      <dgm:spPr/>
      <dgm:t>
        <a:bodyPr/>
        <a:lstStyle/>
        <a:p>
          <a:endParaRPr lang="en-US"/>
        </a:p>
      </dgm:t>
    </dgm:pt>
    <dgm:pt modelId="{BE105B25-099A-48D3-A89E-B988B75006CE}" type="sibTrans" cxnId="{5893B3E7-C468-46E4-89BB-8B77EA0497CB}">
      <dgm:prSet/>
      <dgm:spPr/>
      <dgm:t>
        <a:bodyPr/>
        <a:lstStyle/>
        <a:p>
          <a:endParaRPr lang="en-US"/>
        </a:p>
      </dgm:t>
    </dgm:pt>
    <dgm:pt modelId="{7B651AD2-FCB3-47EF-A3AE-C1B88672F774}">
      <dgm:prSet phldrT="[Text]"/>
      <dgm:spPr>
        <a:noFill/>
        <a:ln>
          <a:noFill/>
        </a:ln>
      </dgm:spPr>
      <dgm:t>
        <a:bodyPr/>
        <a:lstStyle/>
        <a:p>
          <a:endParaRPr lang="en-US" dirty="0"/>
        </a:p>
      </dgm:t>
    </dgm:pt>
    <dgm:pt modelId="{3AD002C5-F1FF-4814-BE85-BC40040701C1}" type="sibTrans" cxnId="{E3362D0F-B605-4600-9724-1446CAFE3A82}">
      <dgm:prSet/>
      <dgm:spPr/>
      <dgm:t>
        <a:bodyPr/>
        <a:lstStyle/>
        <a:p>
          <a:endParaRPr lang="en-US"/>
        </a:p>
      </dgm:t>
    </dgm:pt>
    <dgm:pt modelId="{21E3A48E-D1FB-4007-B334-BE13E745DAF9}" type="parTrans" cxnId="{E3362D0F-B605-4600-9724-1446CAFE3A82}">
      <dgm:prSet/>
      <dgm:spPr/>
      <dgm:t>
        <a:bodyPr/>
        <a:lstStyle/>
        <a:p>
          <a:endParaRPr lang="en-US"/>
        </a:p>
      </dgm:t>
    </dgm:pt>
    <dgm:pt modelId="{8E1F783A-B9C6-496D-826A-8FB517795D7F}">
      <dgm:prSet phldrT="[Text]"/>
      <dgm:spPr/>
      <dgm:t>
        <a:bodyPr/>
        <a:lstStyle/>
        <a:p>
          <a:r>
            <a:rPr lang="en-US" dirty="0"/>
            <a:t>I am worth more…</a:t>
          </a:r>
        </a:p>
      </dgm:t>
    </dgm:pt>
    <dgm:pt modelId="{6B32AC5A-0A60-4DF7-BA2A-0587940D5A11}" type="parTrans" cxnId="{654AAB1C-69D9-416F-BD6C-8D4BEFF77960}">
      <dgm:prSet/>
      <dgm:spPr/>
      <dgm:t>
        <a:bodyPr/>
        <a:lstStyle/>
        <a:p>
          <a:endParaRPr lang="en-US"/>
        </a:p>
      </dgm:t>
    </dgm:pt>
    <dgm:pt modelId="{5F45E27F-B660-49B4-B3EE-13B4B868935F}" type="sibTrans" cxnId="{654AAB1C-69D9-416F-BD6C-8D4BEFF77960}">
      <dgm:prSet/>
      <dgm:spPr/>
      <dgm:t>
        <a:bodyPr/>
        <a:lstStyle/>
        <a:p>
          <a:endParaRPr lang="en-US"/>
        </a:p>
      </dgm:t>
    </dgm:pt>
    <dgm:pt modelId="{B37AACCA-23A6-4C53-AF40-E8D2211163EF}" type="pres">
      <dgm:prSet presAssocID="{F8258222-40AE-4942-A6C4-F59535E5069F}" presName="mainComposite" presStyleCnt="0">
        <dgm:presLayoutVars>
          <dgm:chPref val="1"/>
          <dgm:dir/>
          <dgm:animOne val="branch"/>
          <dgm:animLvl val="lvl"/>
          <dgm:resizeHandles val="exact"/>
        </dgm:presLayoutVars>
      </dgm:prSet>
      <dgm:spPr/>
      <dgm:t>
        <a:bodyPr/>
        <a:lstStyle/>
        <a:p>
          <a:endParaRPr lang="en-US"/>
        </a:p>
      </dgm:t>
    </dgm:pt>
    <dgm:pt modelId="{648BEF8F-03EF-45A3-9FF5-E8E20727DD99}" type="pres">
      <dgm:prSet presAssocID="{F8258222-40AE-4942-A6C4-F59535E5069F}" presName="hierFlow" presStyleCnt="0"/>
      <dgm:spPr/>
    </dgm:pt>
    <dgm:pt modelId="{39D7F2BF-4DD4-4F98-9754-53AF45ACC86E}" type="pres">
      <dgm:prSet presAssocID="{F8258222-40AE-4942-A6C4-F59535E5069F}" presName="hierChild1" presStyleCnt="0">
        <dgm:presLayoutVars>
          <dgm:chPref val="1"/>
          <dgm:animOne val="branch"/>
          <dgm:animLvl val="lvl"/>
        </dgm:presLayoutVars>
      </dgm:prSet>
      <dgm:spPr/>
    </dgm:pt>
    <dgm:pt modelId="{F8F713DE-CF76-46CB-8121-E7747F35F9CF}" type="pres">
      <dgm:prSet presAssocID="{7B651AD2-FCB3-47EF-A3AE-C1B88672F774}" presName="Name14" presStyleCnt="0"/>
      <dgm:spPr/>
    </dgm:pt>
    <dgm:pt modelId="{A9FC68D8-1A98-4318-9DE7-C323C7E28543}" type="pres">
      <dgm:prSet presAssocID="{7B651AD2-FCB3-47EF-A3AE-C1B88672F774}" presName="level1Shape" presStyleLbl="node0" presStyleIdx="0" presStyleCnt="1">
        <dgm:presLayoutVars>
          <dgm:chPref val="3"/>
        </dgm:presLayoutVars>
      </dgm:prSet>
      <dgm:spPr/>
      <dgm:t>
        <a:bodyPr/>
        <a:lstStyle/>
        <a:p>
          <a:endParaRPr lang="en-US"/>
        </a:p>
      </dgm:t>
    </dgm:pt>
    <dgm:pt modelId="{29584307-91E4-42E7-9EB0-D7366EFA29B8}" type="pres">
      <dgm:prSet presAssocID="{7B651AD2-FCB3-47EF-A3AE-C1B88672F774}" presName="hierChild2" presStyleCnt="0"/>
      <dgm:spPr/>
    </dgm:pt>
    <dgm:pt modelId="{59019C48-D25B-4B74-A008-F34D97801416}" type="pres">
      <dgm:prSet presAssocID="{B6C8924E-06A0-4A60-BF11-78915F615ACB}" presName="Name19" presStyleLbl="parChTrans1D2" presStyleIdx="0" presStyleCnt="3"/>
      <dgm:spPr/>
      <dgm:t>
        <a:bodyPr/>
        <a:lstStyle/>
        <a:p>
          <a:endParaRPr lang="en-US"/>
        </a:p>
      </dgm:t>
    </dgm:pt>
    <dgm:pt modelId="{24A6AACF-FAA6-4012-8AD5-2713BA1EE0B3}" type="pres">
      <dgm:prSet presAssocID="{8EC93BA8-E82E-4442-B8CD-340D7742D3D0}" presName="Name21" presStyleCnt="0"/>
      <dgm:spPr/>
    </dgm:pt>
    <dgm:pt modelId="{4CBD867B-3A53-4B6C-B0E5-516F665CAA8B}" type="pres">
      <dgm:prSet presAssocID="{8EC93BA8-E82E-4442-B8CD-340D7742D3D0}" presName="level2Shape" presStyleLbl="node2" presStyleIdx="0" presStyleCnt="3"/>
      <dgm:spPr/>
      <dgm:t>
        <a:bodyPr/>
        <a:lstStyle/>
        <a:p>
          <a:endParaRPr lang="en-US"/>
        </a:p>
      </dgm:t>
    </dgm:pt>
    <dgm:pt modelId="{0A05E30E-7AA2-403B-A20C-0010CA8D5D20}" type="pres">
      <dgm:prSet presAssocID="{8EC93BA8-E82E-4442-B8CD-340D7742D3D0}" presName="hierChild3" presStyleCnt="0"/>
      <dgm:spPr/>
    </dgm:pt>
    <dgm:pt modelId="{680334B0-EFB8-4381-A2BA-0F2266D445EA}" type="pres">
      <dgm:prSet presAssocID="{CF7E89BF-A1C8-4565-B935-020CE89555DB}" presName="Name19" presStyleLbl="parChTrans1D3" presStyleIdx="0" presStyleCnt="4"/>
      <dgm:spPr/>
      <dgm:t>
        <a:bodyPr/>
        <a:lstStyle/>
        <a:p>
          <a:endParaRPr lang="en-US"/>
        </a:p>
      </dgm:t>
    </dgm:pt>
    <dgm:pt modelId="{90C555D8-3371-4105-9A20-02C72A30B955}" type="pres">
      <dgm:prSet presAssocID="{4B0C960B-7FFF-41AC-B75F-2D49D9AC6D77}" presName="Name21" presStyleCnt="0"/>
      <dgm:spPr/>
    </dgm:pt>
    <dgm:pt modelId="{C2903F63-18EC-4A59-B209-7CE754F56386}" type="pres">
      <dgm:prSet presAssocID="{4B0C960B-7FFF-41AC-B75F-2D49D9AC6D77}" presName="level2Shape" presStyleLbl="node3" presStyleIdx="0" presStyleCnt="4"/>
      <dgm:spPr/>
      <dgm:t>
        <a:bodyPr/>
        <a:lstStyle/>
        <a:p>
          <a:endParaRPr lang="en-US"/>
        </a:p>
      </dgm:t>
    </dgm:pt>
    <dgm:pt modelId="{9B01094D-13AB-483A-9041-214AE9DB91FC}" type="pres">
      <dgm:prSet presAssocID="{4B0C960B-7FFF-41AC-B75F-2D49D9AC6D77}" presName="hierChild3" presStyleCnt="0"/>
      <dgm:spPr/>
    </dgm:pt>
    <dgm:pt modelId="{3C41CB2F-504F-47D1-9EE2-F5F7CACD9A17}" type="pres">
      <dgm:prSet presAssocID="{6B32AC5A-0A60-4DF7-BA2A-0587940D5A11}" presName="Name19" presStyleLbl="parChTrans1D3" presStyleIdx="1" presStyleCnt="4"/>
      <dgm:spPr/>
      <dgm:t>
        <a:bodyPr/>
        <a:lstStyle/>
        <a:p>
          <a:endParaRPr lang="en-US"/>
        </a:p>
      </dgm:t>
    </dgm:pt>
    <dgm:pt modelId="{7E318636-5A18-4C2F-8404-4EE23E184D1A}" type="pres">
      <dgm:prSet presAssocID="{8E1F783A-B9C6-496D-826A-8FB517795D7F}" presName="Name21" presStyleCnt="0"/>
      <dgm:spPr/>
    </dgm:pt>
    <dgm:pt modelId="{BA23CBB4-C944-418C-B5B3-D9B271C0D006}" type="pres">
      <dgm:prSet presAssocID="{8E1F783A-B9C6-496D-826A-8FB517795D7F}" presName="level2Shape" presStyleLbl="node3" presStyleIdx="1" presStyleCnt="4"/>
      <dgm:spPr/>
      <dgm:t>
        <a:bodyPr/>
        <a:lstStyle/>
        <a:p>
          <a:endParaRPr lang="en-US"/>
        </a:p>
      </dgm:t>
    </dgm:pt>
    <dgm:pt modelId="{CE03C222-1CF1-4846-8CF9-11D318F038BB}" type="pres">
      <dgm:prSet presAssocID="{8E1F783A-B9C6-496D-826A-8FB517795D7F}" presName="hierChild3" presStyleCnt="0"/>
      <dgm:spPr/>
    </dgm:pt>
    <dgm:pt modelId="{F4881EC5-0927-4936-86A2-257CD94888FF}" type="pres">
      <dgm:prSet presAssocID="{B354E40A-E657-46AB-AF47-9B746178947E}" presName="Name19" presStyleLbl="parChTrans1D2" presStyleIdx="1" presStyleCnt="3"/>
      <dgm:spPr/>
      <dgm:t>
        <a:bodyPr/>
        <a:lstStyle/>
        <a:p>
          <a:endParaRPr lang="en-US"/>
        </a:p>
      </dgm:t>
    </dgm:pt>
    <dgm:pt modelId="{A6A528F7-FEA5-42E1-8AC7-339C5A59A90A}" type="pres">
      <dgm:prSet presAssocID="{B9BE203B-4965-4A52-A44B-FD738A1C17E1}" presName="Name21" presStyleCnt="0"/>
      <dgm:spPr/>
    </dgm:pt>
    <dgm:pt modelId="{14063A18-41A3-4106-9A1D-73D8845BB323}" type="pres">
      <dgm:prSet presAssocID="{B9BE203B-4965-4A52-A44B-FD738A1C17E1}" presName="level2Shape" presStyleLbl="node2" presStyleIdx="1" presStyleCnt="3"/>
      <dgm:spPr/>
      <dgm:t>
        <a:bodyPr/>
        <a:lstStyle/>
        <a:p>
          <a:endParaRPr lang="en-US"/>
        </a:p>
      </dgm:t>
    </dgm:pt>
    <dgm:pt modelId="{24B105F5-C666-4AB5-9076-C97A91394064}" type="pres">
      <dgm:prSet presAssocID="{B9BE203B-4965-4A52-A44B-FD738A1C17E1}" presName="hierChild3" presStyleCnt="0"/>
      <dgm:spPr/>
    </dgm:pt>
    <dgm:pt modelId="{F5C83B80-931A-4A3E-836B-5C886EC778E5}" type="pres">
      <dgm:prSet presAssocID="{35F937C3-CC49-47A9-A149-0F8EF4BAA210}" presName="Name19" presStyleLbl="parChTrans1D3" presStyleIdx="2" presStyleCnt="4"/>
      <dgm:spPr/>
      <dgm:t>
        <a:bodyPr/>
        <a:lstStyle/>
        <a:p>
          <a:endParaRPr lang="en-US"/>
        </a:p>
      </dgm:t>
    </dgm:pt>
    <dgm:pt modelId="{B324A873-E073-4BC4-BBD2-95619BCB488E}" type="pres">
      <dgm:prSet presAssocID="{4CC7C274-6DE1-481C-A9F7-8CA0C05F7D88}" presName="Name21" presStyleCnt="0"/>
      <dgm:spPr/>
    </dgm:pt>
    <dgm:pt modelId="{57598642-069F-4E0B-9CBD-8281B863967B}" type="pres">
      <dgm:prSet presAssocID="{4CC7C274-6DE1-481C-A9F7-8CA0C05F7D88}" presName="level2Shape" presStyleLbl="node3" presStyleIdx="2" presStyleCnt="4"/>
      <dgm:spPr/>
      <dgm:t>
        <a:bodyPr/>
        <a:lstStyle/>
        <a:p>
          <a:endParaRPr lang="en-US"/>
        </a:p>
      </dgm:t>
    </dgm:pt>
    <dgm:pt modelId="{8996F5C6-5EA2-4365-A87B-050BE6820933}" type="pres">
      <dgm:prSet presAssocID="{4CC7C274-6DE1-481C-A9F7-8CA0C05F7D88}" presName="hierChild3" presStyleCnt="0"/>
      <dgm:spPr/>
    </dgm:pt>
    <dgm:pt modelId="{B13992D2-EAAC-488D-88B5-07D496508E17}" type="pres">
      <dgm:prSet presAssocID="{88192606-25FA-48D6-82F9-AAC74B02B333}" presName="Name19" presStyleLbl="parChTrans1D2" presStyleIdx="2" presStyleCnt="3"/>
      <dgm:spPr/>
      <dgm:t>
        <a:bodyPr/>
        <a:lstStyle/>
        <a:p>
          <a:endParaRPr lang="en-US"/>
        </a:p>
      </dgm:t>
    </dgm:pt>
    <dgm:pt modelId="{B4FD3AF7-BBEC-44FB-BC66-71606D9AA62E}" type="pres">
      <dgm:prSet presAssocID="{2C256154-9EFB-4DC9-AF89-0139527163F5}" presName="Name21" presStyleCnt="0"/>
      <dgm:spPr/>
    </dgm:pt>
    <dgm:pt modelId="{5F88795D-3C92-4CA7-B158-DB46EEA9BB13}" type="pres">
      <dgm:prSet presAssocID="{2C256154-9EFB-4DC9-AF89-0139527163F5}" presName="level2Shape" presStyleLbl="node2" presStyleIdx="2" presStyleCnt="3"/>
      <dgm:spPr/>
      <dgm:t>
        <a:bodyPr/>
        <a:lstStyle/>
        <a:p>
          <a:endParaRPr lang="en-US"/>
        </a:p>
      </dgm:t>
    </dgm:pt>
    <dgm:pt modelId="{A8144BC9-FD89-4F33-9D6B-F721E5131FB0}" type="pres">
      <dgm:prSet presAssocID="{2C256154-9EFB-4DC9-AF89-0139527163F5}" presName="hierChild3" presStyleCnt="0"/>
      <dgm:spPr/>
    </dgm:pt>
    <dgm:pt modelId="{844699CE-42C4-40CD-88B3-D9DDCD528AE3}" type="pres">
      <dgm:prSet presAssocID="{24E3CFC7-C12A-4866-B107-B4A578357566}" presName="Name19" presStyleLbl="parChTrans1D3" presStyleIdx="3" presStyleCnt="4"/>
      <dgm:spPr/>
      <dgm:t>
        <a:bodyPr/>
        <a:lstStyle/>
        <a:p>
          <a:endParaRPr lang="en-US"/>
        </a:p>
      </dgm:t>
    </dgm:pt>
    <dgm:pt modelId="{B631A99A-19E3-438A-95C1-1DC97CC2ED41}" type="pres">
      <dgm:prSet presAssocID="{1D51FCE4-8A2E-467C-B1EC-BFAAC5F60B83}" presName="Name21" presStyleCnt="0"/>
      <dgm:spPr/>
    </dgm:pt>
    <dgm:pt modelId="{5C2361B1-FF05-4D5E-AD5B-5B88FCC9BDC5}" type="pres">
      <dgm:prSet presAssocID="{1D51FCE4-8A2E-467C-B1EC-BFAAC5F60B83}" presName="level2Shape" presStyleLbl="node3" presStyleIdx="3" presStyleCnt="4"/>
      <dgm:spPr/>
      <dgm:t>
        <a:bodyPr/>
        <a:lstStyle/>
        <a:p>
          <a:endParaRPr lang="en-US"/>
        </a:p>
      </dgm:t>
    </dgm:pt>
    <dgm:pt modelId="{0B7115C4-C487-4105-82D6-5A3A93712BAD}" type="pres">
      <dgm:prSet presAssocID="{1D51FCE4-8A2E-467C-B1EC-BFAAC5F60B83}" presName="hierChild3" presStyleCnt="0"/>
      <dgm:spPr/>
    </dgm:pt>
    <dgm:pt modelId="{385FE7D1-220A-4B16-8E54-57530F51183E}" type="pres">
      <dgm:prSet presAssocID="{F8258222-40AE-4942-A6C4-F59535E5069F}" presName="bgShapesFlow" presStyleCnt="0"/>
      <dgm:spPr/>
    </dgm:pt>
  </dgm:ptLst>
  <dgm:cxnLst>
    <dgm:cxn modelId="{6B104EAC-DF36-4129-BF20-D034A98D15A4}" type="presOf" srcId="{7B651AD2-FCB3-47EF-A3AE-C1B88672F774}" destId="{A9FC68D8-1A98-4318-9DE7-C323C7E28543}" srcOrd="0" destOrd="0" presId="urn:microsoft.com/office/officeart/2005/8/layout/hierarchy6"/>
    <dgm:cxn modelId="{666BB358-A48F-4B89-A185-14C6EF08DAEC}" type="presOf" srcId="{1D51FCE4-8A2E-467C-B1EC-BFAAC5F60B83}" destId="{5C2361B1-FF05-4D5E-AD5B-5B88FCC9BDC5}" srcOrd="0" destOrd="0" presId="urn:microsoft.com/office/officeart/2005/8/layout/hierarchy6"/>
    <dgm:cxn modelId="{3784A38B-9C90-4B5C-8211-DB25619E768F}" srcId="{7B651AD2-FCB3-47EF-A3AE-C1B88672F774}" destId="{8EC93BA8-E82E-4442-B8CD-340D7742D3D0}" srcOrd="0" destOrd="0" parTransId="{B6C8924E-06A0-4A60-BF11-78915F615ACB}" sibTransId="{6035E48E-1EC4-472B-AD5E-17EC36A45B8E}"/>
    <dgm:cxn modelId="{5893B3E7-C468-46E4-89BB-8B77EA0497CB}" srcId="{2C256154-9EFB-4DC9-AF89-0139527163F5}" destId="{1D51FCE4-8A2E-467C-B1EC-BFAAC5F60B83}" srcOrd="0" destOrd="0" parTransId="{24E3CFC7-C12A-4866-B107-B4A578357566}" sibTransId="{BE105B25-099A-48D3-A89E-B988B75006CE}"/>
    <dgm:cxn modelId="{F2A2A573-43FA-4D0E-BE4E-B189BB03D4D9}" type="presOf" srcId="{2C256154-9EFB-4DC9-AF89-0139527163F5}" destId="{5F88795D-3C92-4CA7-B158-DB46EEA9BB13}" srcOrd="0" destOrd="0" presId="urn:microsoft.com/office/officeart/2005/8/layout/hierarchy6"/>
    <dgm:cxn modelId="{0445C252-ACC5-4502-9A90-657EC69AC229}" type="presOf" srcId="{24E3CFC7-C12A-4866-B107-B4A578357566}" destId="{844699CE-42C4-40CD-88B3-D9DDCD528AE3}" srcOrd="0" destOrd="0" presId="urn:microsoft.com/office/officeart/2005/8/layout/hierarchy6"/>
    <dgm:cxn modelId="{94377FBF-91FD-4B65-A8B9-B59D43B7CEB6}" type="presOf" srcId="{CF7E89BF-A1C8-4565-B935-020CE89555DB}" destId="{680334B0-EFB8-4381-A2BA-0F2266D445EA}" srcOrd="0" destOrd="0" presId="urn:microsoft.com/office/officeart/2005/8/layout/hierarchy6"/>
    <dgm:cxn modelId="{6F205C68-ABF2-42EA-947F-F8C658CE2C4F}" type="presOf" srcId="{F8258222-40AE-4942-A6C4-F59535E5069F}" destId="{B37AACCA-23A6-4C53-AF40-E8D2211163EF}" srcOrd="0" destOrd="0" presId="urn:microsoft.com/office/officeart/2005/8/layout/hierarchy6"/>
    <dgm:cxn modelId="{08BD0941-E4CE-4374-ACA1-481FABE9D29F}" srcId="{B9BE203B-4965-4A52-A44B-FD738A1C17E1}" destId="{4CC7C274-6DE1-481C-A9F7-8CA0C05F7D88}" srcOrd="0" destOrd="0" parTransId="{35F937C3-CC49-47A9-A149-0F8EF4BAA210}" sibTransId="{629726F1-018E-4386-80D5-2C4E209829E2}"/>
    <dgm:cxn modelId="{E3362D0F-B605-4600-9724-1446CAFE3A82}" srcId="{F8258222-40AE-4942-A6C4-F59535E5069F}" destId="{7B651AD2-FCB3-47EF-A3AE-C1B88672F774}" srcOrd="0" destOrd="0" parTransId="{21E3A48E-D1FB-4007-B334-BE13E745DAF9}" sibTransId="{3AD002C5-F1FF-4814-BE85-BC40040701C1}"/>
    <dgm:cxn modelId="{070B3091-E04B-4324-9A07-0767572A3BAB}" type="presOf" srcId="{6B32AC5A-0A60-4DF7-BA2A-0587940D5A11}" destId="{3C41CB2F-504F-47D1-9EE2-F5F7CACD9A17}" srcOrd="0" destOrd="0" presId="urn:microsoft.com/office/officeart/2005/8/layout/hierarchy6"/>
    <dgm:cxn modelId="{62E9D01C-70AB-4F00-8A09-B658C4F929FA}" type="presOf" srcId="{4CC7C274-6DE1-481C-A9F7-8CA0C05F7D88}" destId="{57598642-069F-4E0B-9CBD-8281B863967B}" srcOrd="0" destOrd="0" presId="urn:microsoft.com/office/officeart/2005/8/layout/hierarchy6"/>
    <dgm:cxn modelId="{E98348B7-BD41-4BA2-BB2F-96561A1F10D7}" type="presOf" srcId="{8EC93BA8-E82E-4442-B8CD-340D7742D3D0}" destId="{4CBD867B-3A53-4B6C-B0E5-516F665CAA8B}" srcOrd="0" destOrd="0" presId="urn:microsoft.com/office/officeart/2005/8/layout/hierarchy6"/>
    <dgm:cxn modelId="{8D30779C-6A58-47D7-AEDC-1CE4C6F92EDF}" type="presOf" srcId="{35F937C3-CC49-47A9-A149-0F8EF4BAA210}" destId="{F5C83B80-931A-4A3E-836B-5C886EC778E5}" srcOrd="0" destOrd="0" presId="urn:microsoft.com/office/officeart/2005/8/layout/hierarchy6"/>
    <dgm:cxn modelId="{43CBD2CB-C26B-469B-AB1E-6E4C897EBC87}" type="presOf" srcId="{B6C8924E-06A0-4A60-BF11-78915F615ACB}" destId="{59019C48-D25B-4B74-A008-F34D97801416}" srcOrd="0" destOrd="0" presId="urn:microsoft.com/office/officeart/2005/8/layout/hierarchy6"/>
    <dgm:cxn modelId="{CB0B4FC8-47EB-4876-A633-7C1C6856209A}" type="presOf" srcId="{B354E40A-E657-46AB-AF47-9B746178947E}" destId="{F4881EC5-0927-4936-86A2-257CD94888FF}" srcOrd="0" destOrd="0" presId="urn:microsoft.com/office/officeart/2005/8/layout/hierarchy6"/>
    <dgm:cxn modelId="{8289188C-A5A6-4045-A52B-3861BAEC9E0B}" srcId="{7B651AD2-FCB3-47EF-A3AE-C1B88672F774}" destId="{B9BE203B-4965-4A52-A44B-FD738A1C17E1}" srcOrd="1" destOrd="0" parTransId="{B354E40A-E657-46AB-AF47-9B746178947E}" sibTransId="{489A8595-9246-48B4-8CE2-FE7A4309830E}"/>
    <dgm:cxn modelId="{654AAB1C-69D9-416F-BD6C-8D4BEFF77960}" srcId="{8EC93BA8-E82E-4442-B8CD-340D7742D3D0}" destId="{8E1F783A-B9C6-496D-826A-8FB517795D7F}" srcOrd="1" destOrd="0" parTransId="{6B32AC5A-0A60-4DF7-BA2A-0587940D5A11}" sibTransId="{5F45E27F-B660-49B4-B3EE-13B4B868935F}"/>
    <dgm:cxn modelId="{2573DE45-B938-4E0C-8E74-CD0EA6B2E7D9}" srcId="{8EC93BA8-E82E-4442-B8CD-340D7742D3D0}" destId="{4B0C960B-7FFF-41AC-B75F-2D49D9AC6D77}" srcOrd="0" destOrd="0" parTransId="{CF7E89BF-A1C8-4565-B935-020CE89555DB}" sibTransId="{0DC357F6-A479-43FB-95C4-3DC74B46532B}"/>
    <dgm:cxn modelId="{A0D2427B-594D-4DC1-ABCA-76A9C6A94B90}" type="presOf" srcId="{B9BE203B-4965-4A52-A44B-FD738A1C17E1}" destId="{14063A18-41A3-4106-9A1D-73D8845BB323}" srcOrd="0" destOrd="0" presId="urn:microsoft.com/office/officeart/2005/8/layout/hierarchy6"/>
    <dgm:cxn modelId="{8C1EBD3F-2952-43ED-B712-E495AEE0CCF2}" srcId="{7B651AD2-FCB3-47EF-A3AE-C1B88672F774}" destId="{2C256154-9EFB-4DC9-AF89-0139527163F5}" srcOrd="2" destOrd="0" parTransId="{88192606-25FA-48D6-82F9-AAC74B02B333}" sibTransId="{F4767D25-7A51-4EC8-AC8C-4A0B6FA704B1}"/>
    <dgm:cxn modelId="{2EF1538D-BB9F-4621-ADFD-7E46747D6E2E}" type="presOf" srcId="{8E1F783A-B9C6-496D-826A-8FB517795D7F}" destId="{BA23CBB4-C944-418C-B5B3-D9B271C0D006}" srcOrd="0" destOrd="0" presId="urn:microsoft.com/office/officeart/2005/8/layout/hierarchy6"/>
    <dgm:cxn modelId="{5BFDB611-DA8E-4D42-84C9-6A69FAD9E9F8}" type="presOf" srcId="{88192606-25FA-48D6-82F9-AAC74B02B333}" destId="{B13992D2-EAAC-488D-88B5-07D496508E17}" srcOrd="0" destOrd="0" presId="urn:microsoft.com/office/officeart/2005/8/layout/hierarchy6"/>
    <dgm:cxn modelId="{65F8D6CF-535E-4CA6-918C-A689FC6B3E25}" type="presOf" srcId="{4B0C960B-7FFF-41AC-B75F-2D49D9AC6D77}" destId="{C2903F63-18EC-4A59-B209-7CE754F56386}" srcOrd="0" destOrd="0" presId="urn:microsoft.com/office/officeart/2005/8/layout/hierarchy6"/>
    <dgm:cxn modelId="{37D0365F-C10C-4C8F-AEB9-640D364F8962}" type="presParOf" srcId="{B37AACCA-23A6-4C53-AF40-E8D2211163EF}" destId="{648BEF8F-03EF-45A3-9FF5-E8E20727DD99}" srcOrd="0" destOrd="0" presId="urn:microsoft.com/office/officeart/2005/8/layout/hierarchy6"/>
    <dgm:cxn modelId="{3FE9E314-2383-4E34-B677-37E7A7B3D183}" type="presParOf" srcId="{648BEF8F-03EF-45A3-9FF5-E8E20727DD99}" destId="{39D7F2BF-4DD4-4F98-9754-53AF45ACC86E}" srcOrd="0" destOrd="0" presId="urn:microsoft.com/office/officeart/2005/8/layout/hierarchy6"/>
    <dgm:cxn modelId="{A4B6B27B-9BD9-493B-88E5-F1F0FDAF487E}" type="presParOf" srcId="{39D7F2BF-4DD4-4F98-9754-53AF45ACC86E}" destId="{F8F713DE-CF76-46CB-8121-E7747F35F9CF}" srcOrd="0" destOrd="0" presId="urn:microsoft.com/office/officeart/2005/8/layout/hierarchy6"/>
    <dgm:cxn modelId="{1D08A7E1-8C9E-49D8-B8AA-E208D2FC28DC}" type="presParOf" srcId="{F8F713DE-CF76-46CB-8121-E7747F35F9CF}" destId="{A9FC68D8-1A98-4318-9DE7-C323C7E28543}" srcOrd="0" destOrd="0" presId="urn:microsoft.com/office/officeart/2005/8/layout/hierarchy6"/>
    <dgm:cxn modelId="{77CFFEE3-6265-46D7-9800-951DD1131D53}" type="presParOf" srcId="{F8F713DE-CF76-46CB-8121-E7747F35F9CF}" destId="{29584307-91E4-42E7-9EB0-D7366EFA29B8}" srcOrd="1" destOrd="0" presId="urn:microsoft.com/office/officeart/2005/8/layout/hierarchy6"/>
    <dgm:cxn modelId="{3915C181-6997-45E7-87C1-E7E1BB809BD3}" type="presParOf" srcId="{29584307-91E4-42E7-9EB0-D7366EFA29B8}" destId="{59019C48-D25B-4B74-A008-F34D97801416}" srcOrd="0" destOrd="0" presId="urn:microsoft.com/office/officeart/2005/8/layout/hierarchy6"/>
    <dgm:cxn modelId="{B1F5F881-39CD-4AFE-9897-93C8FED1515D}" type="presParOf" srcId="{29584307-91E4-42E7-9EB0-D7366EFA29B8}" destId="{24A6AACF-FAA6-4012-8AD5-2713BA1EE0B3}" srcOrd="1" destOrd="0" presId="urn:microsoft.com/office/officeart/2005/8/layout/hierarchy6"/>
    <dgm:cxn modelId="{1B2C1528-1D4E-47E3-BB01-DE0546EC3788}" type="presParOf" srcId="{24A6AACF-FAA6-4012-8AD5-2713BA1EE0B3}" destId="{4CBD867B-3A53-4B6C-B0E5-516F665CAA8B}" srcOrd="0" destOrd="0" presId="urn:microsoft.com/office/officeart/2005/8/layout/hierarchy6"/>
    <dgm:cxn modelId="{3BE6F15B-6244-4CDF-9272-7699BE2BC49E}" type="presParOf" srcId="{24A6AACF-FAA6-4012-8AD5-2713BA1EE0B3}" destId="{0A05E30E-7AA2-403B-A20C-0010CA8D5D20}" srcOrd="1" destOrd="0" presId="urn:microsoft.com/office/officeart/2005/8/layout/hierarchy6"/>
    <dgm:cxn modelId="{3A4D023C-AB72-4F18-99D7-A964C14B03B2}" type="presParOf" srcId="{0A05E30E-7AA2-403B-A20C-0010CA8D5D20}" destId="{680334B0-EFB8-4381-A2BA-0F2266D445EA}" srcOrd="0" destOrd="0" presId="urn:microsoft.com/office/officeart/2005/8/layout/hierarchy6"/>
    <dgm:cxn modelId="{9C83FED5-C6F3-475E-A65F-6B9CEE85A3AA}" type="presParOf" srcId="{0A05E30E-7AA2-403B-A20C-0010CA8D5D20}" destId="{90C555D8-3371-4105-9A20-02C72A30B955}" srcOrd="1" destOrd="0" presId="urn:microsoft.com/office/officeart/2005/8/layout/hierarchy6"/>
    <dgm:cxn modelId="{7165CE83-14DD-4282-A7D9-50AC54F07DEE}" type="presParOf" srcId="{90C555D8-3371-4105-9A20-02C72A30B955}" destId="{C2903F63-18EC-4A59-B209-7CE754F56386}" srcOrd="0" destOrd="0" presId="urn:microsoft.com/office/officeart/2005/8/layout/hierarchy6"/>
    <dgm:cxn modelId="{5025A1F4-DFA4-40EC-B147-EA97AF4934B8}" type="presParOf" srcId="{90C555D8-3371-4105-9A20-02C72A30B955}" destId="{9B01094D-13AB-483A-9041-214AE9DB91FC}" srcOrd="1" destOrd="0" presId="urn:microsoft.com/office/officeart/2005/8/layout/hierarchy6"/>
    <dgm:cxn modelId="{F329054A-4C74-4F34-BD61-11D80B1477C4}" type="presParOf" srcId="{0A05E30E-7AA2-403B-A20C-0010CA8D5D20}" destId="{3C41CB2F-504F-47D1-9EE2-F5F7CACD9A17}" srcOrd="2" destOrd="0" presId="urn:microsoft.com/office/officeart/2005/8/layout/hierarchy6"/>
    <dgm:cxn modelId="{F6CA54FE-1990-4CBA-863C-301F7DDA6586}" type="presParOf" srcId="{0A05E30E-7AA2-403B-A20C-0010CA8D5D20}" destId="{7E318636-5A18-4C2F-8404-4EE23E184D1A}" srcOrd="3" destOrd="0" presId="urn:microsoft.com/office/officeart/2005/8/layout/hierarchy6"/>
    <dgm:cxn modelId="{C6AF2518-9C54-4DF8-8317-5769127FBD73}" type="presParOf" srcId="{7E318636-5A18-4C2F-8404-4EE23E184D1A}" destId="{BA23CBB4-C944-418C-B5B3-D9B271C0D006}" srcOrd="0" destOrd="0" presId="urn:microsoft.com/office/officeart/2005/8/layout/hierarchy6"/>
    <dgm:cxn modelId="{E86FA521-8557-41A4-AA0C-117D5571D563}" type="presParOf" srcId="{7E318636-5A18-4C2F-8404-4EE23E184D1A}" destId="{CE03C222-1CF1-4846-8CF9-11D318F038BB}" srcOrd="1" destOrd="0" presId="urn:microsoft.com/office/officeart/2005/8/layout/hierarchy6"/>
    <dgm:cxn modelId="{8B65DA89-261F-41BC-85E1-886B3FDC7032}" type="presParOf" srcId="{29584307-91E4-42E7-9EB0-D7366EFA29B8}" destId="{F4881EC5-0927-4936-86A2-257CD94888FF}" srcOrd="2" destOrd="0" presId="urn:microsoft.com/office/officeart/2005/8/layout/hierarchy6"/>
    <dgm:cxn modelId="{46AEA63C-3F63-4CC8-9CB3-B502B10445DD}" type="presParOf" srcId="{29584307-91E4-42E7-9EB0-D7366EFA29B8}" destId="{A6A528F7-FEA5-42E1-8AC7-339C5A59A90A}" srcOrd="3" destOrd="0" presId="urn:microsoft.com/office/officeart/2005/8/layout/hierarchy6"/>
    <dgm:cxn modelId="{B50F234F-1B94-41F5-9B61-864EC2C02218}" type="presParOf" srcId="{A6A528F7-FEA5-42E1-8AC7-339C5A59A90A}" destId="{14063A18-41A3-4106-9A1D-73D8845BB323}" srcOrd="0" destOrd="0" presId="urn:microsoft.com/office/officeart/2005/8/layout/hierarchy6"/>
    <dgm:cxn modelId="{E728EFA7-85F5-4BEF-9717-C5C4D70A054B}" type="presParOf" srcId="{A6A528F7-FEA5-42E1-8AC7-339C5A59A90A}" destId="{24B105F5-C666-4AB5-9076-C97A91394064}" srcOrd="1" destOrd="0" presId="urn:microsoft.com/office/officeart/2005/8/layout/hierarchy6"/>
    <dgm:cxn modelId="{2201063D-5EC9-47CC-B5FB-FA8F8D82A9EC}" type="presParOf" srcId="{24B105F5-C666-4AB5-9076-C97A91394064}" destId="{F5C83B80-931A-4A3E-836B-5C886EC778E5}" srcOrd="0" destOrd="0" presId="urn:microsoft.com/office/officeart/2005/8/layout/hierarchy6"/>
    <dgm:cxn modelId="{0A311188-A9CA-4DC3-8991-2C259FBF7D3E}" type="presParOf" srcId="{24B105F5-C666-4AB5-9076-C97A91394064}" destId="{B324A873-E073-4BC4-BBD2-95619BCB488E}" srcOrd="1" destOrd="0" presId="urn:microsoft.com/office/officeart/2005/8/layout/hierarchy6"/>
    <dgm:cxn modelId="{3F96A50C-7233-4ED2-80B4-CE1A1A04FBBF}" type="presParOf" srcId="{B324A873-E073-4BC4-BBD2-95619BCB488E}" destId="{57598642-069F-4E0B-9CBD-8281B863967B}" srcOrd="0" destOrd="0" presId="urn:microsoft.com/office/officeart/2005/8/layout/hierarchy6"/>
    <dgm:cxn modelId="{83ED6934-4610-4FB1-96B6-16B3D3888C09}" type="presParOf" srcId="{B324A873-E073-4BC4-BBD2-95619BCB488E}" destId="{8996F5C6-5EA2-4365-A87B-050BE6820933}" srcOrd="1" destOrd="0" presId="urn:microsoft.com/office/officeart/2005/8/layout/hierarchy6"/>
    <dgm:cxn modelId="{9335F9CE-613C-48AD-A292-AFFE5567C3F7}" type="presParOf" srcId="{29584307-91E4-42E7-9EB0-D7366EFA29B8}" destId="{B13992D2-EAAC-488D-88B5-07D496508E17}" srcOrd="4" destOrd="0" presId="urn:microsoft.com/office/officeart/2005/8/layout/hierarchy6"/>
    <dgm:cxn modelId="{64EBC476-3EF9-4A66-B2B8-BDD813F0940D}" type="presParOf" srcId="{29584307-91E4-42E7-9EB0-D7366EFA29B8}" destId="{B4FD3AF7-BBEC-44FB-BC66-71606D9AA62E}" srcOrd="5" destOrd="0" presId="urn:microsoft.com/office/officeart/2005/8/layout/hierarchy6"/>
    <dgm:cxn modelId="{7065B581-B210-4B91-89C0-9A894D9DFD22}" type="presParOf" srcId="{B4FD3AF7-BBEC-44FB-BC66-71606D9AA62E}" destId="{5F88795D-3C92-4CA7-B158-DB46EEA9BB13}" srcOrd="0" destOrd="0" presId="urn:microsoft.com/office/officeart/2005/8/layout/hierarchy6"/>
    <dgm:cxn modelId="{7E17CDF3-C46B-4DE6-A95B-AA962641419F}" type="presParOf" srcId="{B4FD3AF7-BBEC-44FB-BC66-71606D9AA62E}" destId="{A8144BC9-FD89-4F33-9D6B-F721E5131FB0}" srcOrd="1" destOrd="0" presId="urn:microsoft.com/office/officeart/2005/8/layout/hierarchy6"/>
    <dgm:cxn modelId="{41AF858A-4EC9-48AD-B639-DEA805D9B540}" type="presParOf" srcId="{A8144BC9-FD89-4F33-9D6B-F721E5131FB0}" destId="{844699CE-42C4-40CD-88B3-D9DDCD528AE3}" srcOrd="0" destOrd="0" presId="urn:microsoft.com/office/officeart/2005/8/layout/hierarchy6"/>
    <dgm:cxn modelId="{00AF467A-A2BA-411D-8F80-21916F0E4F9A}" type="presParOf" srcId="{A8144BC9-FD89-4F33-9D6B-F721E5131FB0}" destId="{B631A99A-19E3-438A-95C1-1DC97CC2ED41}" srcOrd="1" destOrd="0" presId="urn:microsoft.com/office/officeart/2005/8/layout/hierarchy6"/>
    <dgm:cxn modelId="{EAB67463-FD2F-4D4D-9D40-CAEA1A169675}" type="presParOf" srcId="{B631A99A-19E3-438A-95C1-1DC97CC2ED41}" destId="{5C2361B1-FF05-4D5E-AD5B-5B88FCC9BDC5}" srcOrd="0" destOrd="0" presId="urn:microsoft.com/office/officeart/2005/8/layout/hierarchy6"/>
    <dgm:cxn modelId="{3F2FE6A8-B83A-463F-BC07-214E40B0906C}" type="presParOf" srcId="{B631A99A-19E3-438A-95C1-1DC97CC2ED41}" destId="{0B7115C4-C487-4105-82D6-5A3A93712BAD}" srcOrd="1" destOrd="0" presId="urn:microsoft.com/office/officeart/2005/8/layout/hierarchy6"/>
    <dgm:cxn modelId="{AC231C45-B5E0-485F-A938-E0C9F8BBB574}" type="presParOf" srcId="{B37AACCA-23A6-4C53-AF40-E8D2211163EF}" destId="{385FE7D1-220A-4B16-8E54-57530F51183E}" srcOrd="1" destOrd="0" presId="urn:microsoft.com/office/officeart/2005/8/layout/hierarchy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7E569A3C-C5DB-4ECE-A58A-7A4502D40EA9}" type="doc">
      <dgm:prSet loTypeId="urn:microsoft.com/office/officeart/2005/8/layout/cycle8" loCatId="cycle" qsTypeId="urn:microsoft.com/office/officeart/2005/8/quickstyle/simple5" qsCatId="simple" csTypeId="urn:microsoft.com/office/officeart/2005/8/colors/accent2_2" csCatId="accent2" phldr="1"/>
      <dgm:spPr/>
    </dgm:pt>
    <dgm:pt modelId="{49A207FD-3532-4CAE-A724-4879A7EE7A06}">
      <dgm:prSet phldrT="[Text]"/>
      <dgm:spPr/>
      <dgm:t>
        <a:bodyPr/>
        <a:lstStyle/>
        <a:p>
          <a:r>
            <a:rPr lang="en-US" dirty="0"/>
            <a:t>Relation Imbalance</a:t>
          </a:r>
        </a:p>
      </dgm:t>
    </dgm:pt>
    <dgm:pt modelId="{CC85119E-24CA-445E-81E4-CA2F1C22BE82}" type="parTrans" cxnId="{7E760A57-4DA6-413F-B7ED-9AD3EC297844}">
      <dgm:prSet/>
      <dgm:spPr/>
      <dgm:t>
        <a:bodyPr/>
        <a:lstStyle/>
        <a:p>
          <a:endParaRPr lang="en-US"/>
        </a:p>
      </dgm:t>
    </dgm:pt>
    <dgm:pt modelId="{FB9A347F-16DA-4FB0-B941-9AAC96C82254}" type="sibTrans" cxnId="{7E760A57-4DA6-413F-B7ED-9AD3EC297844}">
      <dgm:prSet/>
      <dgm:spPr/>
      <dgm:t>
        <a:bodyPr/>
        <a:lstStyle/>
        <a:p>
          <a:endParaRPr lang="en-US"/>
        </a:p>
      </dgm:t>
    </dgm:pt>
    <dgm:pt modelId="{7902D534-FCBF-49D3-82CB-AB9E8DBF9ACE}">
      <dgm:prSet phldrT="[Text]"/>
      <dgm:spPr/>
      <dgm:t>
        <a:bodyPr/>
        <a:lstStyle/>
        <a:p>
          <a:r>
            <a:rPr lang="en-US" dirty="0"/>
            <a:t>Relation Weakness</a:t>
          </a:r>
        </a:p>
      </dgm:t>
    </dgm:pt>
    <dgm:pt modelId="{13291382-D7FB-4E91-8F44-945E03BB8BE5}" type="parTrans" cxnId="{E544B4BB-8D60-4C7A-A661-85BF81B41575}">
      <dgm:prSet/>
      <dgm:spPr/>
      <dgm:t>
        <a:bodyPr/>
        <a:lstStyle/>
        <a:p>
          <a:endParaRPr lang="en-US"/>
        </a:p>
      </dgm:t>
    </dgm:pt>
    <dgm:pt modelId="{962C8B76-9BB8-465D-9022-3C2D5D8FE7CE}" type="sibTrans" cxnId="{E544B4BB-8D60-4C7A-A661-85BF81B41575}">
      <dgm:prSet/>
      <dgm:spPr/>
      <dgm:t>
        <a:bodyPr/>
        <a:lstStyle/>
        <a:p>
          <a:endParaRPr lang="en-US"/>
        </a:p>
      </dgm:t>
    </dgm:pt>
    <dgm:pt modelId="{DA331251-323B-444F-A408-22ABBDC6A7A7}">
      <dgm:prSet phldrT="[Text]"/>
      <dgm:spPr/>
      <dgm:t>
        <a:bodyPr/>
        <a:lstStyle/>
        <a:p>
          <a:r>
            <a:rPr lang="en-US" dirty="0"/>
            <a:t>Irregular Response</a:t>
          </a:r>
        </a:p>
      </dgm:t>
    </dgm:pt>
    <dgm:pt modelId="{22788358-E673-4A47-9654-D290261B8A4D}" type="parTrans" cxnId="{DB9E0382-41CC-400E-A3BD-B1735195F68D}">
      <dgm:prSet/>
      <dgm:spPr/>
      <dgm:t>
        <a:bodyPr/>
        <a:lstStyle/>
        <a:p>
          <a:endParaRPr lang="en-US"/>
        </a:p>
      </dgm:t>
    </dgm:pt>
    <dgm:pt modelId="{DF1E3DF8-F2F0-45D1-85CC-AC40CFCF2DF6}" type="sibTrans" cxnId="{DB9E0382-41CC-400E-A3BD-B1735195F68D}">
      <dgm:prSet/>
      <dgm:spPr/>
      <dgm:t>
        <a:bodyPr/>
        <a:lstStyle/>
        <a:p>
          <a:endParaRPr lang="en-US"/>
        </a:p>
      </dgm:t>
    </dgm:pt>
    <dgm:pt modelId="{517409E3-BD65-4FD1-91C7-707F6590BCB8}" type="pres">
      <dgm:prSet presAssocID="{7E569A3C-C5DB-4ECE-A58A-7A4502D40EA9}" presName="compositeShape" presStyleCnt="0">
        <dgm:presLayoutVars>
          <dgm:chMax val="7"/>
          <dgm:dir/>
          <dgm:resizeHandles val="exact"/>
        </dgm:presLayoutVars>
      </dgm:prSet>
      <dgm:spPr/>
    </dgm:pt>
    <dgm:pt modelId="{D464E974-5D2E-4067-9EE9-9ADE74A5E33E}" type="pres">
      <dgm:prSet presAssocID="{7E569A3C-C5DB-4ECE-A58A-7A4502D40EA9}" presName="wedge1" presStyleLbl="node1" presStyleIdx="0" presStyleCnt="3"/>
      <dgm:spPr/>
      <dgm:t>
        <a:bodyPr/>
        <a:lstStyle/>
        <a:p>
          <a:endParaRPr lang="en-US"/>
        </a:p>
      </dgm:t>
    </dgm:pt>
    <dgm:pt modelId="{31EF4C2F-7CAB-459D-BA49-054443ED2DC1}" type="pres">
      <dgm:prSet presAssocID="{7E569A3C-C5DB-4ECE-A58A-7A4502D40EA9}" presName="dummy1a" presStyleCnt="0"/>
      <dgm:spPr/>
    </dgm:pt>
    <dgm:pt modelId="{F029F783-1707-46A4-B0FC-9DA901E9C034}" type="pres">
      <dgm:prSet presAssocID="{7E569A3C-C5DB-4ECE-A58A-7A4502D40EA9}" presName="dummy1b" presStyleCnt="0"/>
      <dgm:spPr/>
    </dgm:pt>
    <dgm:pt modelId="{EBDE0A06-A0B7-4966-9755-7129C1D1792E}" type="pres">
      <dgm:prSet presAssocID="{7E569A3C-C5DB-4ECE-A58A-7A4502D40EA9}" presName="wedge1Tx" presStyleLbl="node1" presStyleIdx="0" presStyleCnt="3">
        <dgm:presLayoutVars>
          <dgm:chMax val="0"/>
          <dgm:chPref val="0"/>
          <dgm:bulletEnabled val="1"/>
        </dgm:presLayoutVars>
      </dgm:prSet>
      <dgm:spPr/>
      <dgm:t>
        <a:bodyPr/>
        <a:lstStyle/>
        <a:p>
          <a:endParaRPr lang="en-US"/>
        </a:p>
      </dgm:t>
    </dgm:pt>
    <dgm:pt modelId="{32F928DB-5C11-4A99-93DF-DB4384F29D9E}" type="pres">
      <dgm:prSet presAssocID="{7E569A3C-C5DB-4ECE-A58A-7A4502D40EA9}" presName="wedge2" presStyleLbl="node1" presStyleIdx="1" presStyleCnt="3"/>
      <dgm:spPr/>
      <dgm:t>
        <a:bodyPr/>
        <a:lstStyle/>
        <a:p>
          <a:endParaRPr lang="en-US"/>
        </a:p>
      </dgm:t>
    </dgm:pt>
    <dgm:pt modelId="{B2509EFB-AD3D-42A1-B34C-0585F4F6E201}" type="pres">
      <dgm:prSet presAssocID="{7E569A3C-C5DB-4ECE-A58A-7A4502D40EA9}" presName="dummy2a" presStyleCnt="0"/>
      <dgm:spPr/>
    </dgm:pt>
    <dgm:pt modelId="{64C66586-5A9A-4940-9FA7-D21093026EFC}" type="pres">
      <dgm:prSet presAssocID="{7E569A3C-C5DB-4ECE-A58A-7A4502D40EA9}" presName="dummy2b" presStyleCnt="0"/>
      <dgm:spPr/>
    </dgm:pt>
    <dgm:pt modelId="{35A62DDC-6D47-4042-9FA3-A4A23CDFDC7F}" type="pres">
      <dgm:prSet presAssocID="{7E569A3C-C5DB-4ECE-A58A-7A4502D40EA9}" presName="wedge2Tx" presStyleLbl="node1" presStyleIdx="1" presStyleCnt="3">
        <dgm:presLayoutVars>
          <dgm:chMax val="0"/>
          <dgm:chPref val="0"/>
          <dgm:bulletEnabled val="1"/>
        </dgm:presLayoutVars>
      </dgm:prSet>
      <dgm:spPr/>
      <dgm:t>
        <a:bodyPr/>
        <a:lstStyle/>
        <a:p>
          <a:endParaRPr lang="en-US"/>
        </a:p>
      </dgm:t>
    </dgm:pt>
    <dgm:pt modelId="{A30FC7A2-6AEE-4B59-8DFA-3E4C20021D1B}" type="pres">
      <dgm:prSet presAssocID="{7E569A3C-C5DB-4ECE-A58A-7A4502D40EA9}" presName="wedge3" presStyleLbl="node1" presStyleIdx="2" presStyleCnt="3"/>
      <dgm:spPr/>
      <dgm:t>
        <a:bodyPr/>
        <a:lstStyle/>
        <a:p>
          <a:endParaRPr lang="en-US"/>
        </a:p>
      </dgm:t>
    </dgm:pt>
    <dgm:pt modelId="{344B420F-79FC-4C47-A7E3-CF246663DEA6}" type="pres">
      <dgm:prSet presAssocID="{7E569A3C-C5DB-4ECE-A58A-7A4502D40EA9}" presName="dummy3a" presStyleCnt="0"/>
      <dgm:spPr/>
    </dgm:pt>
    <dgm:pt modelId="{35856DFA-6B6B-4D8B-98B1-C3936EC21E57}" type="pres">
      <dgm:prSet presAssocID="{7E569A3C-C5DB-4ECE-A58A-7A4502D40EA9}" presName="dummy3b" presStyleCnt="0"/>
      <dgm:spPr/>
    </dgm:pt>
    <dgm:pt modelId="{B627B450-79AA-45D0-A5A2-AF2197DE619F}" type="pres">
      <dgm:prSet presAssocID="{7E569A3C-C5DB-4ECE-A58A-7A4502D40EA9}" presName="wedge3Tx" presStyleLbl="node1" presStyleIdx="2" presStyleCnt="3">
        <dgm:presLayoutVars>
          <dgm:chMax val="0"/>
          <dgm:chPref val="0"/>
          <dgm:bulletEnabled val="1"/>
        </dgm:presLayoutVars>
      </dgm:prSet>
      <dgm:spPr/>
      <dgm:t>
        <a:bodyPr/>
        <a:lstStyle/>
        <a:p>
          <a:endParaRPr lang="en-US"/>
        </a:p>
      </dgm:t>
    </dgm:pt>
    <dgm:pt modelId="{A53D8378-A353-46CC-B7B3-19BC770A37D1}" type="pres">
      <dgm:prSet presAssocID="{FB9A347F-16DA-4FB0-B941-9AAC96C82254}" presName="arrowWedge1" presStyleLbl="fgSibTrans2D1" presStyleIdx="0" presStyleCnt="3"/>
      <dgm:spPr/>
    </dgm:pt>
    <dgm:pt modelId="{D84B29A7-0079-465F-8647-B31FBE386274}" type="pres">
      <dgm:prSet presAssocID="{962C8B76-9BB8-465D-9022-3C2D5D8FE7CE}" presName="arrowWedge2" presStyleLbl="fgSibTrans2D1" presStyleIdx="1" presStyleCnt="3"/>
      <dgm:spPr/>
    </dgm:pt>
    <dgm:pt modelId="{37241CE4-77F8-4FC4-A53B-4D7594822AB3}" type="pres">
      <dgm:prSet presAssocID="{DF1E3DF8-F2F0-45D1-85CC-AC40CFCF2DF6}" presName="arrowWedge3" presStyleLbl="fgSibTrans2D1" presStyleIdx="2" presStyleCnt="3"/>
      <dgm:spPr/>
    </dgm:pt>
  </dgm:ptLst>
  <dgm:cxnLst>
    <dgm:cxn modelId="{7E760A57-4DA6-413F-B7ED-9AD3EC297844}" srcId="{7E569A3C-C5DB-4ECE-A58A-7A4502D40EA9}" destId="{49A207FD-3532-4CAE-A724-4879A7EE7A06}" srcOrd="0" destOrd="0" parTransId="{CC85119E-24CA-445E-81E4-CA2F1C22BE82}" sibTransId="{FB9A347F-16DA-4FB0-B941-9AAC96C82254}"/>
    <dgm:cxn modelId="{DB19F831-0570-425A-8C10-0126B31906D8}" type="presOf" srcId="{49A207FD-3532-4CAE-A724-4879A7EE7A06}" destId="{D464E974-5D2E-4067-9EE9-9ADE74A5E33E}" srcOrd="0" destOrd="0" presId="urn:microsoft.com/office/officeart/2005/8/layout/cycle8"/>
    <dgm:cxn modelId="{B2AC0DD5-80DC-42AD-A481-4CD7104CF7D8}" type="presOf" srcId="{7902D534-FCBF-49D3-82CB-AB9E8DBF9ACE}" destId="{35A62DDC-6D47-4042-9FA3-A4A23CDFDC7F}" srcOrd="1" destOrd="0" presId="urn:microsoft.com/office/officeart/2005/8/layout/cycle8"/>
    <dgm:cxn modelId="{27197954-CBDC-4520-8DBA-381B1E14BA3D}" type="presOf" srcId="{7902D534-FCBF-49D3-82CB-AB9E8DBF9ACE}" destId="{32F928DB-5C11-4A99-93DF-DB4384F29D9E}" srcOrd="0" destOrd="0" presId="urn:microsoft.com/office/officeart/2005/8/layout/cycle8"/>
    <dgm:cxn modelId="{8F8EE211-A2ED-4CF3-B5F3-C2756272AEFA}" type="presOf" srcId="{DA331251-323B-444F-A408-22ABBDC6A7A7}" destId="{B627B450-79AA-45D0-A5A2-AF2197DE619F}" srcOrd="1" destOrd="0" presId="urn:microsoft.com/office/officeart/2005/8/layout/cycle8"/>
    <dgm:cxn modelId="{6DA2EEFF-B978-450A-B810-56992395D75C}" type="presOf" srcId="{7E569A3C-C5DB-4ECE-A58A-7A4502D40EA9}" destId="{517409E3-BD65-4FD1-91C7-707F6590BCB8}" srcOrd="0" destOrd="0" presId="urn:microsoft.com/office/officeart/2005/8/layout/cycle8"/>
    <dgm:cxn modelId="{E544B4BB-8D60-4C7A-A661-85BF81B41575}" srcId="{7E569A3C-C5DB-4ECE-A58A-7A4502D40EA9}" destId="{7902D534-FCBF-49D3-82CB-AB9E8DBF9ACE}" srcOrd="1" destOrd="0" parTransId="{13291382-D7FB-4E91-8F44-945E03BB8BE5}" sibTransId="{962C8B76-9BB8-465D-9022-3C2D5D8FE7CE}"/>
    <dgm:cxn modelId="{91CE86FC-0F71-4F58-9C80-04E123F68C38}" type="presOf" srcId="{DA331251-323B-444F-A408-22ABBDC6A7A7}" destId="{A30FC7A2-6AEE-4B59-8DFA-3E4C20021D1B}" srcOrd="0" destOrd="0" presId="urn:microsoft.com/office/officeart/2005/8/layout/cycle8"/>
    <dgm:cxn modelId="{DB9E0382-41CC-400E-A3BD-B1735195F68D}" srcId="{7E569A3C-C5DB-4ECE-A58A-7A4502D40EA9}" destId="{DA331251-323B-444F-A408-22ABBDC6A7A7}" srcOrd="2" destOrd="0" parTransId="{22788358-E673-4A47-9654-D290261B8A4D}" sibTransId="{DF1E3DF8-F2F0-45D1-85CC-AC40CFCF2DF6}"/>
    <dgm:cxn modelId="{14994296-2DE4-451C-882C-9B6AC747701C}" type="presOf" srcId="{49A207FD-3532-4CAE-A724-4879A7EE7A06}" destId="{EBDE0A06-A0B7-4966-9755-7129C1D1792E}" srcOrd="1" destOrd="0" presId="urn:microsoft.com/office/officeart/2005/8/layout/cycle8"/>
    <dgm:cxn modelId="{F64E0E0B-C754-4473-9168-D4B325FF4B22}" type="presParOf" srcId="{517409E3-BD65-4FD1-91C7-707F6590BCB8}" destId="{D464E974-5D2E-4067-9EE9-9ADE74A5E33E}" srcOrd="0" destOrd="0" presId="urn:microsoft.com/office/officeart/2005/8/layout/cycle8"/>
    <dgm:cxn modelId="{37BF1E27-5829-4658-BD40-50594DC7BCF4}" type="presParOf" srcId="{517409E3-BD65-4FD1-91C7-707F6590BCB8}" destId="{31EF4C2F-7CAB-459D-BA49-054443ED2DC1}" srcOrd="1" destOrd="0" presId="urn:microsoft.com/office/officeart/2005/8/layout/cycle8"/>
    <dgm:cxn modelId="{6601309B-9441-4DB6-98DA-5DD549269E89}" type="presParOf" srcId="{517409E3-BD65-4FD1-91C7-707F6590BCB8}" destId="{F029F783-1707-46A4-B0FC-9DA901E9C034}" srcOrd="2" destOrd="0" presId="urn:microsoft.com/office/officeart/2005/8/layout/cycle8"/>
    <dgm:cxn modelId="{B3380E88-FC6E-4261-98BB-707AB0BC7CC5}" type="presParOf" srcId="{517409E3-BD65-4FD1-91C7-707F6590BCB8}" destId="{EBDE0A06-A0B7-4966-9755-7129C1D1792E}" srcOrd="3" destOrd="0" presId="urn:microsoft.com/office/officeart/2005/8/layout/cycle8"/>
    <dgm:cxn modelId="{B9408A9F-524C-43EE-809F-C48B7E95BE87}" type="presParOf" srcId="{517409E3-BD65-4FD1-91C7-707F6590BCB8}" destId="{32F928DB-5C11-4A99-93DF-DB4384F29D9E}" srcOrd="4" destOrd="0" presId="urn:microsoft.com/office/officeart/2005/8/layout/cycle8"/>
    <dgm:cxn modelId="{8EF2F432-C5C1-48A6-85F3-C28FC29E554E}" type="presParOf" srcId="{517409E3-BD65-4FD1-91C7-707F6590BCB8}" destId="{B2509EFB-AD3D-42A1-B34C-0585F4F6E201}" srcOrd="5" destOrd="0" presId="urn:microsoft.com/office/officeart/2005/8/layout/cycle8"/>
    <dgm:cxn modelId="{7E560A88-0391-42EB-9013-D687A76BD713}" type="presParOf" srcId="{517409E3-BD65-4FD1-91C7-707F6590BCB8}" destId="{64C66586-5A9A-4940-9FA7-D21093026EFC}" srcOrd="6" destOrd="0" presId="urn:microsoft.com/office/officeart/2005/8/layout/cycle8"/>
    <dgm:cxn modelId="{B12A0382-1D00-4FC4-B98E-5D728401C9EC}" type="presParOf" srcId="{517409E3-BD65-4FD1-91C7-707F6590BCB8}" destId="{35A62DDC-6D47-4042-9FA3-A4A23CDFDC7F}" srcOrd="7" destOrd="0" presId="urn:microsoft.com/office/officeart/2005/8/layout/cycle8"/>
    <dgm:cxn modelId="{65F4736D-63FF-45EA-8F46-B5511BF34A4D}" type="presParOf" srcId="{517409E3-BD65-4FD1-91C7-707F6590BCB8}" destId="{A30FC7A2-6AEE-4B59-8DFA-3E4C20021D1B}" srcOrd="8" destOrd="0" presId="urn:microsoft.com/office/officeart/2005/8/layout/cycle8"/>
    <dgm:cxn modelId="{6F16BAD2-CB6A-406C-B378-CDB01EF56A9B}" type="presParOf" srcId="{517409E3-BD65-4FD1-91C7-707F6590BCB8}" destId="{344B420F-79FC-4C47-A7E3-CF246663DEA6}" srcOrd="9" destOrd="0" presId="urn:microsoft.com/office/officeart/2005/8/layout/cycle8"/>
    <dgm:cxn modelId="{4F0ABA45-2AAD-41B6-9D55-832E0952B8FF}" type="presParOf" srcId="{517409E3-BD65-4FD1-91C7-707F6590BCB8}" destId="{35856DFA-6B6B-4D8B-98B1-C3936EC21E57}" srcOrd="10" destOrd="0" presId="urn:microsoft.com/office/officeart/2005/8/layout/cycle8"/>
    <dgm:cxn modelId="{9F485F4E-03C3-4474-85E8-A9D5113A8156}" type="presParOf" srcId="{517409E3-BD65-4FD1-91C7-707F6590BCB8}" destId="{B627B450-79AA-45D0-A5A2-AF2197DE619F}" srcOrd="11" destOrd="0" presId="urn:microsoft.com/office/officeart/2005/8/layout/cycle8"/>
    <dgm:cxn modelId="{D911F2A2-F05C-430F-ABA0-4CD36EEC580E}" type="presParOf" srcId="{517409E3-BD65-4FD1-91C7-707F6590BCB8}" destId="{A53D8378-A353-46CC-B7B3-19BC770A37D1}" srcOrd="12" destOrd="0" presId="urn:microsoft.com/office/officeart/2005/8/layout/cycle8"/>
    <dgm:cxn modelId="{D2232AC5-64AC-44ED-94C4-59FBE54739EA}" type="presParOf" srcId="{517409E3-BD65-4FD1-91C7-707F6590BCB8}" destId="{D84B29A7-0079-465F-8647-B31FBE386274}" srcOrd="13" destOrd="0" presId="urn:microsoft.com/office/officeart/2005/8/layout/cycle8"/>
    <dgm:cxn modelId="{8CAF8B30-4803-4F28-8BF8-559E1AC09698}" type="presParOf" srcId="{517409E3-BD65-4FD1-91C7-707F6590BCB8}" destId="{37241CE4-77F8-4FC4-A53B-4D7594822AB3}" srcOrd="14"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2B10D4E7-2FFF-4BAC-9AE7-10D295A1CC29}" type="doc">
      <dgm:prSet loTypeId="urn:microsoft.com/office/officeart/2005/8/layout/vProcess5" loCatId="process" qsTypeId="urn:microsoft.com/office/officeart/2005/8/quickstyle/simple1" qsCatId="simple" csTypeId="urn:microsoft.com/office/officeart/2005/8/colors/colorful1" csCatId="colorful" phldr="1"/>
      <dgm:spPr/>
      <dgm:t>
        <a:bodyPr/>
        <a:lstStyle/>
        <a:p>
          <a:endParaRPr lang="en-US"/>
        </a:p>
      </dgm:t>
    </dgm:pt>
    <dgm:pt modelId="{7A8FD0E7-C73A-4B1E-BD6A-E717E320C056}">
      <dgm:prSet phldrT="[Text]"/>
      <dgm:spPr/>
      <dgm:t>
        <a:bodyPr/>
        <a:lstStyle/>
        <a:p>
          <a:r>
            <a:rPr lang="en-US" dirty="0"/>
            <a:t>1. Address Our View and Understanding of Our True Worth</a:t>
          </a:r>
        </a:p>
      </dgm:t>
    </dgm:pt>
    <dgm:pt modelId="{1DA0543C-CAC8-402A-A3B4-6ADD9ADD0A3C}" type="parTrans" cxnId="{D02521CA-BCAD-42FF-A1D9-F104EBD8BC11}">
      <dgm:prSet/>
      <dgm:spPr/>
      <dgm:t>
        <a:bodyPr/>
        <a:lstStyle/>
        <a:p>
          <a:endParaRPr lang="en-US"/>
        </a:p>
      </dgm:t>
    </dgm:pt>
    <dgm:pt modelId="{49B81BC4-DF2F-4E3D-9B99-E5CE0B175438}" type="sibTrans" cxnId="{D02521CA-BCAD-42FF-A1D9-F104EBD8BC11}">
      <dgm:prSet/>
      <dgm:spPr/>
      <dgm:t>
        <a:bodyPr/>
        <a:lstStyle/>
        <a:p>
          <a:endParaRPr lang="en-US"/>
        </a:p>
      </dgm:t>
    </dgm:pt>
    <dgm:pt modelId="{57808B0A-948E-4879-A750-2B2CDBA9B1AE}">
      <dgm:prSet phldrT="[Text]"/>
      <dgm:spPr/>
      <dgm:t>
        <a:bodyPr/>
        <a:lstStyle/>
        <a:p>
          <a:r>
            <a:rPr lang="en-US" dirty="0"/>
            <a:t>2. Dissociate Our Dysfunctional Patterns by </a:t>
          </a:r>
          <a:r>
            <a:rPr lang="en-US" dirty="0" smtClean="0"/>
            <a:t>Applying Righteous Actions</a:t>
          </a:r>
          <a:endParaRPr lang="en-US" dirty="0"/>
        </a:p>
      </dgm:t>
    </dgm:pt>
    <dgm:pt modelId="{BE17D65E-C565-423C-8F60-3EC74A8A53F0}" type="parTrans" cxnId="{538D0787-90FA-44E2-92F8-0E634765C0E8}">
      <dgm:prSet/>
      <dgm:spPr/>
      <dgm:t>
        <a:bodyPr/>
        <a:lstStyle/>
        <a:p>
          <a:endParaRPr lang="en-US"/>
        </a:p>
      </dgm:t>
    </dgm:pt>
    <dgm:pt modelId="{E18980A7-D37C-4957-8522-EAA1879FB47B}" type="sibTrans" cxnId="{538D0787-90FA-44E2-92F8-0E634765C0E8}">
      <dgm:prSet/>
      <dgm:spPr/>
      <dgm:t>
        <a:bodyPr/>
        <a:lstStyle/>
        <a:p>
          <a:endParaRPr lang="en-US"/>
        </a:p>
      </dgm:t>
    </dgm:pt>
    <dgm:pt modelId="{D6A5CF81-B49E-4CDD-B1E5-F8400BBD71D0}">
      <dgm:prSet phldrT="[Text]"/>
      <dgm:spPr/>
      <dgm:t>
        <a:bodyPr/>
        <a:lstStyle/>
        <a:p>
          <a:r>
            <a:rPr lang="en-US" dirty="0"/>
            <a:t>3. Walk in a Newness of Life through Faith, Hope, Charity, and Humility</a:t>
          </a:r>
        </a:p>
      </dgm:t>
    </dgm:pt>
    <dgm:pt modelId="{58175B7B-E7A9-4673-A639-8C1DD131D311}" type="parTrans" cxnId="{E87880BE-AB3B-45E4-AB00-16FD3A453131}">
      <dgm:prSet/>
      <dgm:spPr/>
      <dgm:t>
        <a:bodyPr/>
        <a:lstStyle/>
        <a:p>
          <a:endParaRPr lang="en-US"/>
        </a:p>
      </dgm:t>
    </dgm:pt>
    <dgm:pt modelId="{40192241-C752-4DBB-9E04-BEB53BEE696E}" type="sibTrans" cxnId="{E87880BE-AB3B-45E4-AB00-16FD3A453131}">
      <dgm:prSet/>
      <dgm:spPr/>
      <dgm:t>
        <a:bodyPr/>
        <a:lstStyle/>
        <a:p>
          <a:endParaRPr lang="en-US"/>
        </a:p>
      </dgm:t>
    </dgm:pt>
    <dgm:pt modelId="{060EE6BE-8175-4A30-9BC1-A2233916EE4D}" type="pres">
      <dgm:prSet presAssocID="{2B10D4E7-2FFF-4BAC-9AE7-10D295A1CC29}" presName="outerComposite" presStyleCnt="0">
        <dgm:presLayoutVars>
          <dgm:chMax val="5"/>
          <dgm:dir/>
          <dgm:resizeHandles val="exact"/>
        </dgm:presLayoutVars>
      </dgm:prSet>
      <dgm:spPr/>
      <dgm:t>
        <a:bodyPr/>
        <a:lstStyle/>
        <a:p>
          <a:endParaRPr lang="en-US"/>
        </a:p>
      </dgm:t>
    </dgm:pt>
    <dgm:pt modelId="{61DF1AAB-EB7D-49BA-97A2-AD6AEE0E8851}" type="pres">
      <dgm:prSet presAssocID="{2B10D4E7-2FFF-4BAC-9AE7-10D295A1CC29}" presName="dummyMaxCanvas" presStyleCnt="0">
        <dgm:presLayoutVars/>
      </dgm:prSet>
      <dgm:spPr/>
    </dgm:pt>
    <dgm:pt modelId="{2C567465-0A82-45D0-B57B-3D1B73A6D043}" type="pres">
      <dgm:prSet presAssocID="{2B10D4E7-2FFF-4BAC-9AE7-10D295A1CC29}" presName="ThreeNodes_1" presStyleLbl="node1" presStyleIdx="0" presStyleCnt="3">
        <dgm:presLayoutVars>
          <dgm:bulletEnabled val="1"/>
        </dgm:presLayoutVars>
      </dgm:prSet>
      <dgm:spPr/>
      <dgm:t>
        <a:bodyPr/>
        <a:lstStyle/>
        <a:p>
          <a:endParaRPr lang="en-US"/>
        </a:p>
      </dgm:t>
    </dgm:pt>
    <dgm:pt modelId="{0A80A634-BC29-4933-89BD-A2FD5BF9B132}" type="pres">
      <dgm:prSet presAssocID="{2B10D4E7-2FFF-4BAC-9AE7-10D295A1CC29}" presName="ThreeNodes_2" presStyleLbl="node1" presStyleIdx="1" presStyleCnt="3">
        <dgm:presLayoutVars>
          <dgm:bulletEnabled val="1"/>
        </dgm:presLayoutVars>
      </dgm:prSet>
      <dgm:spPr/>
      <dgm:t>
        <a:bodyPr/>
        <a:lstStyle/>
        <a:p>
          <a:endParaRPr lang="en-US"/>
        </a:p>
      </dgm:t>
    </dgm:pt>
    <dgm:pt modelId="{022C0811-9FF0-4F41-B9B5-555504B3AEEF}" type="pres">
      <dgm:prSet presAssocID="{2B10D4E7-2FFF-4BAC-9AE7-10D295A1CC29}" presName="ThreeNodes_3" presStyleLbl="node1" presStyleIdx="2" presStyleCnt="3">
        <dgm:presLayoutVars>
          <dgm:bulletEnabled val="1"/>
        </dgm:presLayoutVars>
      </dgm:prSet>
      <dgm:spPr/>
      <dgm:t>
        <a:bodyPr/>
        <a:lstStyle/>
        <a:p>
          <a:endParaRPr lang="en-US"/>
        </a:p>
      </dgm:t>
    </dgm:pt>
    <dgm:pt modelId="{0EA717DD-8F39-4D3E-A8FA-D0A15AB7A5BF}" type="pres">
      <dgm:prSet presAssocID="{2B10D4E7-2FFF-4BAC-9AE7-10D295A1CC29}" presName="ThreeConn_1-2" presStyleLbl="fgAccFollowNode1" presStyleIdx="0" presStyleCnt="2">
        <dgm:presLayoutVars>
          <dgm:bulletEnabled val="1"/>
        </dgm:presLayoutVars>
      </dgm:prSet>
      <dgm:spPr/>
      <dgm:t>
        <a:bodyPr/>
        <a:lstStyle/>
        <a:p>
          <a:endParaRPr lang="en-US"/>
        </a:p>
      </dgm:t>
    </dgm:pt>
    <dgm:pt modelId="{47616F9F-7EE2-44FA-BFD8-7B5036F6CFFF}" type="pres">
      <dgm:prSet presAssocID="{2B10D4E7-2FFF-4BAC-9AE7-10D295A1CC29}" presName="ThreeConn_2-3" presStyleLbl="fgAccFollowNode1" presStyleIdx="1" presStyleCnt="2">
        <dgm:presLayoutVars>
          <dgm:bulletEnabled val="1"/>
        </dgm:presLayoutVars>
      </dgm:prSet>
      <dgm:spPr/>
      <dgm:t>
        <a:bodyPr/>
        <a:lstStyle/>
        <a:p>
          <a:endParaRPr lang="en-US"/>
        </a:p>
      </dgm:t>
    </dgm:pt>
    <dgm:pt modelId="{DDAD0AB8-8F2C-413D-86CC-612F91D7A6E9}" type="pres">
      <dgm:prSet presAssocID="{2B10D4E7-2FFF-4BAC-9AE7-10D295A1CC29}" presName="ThreeNodes_1_text" presStyleLbl="node1" presStyleIdx="2" presStyleCnt="3">
        <dgm:presLayoutVars>
          <dgm:bulletEnabled val="1"/>
        </dgm:presLayoutVars>
      </dgm:prSet>
      <dgm:spPr/>
      <dgm:t>
        <a:bodyPr/>
        <a:lstStyle/>
        <a:p>
          <a:endParaRPr lang="en-US"/>
        </a:p>
      </dgm:t>
    </dgm:pt>
    <dgm:pt modelId="{C874FCFB-8462-4F49-A6C9-6EF2CB3886AD}" type="pres">
      <dgm:prSet presAssocID="{2B10D4E7-2FFF-4BAC-9AE7-10D295A1CC29}" presName="ThreeNodes_2_text" presStyleLbl="node1" presStyleIdx="2" presStyleCnt="3">
        <dgm:presLayoutVars>
          <dgm:bulletEnabled val="1"/>
        </dgm:presLayoutVars>
      </dgm:prSet>
      <dgm:spPr/>
      <dgm:t>
        <a:bodyPr/>
        <a:lstStyle/>
        <a:p>
          <a:endParaRPr lang="en-US"/>
        </a:p>
      </dgm:t>
    </dgm:pt>
    <dgm:pt modelId="{287B69D4-3C74-49D4-9552-A1F968991708}" type="pres">
      <dgm:prSet presAssocID="{2B10D4E7-2FFF-4BAC-9AE7-10D295A1CC29}" presName="ThreeNodes_3_text" presStyleLbl="node1" presStyleIdx="2" presStyleCnt="3">
        <dgm:presLayoutVars>
          <dgm:bulletEnabled val="1"/>
        </dgm:presLayoutVars>
      </dgm:prSet>
      <dgm:spPr/>
      <dgm:t>
        <a:bodyPr/>
        <a:lstStyle/>
        <a:p>
          <a:endParaRPr lang="en-US"/>
        </a:p>
      </dgm:t>
    </dgm:pt>
  </dgm:ptLst>
  <dgm:cxnLst>
    <dgm:cxn modelId="{EE77F1BF-AEE4-4FAA-96F3-A2C07667B39B}" type="presOf" srcId="{57808B0A-948E-4879-A750-2B2CDBA9B1AE}" destId="{C874FCFB-8462-4F49-A6C9-6EF2CB3886AD}" srcOrd="1" destOrd="0" presId="urn:microsoft.com/office/officeart/2005/8/layout/vProcess5"/>
    <dgm:cxn modelId="{31F2B17E-1EA8-4868-BC48-6AFE5C9F0DBB}" type="presOf" srcId="{E18980A7-D37C-4957-8522-EAA1879FB47B}" destId="{47616F9F-7EE2-44FA-BFD8-7B5036F6CFFF}" srcOrd="0" destOrd="0" presId="urn:microsoft.com/office/officeart/2005/8/layout/vProcess5"/>
    <dgm:cxn modelId="{12637372-76D1-4227-8AE2-3F455BAA90D3}" type="presOf" srcId="{D6A5CF81-B49E-4CDD-B1E5-F8400BBD71D0}" destId="{022C0811-9FF0-4F41-B9B5-555504B3AEEF}" srcOrd="0" destOrd="0" presId="urn:microsoft.com/office/officeart/2005/8/layout/vProcess5"/>
    <dgm:cxn modelId="{74F86772-0DF2-46C7-9B05-A542C7FB5A66}" type="presOf" srcId="{D6A5CF81-B49E-4CDD-B1E5-F8400BBD71D0}" destId="{287B69D4-3C74-49D4-9552-A1F968991708}" srcOrd="1" destOrd="0" presId="urn:microsoft.com/office/officeart/2005/8/layout/vProcess5"/>
    <dgm:cxn modelId="{18D95419-5E5B-42B6-A14E-4BCEE24A43E5}" type="presOf" srcId="{49B81BC4-DF2F-4E3D-9B99-E5CE0B175438}" destId="{0EA717DD-8F39-4D3E-A8FA-D0A15AB7A5BF}" srcOrd="0" destOrd="0" presId="urn:microsoft.com/office/officeart/2005/8/layout/vProcess5"/>
    <dgm:cxn modelId="{2EEABCD4-8031-4B74-8067-9CF4E83D96E8}" type="presOf" srcId="{7A8FD0E7-C73A-4B1E-BD6A-E717E320C056}" destId="{2C567465-0A82-45D0-B57B-3D1B73A6D043}" srcOrd="0" destOrd="0" presId="urn:microsoft.com/office/officeart/2005/8/layout/vProcess5"/>
    <dgm:cxn modelId="{E87880BE-AB3B-45E4-AB00-16FD3A453131}" srcId="{2B10D4E7-2FFF-4BAC-9AE7-10D295A1CC29}" destId="{D6A5CF81-B49E-4CDD-B1E5-F8400BBD71D0}" srcOrd="2" destOrd="0" parTransId="{58175B7B-E7A9-4673-A639-8C1DD131D311}" sibTransId="{40192241-C752-4DBB-9E04-BEB53BEE696E}"/>
    <dgm:cxn modelId="{538D0787-90FA-44E2-92F8-0E634765C0E8}" srcId="{2B10D4E7-2FFF-4BAC-9AE7-10D295A1CC29}" destId="{57808B0A-948E-4879-A750-2B2CDBA9B1AE}" srcOrd="1" destOrd="0" parTransId="{BE17D65E-C565-423C-8F60-3EC74A8A53F0}" sibTransId="{E18980A7-D37C-4957-8522-EAA1879FB47B}"/>
    <dgm:cxn modelId="{083F22D4-EF45-4AA3-A1CC-007630FA703C}" type="presOf" srcId="{57808B0A-948E-4879-A750-2B2CDBA9B1AE}" destId="{0A80A634-BC29-4933-89BD-A2FD5BF9B132}" srcOrd="0" destOrd="0" presId="urn:microsoft.com/office/officeart/2005/8/layout/vProcess5"/>
    <dgm:cxn modelId="{88E1858E-3F6B-405B-B8FB-AC3B87430D60}" type="presOf" srcId="{7A8FD0E7-C73A-4B1E-BD6A-E717E320C056}" destId="{DDAD0AB8-8F2C-413D-86CC-612F91D7A6E9}" srcOrd="1" destOrd="0" presId="urn:microsoft.com/office/officeart/2005/8/layout/vProcess5"/>
    <dgm:cxn modelId="{D02521CA-BCAD-42FF-A1D9-F104EBD8BC11}" srcId="{2B10D4E7-2FFF-4BAC-9AE7-10D295A1CC29}" destId="{7A8FD0E7-C73A-4B1E-BD6A-E717E320C056}" srcOrd="0" destOrd="0" parTransId="{1DA0543C-CAC8-402A-A3B4-6ADD9ADD0A3C}" sibTransId="{49B81BC4-DF2F-4E3D-9B99-E5CE0B175438}"/>
    <dgm:cxn modelId="{50D24D50-40E1-4FB0-983E-974F3D2898A8}" type="presOf" srcId="{2B10D4E7-2FFF-4BAC-9AE7-10D295A1CC29}" destId="{060EE6BE-8175-4A30-9BC1-A2233916EE4D}" srcOrd="0" destOrd="0" presId="urn:microsoft.com/office/officeart/2005/8/layout/vProcess5"/>
    <dgm:cxn modelId="{F4767F77-8DC4-4BA2-BA47-4FC5984AE9EA}" type="presParOf" srcId="{060EE6BE-8175-4A30-9BC1-A2233916EE4D}" destId="{61DF1AAB-EB7D-49BA-97A2-AD6AEE0E8851}" srcOrd="0" destOrd="0" presId="urn:microsoft.com/office/officeart/2005/8/layout/vProcess5"/>
    <dgm:cxn modelId="{B8439D50-16A3-4B84-927A-F6836A8BC9A3}" type="presParOf" srcId="{060EE6BE-8175-4A30-9BC1-A2233916EE4D}" destId="{2C567465-0A82-45D0-B57B-3D1B73A6D043}" srcOrd="1" destOrd="0" presId="urn:microsoft.com/office/officeart/2005/8/layout/vProcess5"/>
    <dgm:cxn modelId="{FFCAF86F-AC4C-4E41-BB56-B3AA402CC44D}" type="presParOf" srcId="{060EE6BE-8175-4A30-9BC1-A2233916EE4D}" destId="{0A80A634-BC29-4933-89BD-A2FD5BF9B132}" srcOrd="2" destOrd="0" presId="urn:microsoft.com/office/officeart/2005/8/layout/vProcess5"/>
    <dgm:cxn modelId="{41C9592C-2C44-4D10-9C86-4586D963CD1C}" type="presParOf" srcId="{060EE6BE-8175-4A30-9BC1-A2233916EE4D}" destId="{022C0811-9FF0-4F41-B9B5-555504B3AEEF}" srcOrd="3" destOrd="0" presId="urn:microsoft.com/office/officeart/2005/8/layout/vProcess5"/>
    <dgm:cxn modelId="{96AB2B7B-0133-4DCA-9450-B4EBD83DA441}" type="presParOf" srcId="{060EE6BE-8175-4A30-9BC1-A2233916EE4D}" destId="{0EA717DD-8F39-4D3E-A8FA-D0A15AB7A5BF}" srcOrd="4" destOrd="0" presId="urn:microsoft.com/office/officeart/2005/8/layout/vProcess5"/>
    <dgm:cxn modelId="{DB105535-60AC-4489-AE88-C0E7ECEEC90C}" type="presParOf" srcId="{060EE6BE-8175-4A30-9BC1-A2233916EE4D}" destId="{47616F9F-7EE2-44FA-BFD8-7B5036F6CFFF}" srcOrd="5" destOrd="0" presId="urn:microsoft.com/office/officeart/2005/8/layout/vProcess5"/>
    <dgm:cxn modelId="{FD5FC881-8081-4B27-A774-A5471FE49762}" type="presParOf" srcId="{060EE6BE-8175-4A30-9BC1-A2233916EE4D}" destId="{DDAD0AB8-8F2C-413D-86CC-612F91D7A6E9}" srcOrd="6" destOrd="0" presId="urn:microsoft.com/office/officeart/2005/8/layout/vProcess5"/>
    <dgm:cxn modelId="{88201899-AF8F-41D3-B3DB-A3B22B5BED83}" type="presParOf" srcId="{060EE6BE-8175-4A30-9BC1-A2233916EE4D}" destId="{C874FCFB-8462-4F49-A6C9-6EF2CB3886AD}" srcOrd="7" destOrd="0" presId="urn:microsoft.com/office/officeart/2005/8/layout/vProcess5"/>
    <dgm:cxn modelId="{703F5C5A-C646-4053-9DA4-F76F080611C1}" type="presParOf" srcId="{060EE6BE-8175-4A30-9BC1-A2233916EE4D}" destId="{287B69D4-3C74-49D4-9552-A1F968991708}"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F8258222-40AE-4942-A6C4-F59535E5069F}" type="doc">
      <dgm:prSet loTypeId="urn:microsoft.com/office/officeart/2005/8/layout/hierarchy6" loCatId="hierarchy" qsTypeId="urn:microsoft.com/office/officeart/2005/8/quickstyle/simple1" qsCatId="simple" csTypeId="urn:microsoft.com/office/officeart/2005/8/colors/accent1_2" csCatId="accent1" phldr="1"/>
      <dgm:spPr/>
      <dgm:t>
        <a:bodyPr/>
        <a:lstStyle/>
        <a:p>
          <a:endParaRPr lang="en-US"/>
        </a:p>
      </dgm:t>
    </dgm:pt>
    <dgm:pt modelId="{7B651AD2-FCB3-47EF-A3AE-C1B88672F774}">
      <dgm:prSet phldrT="[Text]" custT="1"/>
      <dgm:spPr>
        <a:solidFill>
          <a:srgbClr val="FF0000"/>
        </a:solidFill>
      </dgm:spPr>
      <dgm:t>
        <a:bodyPr/>
        <a:lstStyle/>
        <a:p>
          <a:r>
            <a:rPr lang="en-US" sz="4800" dirty="0"/>
            <a:t>Pride</a:t>
          </a:r>
        </a:p>
      </dgm:t>
    </dgm:pt>
    <dgm:pt modelId="{21E3A48E-D1FB-4007-B334-BE13E745DAF9}" type="parTrans" cxnId="{E3362D0F-B605-4600-9724-1446CAFE3A82}">
      <dgm:prSet/>
      <dgm:spPr/>
      <dgm:t>
        <a:bodyPr/>
        <a:lstStyle/>
        <a:p>
          <a:endParaRPr lang="en-US"/>
        </a:p>
      </dgm:t>
    </dgm:pt>
    <dgm:pt modelId="{3AD002C5-F1FF-4814-BE85-BC40040701C1}" type="sibTrans" cxnId="{E3362D0F-B605-4600-9724-1446CAFE3A82}">
      <dgm:prSet/>
      <dgm:spPr/>
      <dgm:t>
        <a:bodyPr/>
        <a:lstStyle/>
        <a:p>
          <a:endParaRPr lang="en-US"/>
        </a:p>
      </dgm:t>
    </dgm:pt>
    <dgm:pt modelId="{8EC93BA8-E82E-4442-B8CD-340D7742D3D0}">
      <dgm:prSet phldrT="[Text]">
        <dgm:style>
          <a:lnRef idx="3">
            <a:schemeClr val="lt1"/>
          </a:lnRef>
          <a:fillRef idx="1">
            <a:schemeClr val="accent2"/>
          </a:fillRef>
          <a:effectRef idx="1">
            <a:schemeClr val="accent2"/>
          </a:effectRef>
          <a:fontRef idx="minor">
            <a:schemeClr val="lt1"/>
          </a:fontRef>
        </dgm:style>
      </dgm:prSet>
      <dgm:spPr/>
      <dgm:t>
        <a:bodyPr/>
        <a:lstStyle/>
        <a:p>
          <a:r>
            <a:rPr lang="en-US" dirty="0"/>
            <a:t>Imbalance</a:t>
          </a:r>
        </a:p>
      </dgm:t>
    </dgm:pt>
    <dgm:pt modelId="{B6C8924E-06A0-4A60-BF11-78915F615ACB}" type="parTrans" cxnId="{3784A38B-9C90-4B5C-8211-DB25619E768F}">
      <dgm:prSet/>
      <dgm:spPr/>
      <dgm:t>
        <a:bodyPr/>
        <a:lstStyle/>
        <a:p>
          <a:endParaRPr lang="en-US"/>
        </a:p>
      </dgm:t>
    </dgm:pt>
    <dgm:pt modelId="{6035E48E-1EC4-472B-AD5E-17EC36A45B8E}" type="sibTrans" cxnId="{3784A38B-9C90-4B5C-8211-DB25619E768F}">
      <dgm:prSet/>
      <dgm:spPr/>
      <dgm:t>
        <a:bodyPr/>
        <a:lstStyle/>
        <a:p>
          <a:endParaRPr lang="en-US"/>
        </a:p>
      </dgm:t>
    </dgm:pt>
    <dgm:pt modelId="{4B0C960B-7FFF-41AC-B75F-2D49D9AC6D77}">
      <dgm:prSet phldrT="[Text]"/>
      <dgm:spPr/>
      <dgm:t>
        <a:bodyPr/>
        <a:lstStyle/>
        <a:p>
          <a:r>
            <a:rPr lang="en-US" dirty="0"/>
            <a:t>Elevated sense of self-worth</a:t>
          </a:r>
        </a:p>
      </dgm:t>
    </dgm:pt>
    <dgm:pt modelId="{CF7E89BF-A1C8-4565-B935-020CE89555DB}" type="parTrans" cxnId="{2573DE45-B938-4E0C-8E74-CD0EA6B2E7D9}">
      <dgm:prSet/>
      <dgm:spPr/>
      <dgm:t>
        <a:bodyPr/>
        <a:lstStyle/>
        <a:p>
          <a:endParaRPr lang="en-US"/>
        </a:p>
      </dgm:t>
    </dgm:pt>
    <dgm:pt modelId="{0DC357F6-A479-43FB-95C4-3DC74B46532B}" type="sibTrans" cxnId="{2573DE45-B938-4E0C-8E74-CD0EA6B2E7D9}">
      <dgm:prSet/>
      <dgm:spPr/>
      <dgm:t>
        <a:bodyPr/>
        <a:lstStyle/>
        <a:p>
          <a:endParaRPr lang="en-US"/>
        </a:p>
      </dgm:t>
    </dgm:pt>
    <dgm:pt modelId="{B9BE203B-4965-4A52-A44B-FD738A1C17E1}">
      <dgm:prSet phldrT="[Text]">
        <dgm:style>
          <a:lnRef idx="3">
            <a:schemeClr val="lt1"/>
          </a:lnRef>
          <a:fillRef idx="1">
            <a:schemeClr val="accent2"/>
          </a:fillRef>
          <a:effectRef idx="1">
            <a:schemeClr val="accent2"/>
          </a:effectRef>
          <a:fontRef idx="minor">
            <a:schemeClr val="lt1"/>
          </a:fontRef>
        </dgm:style>
      </dgm:prSet>
      <dgm:spPr/>
      <dgm:t>
        <a:bodyPr/>
        <a:lstStyle/>
        <a:p>
          <a:r>
            <a:rPr lang="en-US" dirty="0"/>
            <a:t>Weakness</a:t>
          </a:r>
        </a:p>
      </dgm:t>
    </dgm:pt>
    <dgm:pt modelId="{B354E40A-E657-46AB-AF47-9B746178947E}" type="parTrans" cxnId="{8289188C-A5A6-4045-A52B-3861BAEC9E0B}">
      <dgm:prSet/>
      <dgm:spPr/>
      <dgm:t>
        <a:bodyPr/>
        <a:lstStyle/>
        <a:p>
          <a:endParaRPr lang="en-US"/>
        </a:p>
      </dgm:t>
    </dgm:pt>
    <dgm:pt modelId="{489A8595-9246-48B4-8CE2-FE7A4309830E}" type="sibTrans" cxnId="{8289188C-A5A6-4045-A52B-3861BAEC9E0B}">
      <dgm:prSet/>
      <dgm:spPr/>
      <dgm:t>
        <a:bodyPr/>
        <a:lstStyle/>
        <a:p>
          <a:endParaRPr lang="en-US"/>
        </a:p>
      </dgm:t>
    </dgm:pt>
    <dgm:pt modelId="{4CC7C274-6DE1-481C-A9F7-8CA0C05F7D88}">
      <dgm:prSet phldrT="[Text]"/>
      <dgm:spPr/>
      <dgm:t>
        <a:bodyPr/>
        <a:lstStyle/>
        <a:p>
          <a:r>
            <a:rPr lang="en-US" dirty="0"/>
            <a:t>Forgot his father’s love</a:t>
          </a:r>
        </a:p>
      </dgm:t>
    </dgm:pt>
    <dgm:pt modelId="{35F937C3-CC49-47A9-A149-0F8EF4BAA210}" type="parTrans" cxnId="{08BD0941-E4CE-4374-ACA1-481FABE9D29F}">
      <dgm:prSet/>
      <dgm:spPr/>
      <dgm:t>
        <a:bodyPr/>
        <a:lstStyle/>
        <a:p>
          <a:endParaRPr lang="en-US"/>
        </a:p>
      </dgm:t>
    </dgm:pt>
    <dgm:pt modelId="{629726F1-018E-4386-80D5-2C4E209829E2}" type="sibTrans" cxnId="{08BD0941-E4CE-4374-ACA1-481FABE9D29F}">
      <dgm:prSet/>
      <dgm:spPr/>
      <dgm:t>
        <a:bodyPr/>
        <a:lstStyle/>
        <a:p>
          <a:endParaRPr lang="en-US"/>
        </a:p>
      </dgm:t>
    </dgm:pt>
    <dgm:pt modelId="{2C256154-9EFB-4DC9-AF89-0139527163F5}">
      <dgm:prSet phldrT="[Text]">
        <dgm:style>
          <a:lnRef idx="3">
            <a:schemeClr val="lt1"/>
          </a:lnRef>
          <a:fillRef idx="1">
            <a:schemeClr val="accent2"/>
          </a:fillRef>
          <a:effectRef idx="1">
            <a:schemeClr val="accent2"/>
          </a:effectRef>
          <a:fontRef idx="minor">
            <a:schemeClr val="lt1"/>
          </a:fontRef>
        </dgm:style>
      </dgm:prSet>
      <dgm:spPr/>
      <dgm:t>
        <a:bodyPr/>
        <a:lstStyle/>
        <a:p>
          <a:r>
            <a:rPr lang="en-US" dirty="0"/>
            <a:t>Response</a:t>
          </a:r>
        </a:p>
      </dgm:t>
    </dgm:pt>
    <dgm:pt modelId="{88192606-25FA-48D6-82F9-AAC74B02B333}" type="parTrans" cxnId="{8C1EBD3F-2952-43ED-B712-E495AEE0CCF2}">
      <dgm:prSet/>
      <dgm:spPr/>
      <dgm:t>
        <a:bodyPr/>
        <a:lstStyle/>
        <a:p>
          <a:endParaRPr lang="en-US"/>
        </a:p>
      </dgm:t>
    </dgm:pt>
    <dgm:pt modelId="{F4767D25-7A51-4EC8-AC8C-4A0B6FA704B1}" type="sibTrans" cxnId="{8C1EBD3F-2952-43ED-B712-E495AEE0CCF2}">
      <dgm:prSet/>
      <dgm:spPr/>
      <dgm:t>
        <a:bodyPr/>
        <a:lstStyle/>
        <a:p>
          <a:endParaRPr lang="en-US"/>
        </a:p>
      </dgm:t>
    </dgm:pt>
    <dgm:pt modelId="{1D51FCE4-8A2E-467C-B1EC-BFAAC5F60B83}">
      <dgm:prSet phldrT="[Text]"/>
      <dgm:spPr/>
      <dgm:t>
        <a:bodyPr/>
        <a:lstStyle/>
        <a:p>
          <a:r>
            <a:rPr lang="en-US" dirty="0"/>
            <a:t>Did not respect his father</a:t>
          </a:r>
        </a:p>
      </dgm:t>
    </dgm:pt>
    <dgm:pt modelId="{24E3CFC7-C12A-4866-B107-B4A578357566}" type="parTrans" cxnId="{5893B3E7-C468-46E4-89BB-8B77EA0497CB}">
      <dgm:prSet/>
      <dgm:spPr/>
      <dgm:t>
        <a:bodyPr/>
        <a:lstStyle/>
        <a:p>
          <a:endParaRPr lang="en-US"/>
        </a:p>
      </dgm:t>
    </dgm:pt>
    <dgm:pt modelId="{BE105B25-099A-48D3-A89E-B988B75006CE}" type="sibTrans" cxnId="{5893B3E7-C468-46E4-89BB-8B77EA0497CB}">
      <dgm:prSet/>
      <dgm:spPr/>
      <dgm:t>
        <a:bodyPr/>
        <a:lstStyle/>
        <a:p>
          <a:endParaRPr lang="en-US"/>
        </a:p>
      </dgm:t>
    </dgm:pt>
    <dgm:pt modelId="{B37AACCA-23A6-4C53-AF40-E8D2211163EF}" type="pres">
      <dgm:prSet presAssocID="{F8258222-40AE-4942-A6C4-F59535E5069F}" presName="mainComposite" presStyleCnt="0">
        <dgm:presLayoutVars>
          <dgm:chPref val="1"/>
          <dgm:dir/>
          <dgm:animOne val="branch"/>
          <dgm:animLvl val="lvl"/>
          <dgm:resizeHandles val="exact"/>
        </dgm:presLayoutVars>
      </dgm:prSet>
      <dgm:spPr/>
      <dgm:t>
        <a:bodyPr/>
        <a:lstStyle/>
        <a:p>
          <a:endParaRPr lang="en-US"/>
        </a:p>
      </dgm:t>
    </dgm:pt>
    <dgm:pt modelId="{648BEF8F-03EF-45A3-9FF5-E8E20727DD99}" type="pres">
      <dgm:prSet presAssocID="{F8258222-40AE-4942-A6C4-F59535E5069F}" presName="hierFlow" presStyleCnt="0"/>
      <dgm:spPr/>
    </dgm:pt>
    <dgm:pt modelId="{39D7F2BF-4DD4-4F98-9754-53AF45ACC86E}" type="pres">
      <dgm:prSet presAssocID="{F8258222-40AE-4942-A6C4-F59535E5069F}" presName="hierChild1" presStyleCnt="0">
        <dgm:presLayoutVars>
          <dgm:chPref val="1"/>
          <dgm:animOne val="branch"/>
          <dgm:animLvl val="lvl"/>
        </dgm:presLayoutVars>
      </dgm:prSet>
      <dgm:spPr/>
    </dgm:pt>
    <dgm:pt modelId="{F8F713DE-CF76-46CB-8121-E7747F35F9CF}" type="pres">
      <dgm:prSet presAssocID="{7B651AD2-FCB3-47EF-A3AE-C1B88672F774}" presName="Name14" presStyleCnt="0"/>
      <dgm:spPr/>
    </dgm:pt>
    <dgm:pt modelId="{A9FC68D8-1A98-4318-9DE7-C323C7E28543}" type="pres">
      <dgm:prSet presAssocID="{7B651AD2-FCB3-47EF-A3AE-C1B88672F774}" presName="level1Shape" presStyleLbl="node0" presStyleIdx="0" presStyleCnt="1">
        <dgm:presLayoutVars>
          <dgm:chPref val="3"/>
        </dgm:presLayoutVars>
      </dgm:prSet>
      <dgm:spPr/>
      <dgm:t>
        <a:bodyPr/>
        <a:lstStyle/>
        <a:p>
          <a:endParaRPr lang="en-US"/>
        </a:p>
      </dgm:t>
    </dgm:pt>
    <dgm:pt modelId="{29584307-91E4-42E7-9EB0-D7366EFA29B8}" type="pres">
      <dgm:prSet presAssocID="{7B651AD2-FCB3-47EF-A3AE-C1B88672F774}" presName="hierChild2" presStyleCnt="0"/>
      <dgm:spPr/>
    </dgm:pt>
    <dgm:pt modelId="{59019C48-D25B-4B74-A008-F34D97801416}" type="pres">
      <dgm:prSet presAssocID="{B6C8924E-06A0-4A60-BF11-78915F615ACB}" presName="Name19" presStyleLbl="parChTrans1D2" presStyleIdx="0" presStyleCnt="3"/>
      <dgm:spPr/>
      <dgm:t>
        <a:bodyPr/>
        <a:lstStyle/>
        <a:p>
          <a:endParaRPr lang="en-US"/>
        </a:p>
      </dgm:t>
    </dgm:pt>
    <dgm:pt modelId="{24A6AACF-FAA6-4012-8AD5-2713BA1EE0B3}" type="pres">
      <dgm:prSet presAssocID="{8EC93BA8-E82E-4442-B8CD-340D7742D3D0}" presName="Name21" presStyleCnt="0"/>
      <dgm:spPr/>
    </dgm:pt>
    <dgm:pt modelId="{4CBD867B-3A53-4B6C-B0E5-516F665CAA8B}" type="pres">
      <dgm:prSet presAssocID="{8EC93BA8-E82E-4442-B8CD-340D7742D3D0}" presName="level2Shape" presStyleLbl="node2" presStyleIdx="0" presStyleCnt="3"/>
      <dgm:spPr/>
      <dgm:t>
        <a:bodyPr/>
        <a:lstStyle/>
        <a:p>
          <a:endParaRPr lang="en-US"/>
        </a:p>
      </dgm:t>
    </dgm:pt>
    <dgm:pt modelId="{0A05E30E-7AA2-403B-A20C-0010CA8D5D20}" type="pres">
      <dgm:prSet presAssocID="{8EC93BA8-E82E-4442-B8CD-340D7742D3D0}" presName="hierChild3" presStyleCnt="0"/>
      <dgm:spPr/>
    </dgm:pt>
    <dgm:pt modelId="{680334B0-EFB8-4381-A2BA-0F2266D445EA}" type="pres">
      <dgm:prSet presAssocID="{CF7E89BF-A1C8-4565-B935-020CE89555DB}" presName="Name19" presStyleLbl="parChTrans1D3" presStyleIdx="0" presStyleCnt="3"/>
      <dgm:spPr/>
      <dgm:t>
        <a:bodyPr/>
        <a:lstStyle/>
        <a:p>
          <a:endParaRPr lang="en-US"/>
        </a:p>
      </dgm:t>
    </dgm:pt>
    <dgm:pt modelId="{90C555D8-3371-4105-9A20-02C72A30B955}" type="pres">
      <dgm:prSet presAssocID="{4B0C960B-7FFF-41AC-B75F-2D49D9AC6D77}" presName="Name21" presStyleCnt="0"/>
      <dgm:spPr/>
    </dgm:pt>
    <dgm:pt modelId="{C2903F63-18EC-4A59-B209-7CE754F56386}" type="pres">
      <dgm:prSet presAssocID="{4B0C960B-7FFF-41AC-B75F-2D49D9AC6D77}" presName="level2Shape" presStyleLbl="node3" presStyleIdx="0" presStyleCnt="3"/>
      <dgm:spPr/>
      <dgm:t>
        <a:bodyPr/>
        <a:lstStyle/>
        <a:p>
          <a:endParaRPr lang="en-US"/>
        </a:p>
      </dgm:t>
    </dgm:pt>
    <dgm:pt modelId="{9B01094D-13AB-483A-9041-214AE9DB91FC}" type="pres">
      <dgm:prSet presAssocID="{4B0C960B-7FFF-41AC-B75F-2D49D9AC6D77}" presName="hierChild3" presStyleCnt="0"/>
      <dgm:spPr/>
    </dgm:pt>
    <dgm:pt modelId="{F4881EC5-0927-4936-86A2-257CD94888FF}" type="pres">
      <dgm:prSet presAssocID="{B354E40A-E657-46AB-AF47-9B746178947E}" presName="Name19" presStyleLbl="parChTrans1D2" presStyleIdx="1" presStyleCnt="3"/>
      <dgm:spPr/>
      <dgm:t>
        <a:bodyPr/>
        <a:lstStyle/>
        <a:p>
          <a:endParaRPr lang="en-US"/>
        </a:p>
      </dgm:t>
    </dgm:pt>
    <dgm:pt modelId="{A6A528F7-FEA5-42E1-8AC7-339C5A59A90A}" type="pres">
      <dgm:prSet presAssocID="{B9BE203B-4965-4A52-A44B-FD738A1C17E1}" presName="Name21" presStyleCnt="0"/>
      <dgm:spPr/>
    </dgm:pt>
    <dgm:pt modelId="{14063A18-41A3-4106-9A1D-73D8845BB323}" type="pres">
      <dgm:prSet presAssocID="{B9BE203B-4965-4A52-A44B-FD738A1C17E1}" presName="level2Shape" presStyleLbl="node2" presStyleIdx="1" presStyleCnt="3"/>
      <dgm:spPr/>
      <dgm:t>
        <a:bodyPr/>
        <a:lstStyle/>
        <a:p>
          <a:endParaRPr lang="en-US"/>
        </a:p>
      </dgm:t>
    </dgm:pt>
    <dgm:pt modelId="{24B105F5-C666-4AB5-9076-C97A91394064}" type="pres">
      <dgm:prSet presAssocID="{B9BE203B-4965-4A52-A44B-FD738A1C17E1}" presName="hierChild3" presStyleCnt="0"/>
      <dgm:spPr/>
    </dgm:pt>
    <dgm:pt modelId="{F5C83B80-931A-4A3E-836B-5C886EC778E5}" type="pres">
      <dgm:prSet presAssocID="{35F937C3-CC49-47A9-A149-0F8EF4BAA210}" presName="Name19" presStyleLbl="parChTrans1D3" presStyleIdx="1" presStyleCnt="3"/>
      <dgm:spPr/>
      <dgm:t>
        <a:bodyPr/>
        <a:lstStyle/>
        <a:p>
          <a:endParaRPr lang="en-US"/>
        </a:p>
      </dgm:t>
    </dgm:pt>
    <dgm:pt modelId="{B324A873-E073-4BC4-BBD2-95619BCB488E}" type="pres">
      <dgm:prSet presAssocID="{4CC7C274-6DE1-481C-A9F7-8CA0C05F7D88}" presName="Name21" presStyleCnt="0"/>
      <dgm:spPr/>
    </dgm:pt>
    <dgm:pt modelId="{57598642-069F-4E0B-9CBD-8281B863967B}" type="pres">
      <dgm:prSet presAssocID="{4CC7C274-6DE1-481C-A9F7-8CA0C05F7D88}" presName="level2Shape" presStyleLbl="node3" presStyleIdx="1" presStyleCnt="3"/>
      <dgm:spPr/>
      <dgm:t>
        <a:bodyPr/>
        <a:lstStyle/>
        <a:p>
          <a:endParaRPr lang="en-US"/>
        </a:p>
      </dgm:t>
    </dgm:pt>
    <dgm:pt modelId="{8996F5C6-5EA2-4365-A87B-050BE6820933}" type="pres">
      <dgm:prSet presAssocID="{4CC7C274-6DE1-481C-A9F7-8CA0C05F7D88}" presName="hierChild3" presStyleCnt="0"/>
      <dgm:spPr/>
    </dgm:pt>
    <dgm:pt modelId="{B13992D2-EAAC-488D-88B5-07D496508E17}" type="pres">
      <dgm:prSet presAssocID="{88192606-25FA-48D6-82F9-AAC74B02B333}" presName="Name19" presStyleLbl="parChTrans1D2" presStyleIdx="2" presStyleCnt="3"/>
      <dgm:spPr/>
      <dgm:t>
        <a:bodyPr/>
        <a:lstStyle/>
        <a:p>
          <a:endParaRPr lang="en-US"/>
        </a:p>
      </dgm:t>
    </dgm:pt>
    <dgm:pt modelId="{B4FD3AF7-BBEC-44FB-BC66-71606D9AA62E}" type="pres">
      <dgm:prSet presAssocID="{2C256154-9EFB-4DC9-AF89-0139527163F5}" presName="Name21" presStyleCnt="0"/>
      <dgm:spPr/>
    </dgm:pt>
    <dgm:pt modelId="{5F88795D-3C92-4CA7-B158-DB46EEA9BB13}" type="pres">
      <dgm:prSet presAssocID="{2C256154-9EFB-4DC9-AF89-0139527163F5}" presName="level2Shape" presStyleLbl="node2" presStyleIdx="2" presStyleCnt="3"/>
      <dgm:spPr/>
      <dgm:t>
        <a:bodyPr/>
        <a:lstStyle/>
        <a:p>
          <a:endParaRPr lang="en-US"/>
        </a:p>
      </dgm:t>
    </dgm:pt>
    <dgm:pt modelId="{A8144BC9-FD89-4F33-9D6B-F721E5131FB0}" type="pres">
      <dgm:prSet presAssocID="{2C256154-9EFB-4DC9-AF89-0139527163F5}" presName="hierChild3" presStyleCnt="0"/>
      <dgm:spPr/>
    </dgm:pt>
    <dgm:pt modelId="{844699CE-42C4-40CD-88B3-D9DDCD528AE3}" type="pres">
      <dgm:prSet presAssocID="{24E3CFC7-C12A-4866-B107-B4A578357566}" presName="Name19" presStyleLbl="parChTrans1D3" presStyleIdx="2" presStyleCnt="3"/>
      <dgm:spPr/>
      <dgm:t>
        <a:bodyPr/>
        <a:lstStyle/>
        <a:p>
          <a:endParaRPr lang="en-US"/>
        </a:p>
      </dgm:t>
    </dgm:pt>
    <dgm:pt modelId="{B631A99A-19E3-438A-95C1-1DC97CC2ED41}" type="pres">
      <dgm:prSet presAssocID="{1D51FCE4-8A2E-467C-B1EC-BFAAC5F60B83}" presName="Name21" presStyleCnt="0"/>
      <dgm:spPr/>
    </dgm:pt>
    <dgm:pt modelId="{5C2361B1-FF05-4D5E-AD5B-5B88FCC9BDC5}" type="pres">
      <dgm:prSet presAssocID="{1D51FCE4-8A2E-467C-B1EC-BFAAC5F60B83}" presName="level2Shape" presStyleLbl="node3" presStyleIdx="2" presStyleCnt="3"/>
      <dgm:spPr/>
      <dgm:t>
        <a:bodyPr/>
        <a:lstStyle/>
        <a:p>
          <a:endParaRPr lang="en-US"/>
        </a:p>
      </dgm:t>
    </dgm:pt>
    <dgm:pt modelId="{0B7115C4-C487-4105-82D6-5A3A93712BAD}" type="pres">
      <dgm:prSet presAssocID="{1D51FCE4-8A2E-467C-B1EC-BFAAC5F60B83}" presName="hierChild3" presStyleCnt="0"/>
      <dgm:spPr/>
    </dgm:pt>
    <dgm:pt modelId="{385FE7D1-220A-4B16-8E54-57530F51183E}" type="pres">
      <dgm:prSet presAssocID="{F8258222-40AE-4942-A6C4-F59535E5069F}" presName="bgShapesFlow" presStyleCnt="0"/>
      <dgm:spPr/>
    </dgm:pt>
  </dgm:ptLst>
  <dgm:cxnLst>
    <dgm:cxn modelId="{E98348B7-BD41-4BA2-BB2F-96561A1F10D7}" type="presOf" srcId="{8EC93BA8-E82E-4442-B8CD-340D7742D3D0}" destId="{4CBD867B-3A53-4B6C-B0E5-516F665CAA8B}" srcOrd="0" destOrd="0" presId="urn:microsoft.com/office/officeart/2005/8/layout/hierarchy6"/>
    <dgm:cxn modelId="{F2A2A573-43FA-4D0E-BE4E-B189BB03D4D9}" type="presOf" srcId="{2C256154-9EFB-4DC9-AF89-0139527163F5}" destId="{5F88795D-3C92-4CA7-B158-DB46EEA9BB13}" srcOrd="0" destOrd="0" presId="urn:microsoft.com/office/officeart/2005/8/layout/hierarchy6"/>
    <dgm:cxn modelId="{E3362D0F-B605-4600-9724-1446CAFE3A82}" srcId="{F8258222-40AE-4942-A6C4-F59535E5069F}" destId="{7B651AD2-FCB3-47EF-A3AE-C1B88672F774}" srcOrd="0" destOrd="0" parTransId="{21E3A48E-D1FB-4007-B334-BE13E745DAF9}" sibTransId="{3AD002C5-F1FF-4814-BE85-BC40040701C1}"/>
    <dgm:cxn modelId="{3784A38B-9C90-4B5C-8211-DB25619E768F}" srcId="{7B651AD2-FCB3-47EF-A3AE-C1B88672F774}" destId="{8EC93BA8-E82E-4442-B8CD-340D7742D3D0}" srcOrd="0" destOrd="0" parTransId="{B6C8924E-06A0-4A60-BF11-78915F615ACB}" sibTransId="{6035E48E-1EC4-472B-AD5E-17EC36A45B8E}"/>
    <dgm:cxn modelId="{6F205C68-ABF2-42EA-947F-F8C658CE2C4F}" type="presOf" srcId="{F8258222-40AE-4942-A6C4-F59535E5069F}" destId="{B37AACCA-23A6-4C53-AF40-E8D2211163EF}" srcOrd="0" destOrd="0" presId="urn:microsoft.com/office/officeart/2005/8/layout/hierarchy6"/>
    <dgm:cxn modelId="{62E9D01C-70AB-4F00-8A09-B658C4F929FA}" type="presOf" srcId="{4CC7C274-6DE1-481C-A9F7-8CA0C05F7D88}" destId="{57598642-069F-4E0B-9CBD-8281B863967B}" srcOrd="0" destOrd="0" presId="urn:microsoft.com/office/officeart/2005/8/layout/hierarchy6"/>
    <dgm:cxn modelId="{A0D2427B-594D-4DC1-ABCA-76A9C6A94B90}" type="presOf" srcId="{B9BE203B-4965-4A52-A44B-FD738A1C17E1}" destId="{14063A18-41A3-4106-9A1D-73D8845BB323}" srcOrd="0" destOrd="0" presId="urn:microsoft.com/office/officeart/2005/8/layout/hierarchy6"/>
    <dgm:cxn modelId="{43CBD2CB-C26B-469B-AB1E-6E4C897EBC87}" type="presOf" srcId="{B6C8924E-06A0-4A60-BF11-78915F615ACB}" destId="{59019C48-D25B-4B74-A008-F34D97801416}" srcOrd="0" destOrd="0" presId="urn:microsoft.com/office/officeart/2005/8/layout/hierarchy6"/>
    <dgm:cxn modelId="{8D30779C-6A58-47D7-AEDC-1CE4C6F92EDF}" type="presOf" srcId="{35F937C3-CC49-47A9-A149-0F8EF4BAA210}" destId="{F5C83B80-931A-4A3E-836B-5C886EC778E5}" srcOrd="0" destOrd="0" presId="urn:microsoft.com/office/officeart/2005/8/layout/hierarchy6"/>
    <dgm:cxn modelId="{8289188C-A5A6-4045-A52B-3861BAEC9E0B}" srcId="{7B651AD2-FCB3-47EF-A3AE-C1B88672F774}" destId="{B9BE203B-4965-4A52-A44B-FD738A1C17E1}" srcOrd="1" destOrd="0" parTransId="{B354E40A-E657-46AB-AF47-9B746178947E}" sibTransId="{489A8595-9246-48B4-8CE2-FE7A4309830E}"/>
    <dgm:cxn modelId="{666BB358-A48F-4B89-A185-14C6EF08DAEC}" type="presOf" srcId="{1D51FCE4-8A2E-467C-B1EC-BFAAC5F60B83}" destId="{5C2361B1-FF05-4D5E-AD5B-5B88FCC9BDC5}" srcOrd="0" destOrd="0" presId="urn:microsoft.com/office/officeart/2005/8/layout/hierarchy6"/>
    <dgm:cxn modelId="{5BFDB611-DA8E-4D42-84C9-6A69FAD9E9F8}" type="presOf" srcId="{88192606-25FA-48D6-82F9-AAC74B02B333}" destId="{B13992D2-EAAC-488D-88B5-07D496508E17}" srcOrd="0" destOrd="0" presId="urn:microsoft.com/office/officeart/2005/8/layout/hierarchy6"/>
    <dgm:cxn modelId="{2573DE45-B938-4E0C-8E74-CD0EA6B2E7D9}" srcId="{8EC93BA8-E82E-4442-B8CD-340D7742D3D0}" destId="{4B0C960B-7FFF-41AC-B75F-2D49D9AC6D77}" srcOrd="0" destOrd="0" parTransId="{CF7E89BF-A1C8-4565-B935-020CE89555DB}" sibTransId="{0DC357F6-A479-43FB-95C4-3DC74B46532B}"/>
    <dgm:cxn modelId="{65F8D6CF-535E-4CA6-918C-A689FC6B3E25}" type="presOf" srcId="{4B0C960B-7FFF-41AC-B75F-2D49D9AC6D77}" destId="{C2903F63-18EC-4A59-B209-7CE754F56386}" srcOrd="0" destOrd="0" presId="urn:microsoft.com/office/officeart/2005/8/layout/hierarchy6"/>
    <dgm:cxn modelId="{6B104EAC-DF36-4129-BF20-D034A98D15A4}" type="presOf" srcId="{7B651AD2-FCB3-47EF-A3AE-C1B88672F774}" destId="{A9FC68D8-1A98-4318-9DE7-C323C7E28543}" srcOrd="0" destOrd="0" presId="urn:microsoft.com/office/officeart/2005/8/layout/hierarchy6"/>
    <dgm:cxn modelId="{5893B3E7-C468-46E4-89BB-8B77EA0497CB}" srcId="{2C256154-9EFB-4DC9-AF89-0139527163F5}" destId="{1D51FCE4-8A2E-467C-B1EC-BFAAC5F60B83}" srcOrd="0" destOrd="0" parTransId="{24E3CFC7-C12A-4866-B107-B4A578357566}" sibTransId="{BE105B25-099A-48D3-A89E-B988B75006CE}"/>
    <dgm:cxn modelId="{94377FBF-91FD-4B65-A8B9-B59D43B7CEB6}" type="presOf" srcId="{CF7E89BF-A1C8-4565-B935-020CE89555DB}" destId="{680334B0-EFB8-4381-A2BA-0F2266D445EA}" srcOrd="0" destOrd="0" presId="urn:microsoft.com/office/officeart/2005/8/layout/hierarchy6"/>
    <dgm:cxn modelId="{0445C252-ACC5-4502-9A90-657EC69AC229}" type="presOf" srcId="{24E3CFC7-C12A-4866-B107-B4A578357566}" destId="{844699CE-42C4-40CD-88B3-D9DDCD528AE3}" srcOrd="0" destOrd="0" presId="urn:microsoft.com/office/officeart/2005/8/layout/hierarchy6"/>
    <dgm:cxn modelId="{08BD0941-E4CE-4374-ACA1-481FABE9D29F}" srcId="{B9BE203B-4965-4A52-A44B-FD738A1C17E1}" destId="{4CC7C274-6DE1-481C-A9F7-8CA0C05F7D88}" srcOrd="0" destOrd="0" parTransId="{35F937C3-CC49-47A9-A149-0F8EF4BAA210}" sibTransId="{629726F1-018E-4386-80D5-2C4E209829E2}"/>
    <dgm:cxn modelId="{CB0B4FC8-47EB-4876-A633-7C1C6856209A}" type="presOf" srcId="{B354E40A-E657-46AB-AF47-9B746178947E}" destId="{F4881EC5-0927-4936-86A2-257CD94888FF}" srcOrd="0" destOrd="0" presId="urn:microsoft.com/office/officeart/2005/8/layout/hierarchy6"/>
    <dgm:cxn modelId="{8C1EBD3F-2952-43ED-B712-E495AEE0CCF2}" srcId="{7B651AD2-FCB3-47EF-A3AE-C1B88672F774}" destId="{2C256154-9EFB-4DC9-AF89-0139527163F5}" srcOrd="2" destOrd="0" parTransId="{88192606-25FA-48D6-82F9-AAC74B02B333}" sibTransId="{F4767D25-7A51-4EC8-AC8C-4A0B6FA704B1}"/>
    <dgm:cxn modelId="{37D0365F-C10C-4C8F-AEB9-640D364F8962}" type="presParOf" srcId="{B37AACCA-23A6-4C53-AF40-E8D2211163EF}" destId="{648BEF8F-03EF-45A3-9FF5-E8E20727DD99}" srcOrd="0" destOrd="0" presId="urn:microsoft.com/office/officeart/2005/8/layout/hierarchy6"/>
    <dgm:cxn modelId="{3FE9E314-2383-4E34-B677-37E7A7B3D183}" type="presParOf" srcId="{648BEF8F-03EF-45A3-9FF5-E8E20727DD99}" destId="{39D7F2BF-4DD4-4F98-9754-53AF45ACC86E}" srcOrd="0" destOrd="0" presId="urn:microsoft.com/office/officeart/2005/8/layout/hierarchy6"/>
    <dgm:cxn modelId="{A4B6B27B-9BD9-493B-88E5-F1F0FDAF487E}" type="presParOf" srcId="{39D7F2BF-4DD4-4F98-9754-53AF45ACC86E}" destId="{F8F713DE-CF76-46CB-8121-E7747F35F9CF}" srcOrd="0" destOrd="0" presId="urn:microsoft.com/office/officeart/2005/8/layout/hierarchy6"/>
    <dgm:cxn modelId="{1D08A7E1-8C9E-49D8-B8AA-E208D2FC28DC}" type="presParOf" srcId="{F8F713DE-CF76-46CB-8121-E7747F35F9CF}" destId="{A9FC68D8-1A98-4318-9DE7-C323C7E28543}" srcOrd="0" destOrd="0" presId="urn:microsoft.com/office/officeart/2005/8/layout/hierarchy6"/>
    <dgm:cxn modelId="{77CFFEE3-6265-46D7-9800-951DD1131D53}" type="presParOf" srcId="{F8F713DE-CF76-46CB-8121-E7747F35F9CF}" destId="{29584307-91E4-42E7-9EB0-D7366EFA29B8}" srcOrd="1" destOrd="0" presId="urn:microsoft.com/office/officeart/2005/8/layout/hierarchy6"/>
    <dgm:cxn modelId="{3915C181-6997-45E7-87C1-E7E1BB809BD3}" type="presParOf" srcId="{29584307-91E4-42E7-9EB0-D7366EFA29B8}" destId="{59019C48-D25B-4B74-A008-F34D97801416}" srcOrd="0" destOrd="0" presId="urn:microsoft.com/office/officeart/2005/8/layout/hierarchy6"/>
    <dgm:cxn modelId="{B1F5F881-39CD-4AFE-9897-93C8FED1515D}" type="presParOf" srcId="{29584307-91E4-42E7-9EB0-D7366EFA29B8}" destId="{24A6AACF-FAA6-4012-8AD5-2713BA1EE0B3}" srcOrd="1" destOrd="0" presId="urn:microsoft.com/office/officeart/2005/8/layout/hierarchy6"/>
    <dgm:cxn modelId="{1B2C1528-1D4E-47E3-BB01-DE0546EC3788}" type="presParOf" srcId="{24A6AACF-FAA6-4012-8AD5-2713BA1EE0B3}" destId="{4CBD867B-3A53-4B6C-B0E5-516F665CAA8B}" srcOrd="0" destOrd="0" presId="urn:microsoft.com/office/officeart/2005/8/layout/hierarchy6"/>
    <dgm:cxn modelId="{3BE6F15B-6244-4CDF-9272-7699BE2BC49E}" type="presParOf" srcId="{24A6AACF-FAA6-4012-8AD5-2713BA1EE0B3}" destId="{0A05E30E-7AA2-403B-A20C-0010CA8D5D20}" srcOrd="1" destOrd="0" presId="urn:microsoft.com/office/officeart/2005/8/layout/hierarchy6"/>
    <dgm:cxn modelId="{3A4D023C-AB72-4F18-99D7-A964C14B03B2}" type="presParOf" srcId="{0A05E30E-7AA2-403B-A20C-0010CA8D5D20}" destId="{680334B0-EFB8-4381-A2BA-0F2266D445EA}" srcOrd="0" destOrd="0" presId="urn:microsoft.com/office/officeart/2005/8/layout/hierarchy6"/>
    <dgm:cxn modelId="{9C83FED5-C6F3-475E-A65F-6B9CEE85A3AA}" type="presParOf" srcId="{0A05E30E-7AA2-403B-A20C-0010CA8D5D20}" destId="{90C555D8-3371-4105-9A20-02C72A30B955}" srcOrd="1" destOrd="0" presId="urn:microsoft.com/office/officeart/2005/8/layout/hierarchy6"/>
    <dgm:cxn modelId="{7165CE83-14DD-4282-A7D9-50AC54F07DEE}" type="presParOf" srcId="{90C555D8-3371-4105-9A20-02C72A30B955}" destId="{C2903F63-18EC-4A59-B209-7CE754F56386}" srcOrd="0" destOrd="0" presId="urn:microsoft.com/office/officeart/2005/8/layout/hierarchy6"/>
    <dgm:cxn modelId="{5025A1F4-DFA4-40EC-B147-EA97AF4934B8}" type="presParOf" srcId="{90C555D8-3371-4105-9A20-02C72A30B955}" destId="{9B01094D-13AB-483A-9041-214AE9DB91FC}" srcOrd="1" destOrd="0" presId="urn:microsoft.com/office/officeart/2005/8/layout/hierarchy6"/>
    <dgm:cxn modelId="{8B65DA89-261F-41BC-85E1-886B3FDC7032}" type="presParOf" srcId="{29584307-91E4-42E7-9EB0-D7366EFA29B8}" destId="{F4881EC5-0927-4936-86A2-257CD94888FF}" srcOrd="2" destOrd="0" presId="urn:microsoft.com/office/officeart/2005/8/layout/hierarchy6"/>
    <dgm:cxn modelId="{46AEA63C-3F63-4CC8-9CB3-B502B10445DD}" type="presParOf" srcId="{29584307-91E4-42E7-9EB0-D7366EFA29B8}" destId="{A6A528F7-FEA5-42E1-8AC7-339C5A59A90A}" srcOrd="3" destOrd="0" presId="urn:microsoft.com/office/officeart/2005/8/layout/hierarchy6"/>
    <dgm:cxn modelId="{B50F234F-1B94-41F5-9B61-864EC2C02218}" type="presParOf" srcId="{A6A528F7-FEA5-42E1-8AC7-339C5A59A90A}" destId="{14063A18-41A3-4106-9A1D-73D8845BB323}" srcOrd="0" destOrd="0" presId="urn:microsoft.com/office/officeart/2005/8/layout/hierarchy6"/>
    <dgm:cxn modelId="{E728EFA7-85F5-4BEF-9717-C5C4D70A054B}" type="presParOf" srcId="{A6A528F7-FEA5-42E1-8AC7-339C5A59A90A}" destId="{24B105F5-C666-4AB5-9076-C97A91394064}" srcOrd="1" destOrd="0" presId="urn:microsoft.com/office/officeart/2005/8/layout/hierarchy6"/>
    <dgm:cxn modelId="{2201063D-5EC9-47CC-B5FB-FA8F8D82A9EC}" type="presParOf" srcId="{24B105F5-C666-4AB5-9076-C97A91394064}" destId="{F5C83B80-931A-4A3E-836B-5C886EC778E5}" srcOrd="0" destOrd="0" presId="urn:microsoft.com/office/officeart/2005/8/layout/hierarchy6"/>
    <dgm:cxn modelId="{0A311188-A9CA-4DC3-8991-2C259FBF7D3E}" type="presParOf" srcId="{24B105F5-C666-4AB5-9076-C97A91394064}" destId="{B324A873-E073-4BC4-BBD2-95619BCB488E}" srcOrd="1" destOrd="0" presId="urn:microsoft.com/office/officeart/2005/8/layout/hierarchy6"/>
    <dgm:cxn modelId="{3F96A50C-7233-4ED2-80B4-CE1A1A04FBBF}" type="presParOf" srcId="{B324A873-E073-4BC4-BBD2-95619BCB488E}" destId="{57598642-069F-4E0B-9CBD-8281B863967B}" srcOrd="0" destOrd="0" presId="urn:microsoft.com/office/officeart/2005/8/layout/hierarchy6"/>
    <dgm:cxn modelId="{83ED6934-4610-4FB1-96B6-16B3D3888C09}" type="presParOf" srcId="{B324A873-E073-4BC4-BBD2-95619BCB488E}" destId="{8996F5C6-5EA2-4365-A87B-050BE6820933}" srcOrd="1" destOrd="0" presId="urn:microsoft.com/office/officeart/2005/8/layout/hierarchy6"/>
    <dgm:cxn modelId="{9335F9CE-613C-48AD-A292-AFFE5567C3F7}" type="presParOf" srcId="{29584307-91E4-42E7-9EB0-D7366EFA29B8}" destId="{B13992D2-EAAC-488D-88B5-07D496508E17}" srcOrd="4" destOrd="0" presId="urn:microsoft.com/office/officeart/2005/8/layout/hierarchy6"/>
    <dgm:cxn modelId="{64EBC476-3EF9-4A66-B2B8-BDD813F0940D}" type="presParOf" srcId="{29584307-91E4-42E7-9EB0-D7366EFA29B8}" destId="{B4FD3AF7-BBEC-44FB-BC66-71606D9AA62E}" srcOrd="5" destOrd="0" presId="urn:microsoft.com/office/officeart/2005/8/layout/hierarchy6"/>
    <dgm:cxn modelId="{7065B581-B210-4B91-89C0-9A894D9DFD22}" type="presParOf" srcId="{B4FD3AF7-BBEC-44FB-BC66-71606D9AA62E}" destId="{5F88795D-3C92-4CA7-B158-DB46EEA9BB13}" srcOrd="0" destOrd="0" presId="urn:microsoft.com/office/officeart/2005/8/layout/hierarchy6"/>
    <dgm:cxn modelId="{7E17CDF3-C46B-4DE6-A95B-AA962641419F}" type="presParOf" srcId="{B4FD3AF7-BBEC-44FB-BC66-71606D9AA62E}" destId="{A8144BC9-FD89-4F33-9D6B-F721E5131FB0}" srcOrd="1" destOrd="0" presId="urn:microsoft.com/office/officeart/2005/8/layout/hierarchy6"/>
    <dgm:cxn modelId="{41AF858A-4EC9-48AD-B639-DEA805D9B540}" type="presParOf" srcId="{A8144BC9-FD89-4F33-9D6B-F721E5131FB0}" destId="{844699CE-42C4-40CD-88B3-D9DDCD528AE3}" srcOrd="0" destOrd="0" presId="urn:microsoft.com/office/officeart/2005/8/layout/hierarchy6"/>
    <dgm:cxn modelId="{00AF467A-A2BA-411D-8F80-21916F0E4F9A}" type="presParOf" srcId="{A8144BC9-FD89-4F33-9D6B-F721E5131FB0}" destId="{B631A99A-19E3-438A-95C1-1DC97CC2ED41}" srcOrd="1" destOrd="0" presId="urn:microsoft.com/office/officeart/2005/8/layout/hierarchy6"/>
    <dgm:cxn modelId="{EAB67463-FD2F-4D4D-9D40-CAEA1A169675}" type="presParOf" srcId="{B631A99A-19E3-438A-95C1-1DC97CC2ED41}" destId="{5C2361B1-FF05-4D5E-AD5B-5B88FCC9BDC5}" srcOrd="0" destOrd="0" presId="urn:microsoft.com/office/officeart/2005/8/layout/hierarchy6"/>
    <dgm:cxn modelId="{3F2FE6A8-B83A-463F-BC07-214E40B0906C}" type="presParOf" srcId="{B631A99A-19E3-438A-95C1-1DC97CC2ED41}" destId="{0B7115C4-C487-4105-82D6-5A3A93712BAD}" srcOrd="1" destOrd="0" presId="urn:microsoft.com/office/officeart/2005/8/layout/hierarchy6"/>
    <dgm:cxn modelId="{AC231C45-B5E0-485F-A938-E0C9F8BBB574}" type="presParOf" srcId="{B37AACCA-23A6-4C53-AF40-E8D2211163EF}" destId="{385FE7D1-220A-4B16-8E54-57530F51183E}" srcOrd="1" destOrd="0" presId="urn:microsoft.com/office/officeart/2005/8/layout/hierarchy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F8258222-40AE-4942-A6C4-F59535E5069F}" type="doc">
      <dgm:prSet loTypeId="urn:microsoft.com/office/officeart/2005/8/layout/hierarchy6" loCatId="hierarchy" qsTypeId="urn:microsoft.com/office/officeart/2005/8/quickstyle/simple1" qsCatId="simple" csTypeId="urn:microsoft.com/office/officeart/2005/8/colors/accent1_2" csCatId="accent1" phldr="1"/>
      <dgm:spPr/>
      <dgm:t>
        <a:bodyPr/>
        <a:lstStyle/>
        <a:p>
          <a:endParaRPr lang="en-US"/>
        </a:p>
      </dgm:t>
    </dgm:pt>
    <dgm:pt modelId="{7B651AD2-FCB3-47EF-A3AE-C1B88672F774}">
      <dgm:prSet phldrT="[Text]" custT="1"/>
      <dgm:spPr>
        <a:solidFill>
          <a:srgbClr val="FF0000"/>
        </a:solidFill>
      </dgm:spPr>
      <dgm:t>
        <a:bodyPr/>
        <a:lstStyle/>
        <a:p>
          <a:r>
            <a:rPr lang="en-US" sz="4800" dirty="0"/>
            <a:t>Pr</a:t>
          </a:r>
          <a:r>
            <a:rPr lang="en-US" sz="4800" i="0" dirty="0"/>
            <a:t>i</a:t>
          </a:r>
          <a:r>
            <a:rPr lang="en-US" sz="4800" dirty="0"/>
            <a:t>de</a:t>
          </a:r>
          <a:endParaRPr lang="en-US" sz="6500" dirty="0"/>
        </a:p>
      </dgm:t>
    </dgm:pt>
    <dgm:pt modelId="{21E3A48E-D1FB-4007-B334-BE13E745DAF9}" type="parTrans" cxnId="{E3362D0F-B605-4600-9724-1446CAFE3A82}">
      <dgm:prSet/>
      <dgm:spPr/>
      <dgm:t>
        <a:bodyPr/>
        <a:lstStyle/>
        <a:p>
          <a:endParaRPr lang="en-US"/>
        </a:p>
      </dgm:t>
    </dgm:pt>
    <dgm:pt modelId="{3AD002C5-F1FF-4814-BE85-BC40040701C1}" type="sibTrans" cxnId="{E3362D0F-B605-4600-9724-1446CAFE3A82}">
      <dgm:prSet/>
      <dgm:spPr/>
      <dgm:t>
        <a:bodyPr/>
        <a:lstStyle/>
        <a:p>
          <a:endParaRPr lang="en-US"/>
        </a:p>
      </dgm:t>
    </dgm:pt>
    <dgm:pt modelId="{B37AACCA-23A6-4C53-AF40-E8D2211163EF}" type="pres">
      <dgm:prSet presAssocID="{F8258222-40AE-4942-A6C4-F59535E5069F}" presName="mainComposite" presStyleCnt="0">
        <dgm:presLayoutVars>
          <dgm:chPref val="1"/>
          <dgm:dir/>
          <dgm:animOne val="branch"/>
          <dgm:animLvl val="lvl"/>
          <dgm:resizeHandles val="exact"/>
        </dgm:presLayoutVars>
      </dgm:prSet>
      <dgm:spPr/>
      <dgm:t>
        <a:bodyPr/>
        <a:lstStyle/>
        <a:p>
          <a:endParaRPr lang="en-US"/>
        </a:p>
      </dgm:t>
    </dgm:pt>
    <dgm:pt modelId="{648BEF8F-03EF-45A3-9FF5-E8E20727DD99}" type="pres">
      <dgm:prSet presAssocID="{F8258222-40AE-4942-A6C4-F59535E5069F}" presName="hierFlow" presStyleCnt="0"/>
      <dgm:spPr/>
    </dgm:pt>
    <dgm:pt modelId="{39D7F2BF-4DD4-4F98-9754-53AF45ACC86E}" type="pres">
      <dgm:prSet presAssocID="{F8258222-40AE-4942-A6C4-F59535E5069F}" presName="hierChild1" presStyleCnt="0">
        <dgm:presLayoutVars>
          <dgm:chPref val="1"/>
          <dgm:animOne val="branch"/>
          <dgm:animLvl val="lvl"/>
        </dgm:presLayoutVars>
      </dgm:prSet>
      <dgm:spPr/>
    </dgm:pt>
    <dgm:pt modelId="{F8F713DE-CF76-46CB-8121-E7747F35F9CF}" type="pres">
      <dgm:prSet presAssocID="{7B651AD2-FCB3-47EF-A3AE-C1B88672F774}" presName="Name14" presStyleCnt="0"/>
      <dgm:spPr/>
    </dgm:pt>
    <dgm:pt modelId="{A9FC68D8-1A98-4318-9DE7-C323C7E28543}" type="pres">
      <dgm:prSet presAssocID="{7B651AD2-FCB3-47EF-A3AE-C1B88672F774}" presName="level1Shape" presStyleLbl="node0" presStyleIdx="0" presStyleCnt="1" custScaleX="74841" custScaleY="74841" custLinFactNeighborX="12580" custLinFactNeighborY="-1881">
        <dgm:presLayoutVars>
          <dgm:chPref val="3"/>
        </dgm:presLayoutVars>
      </dgm:prSet>
      <dgm:spPr/>
      <dgm:t>
        <a:bodyPr/>
        <a:lstStyle/>
        <a:p>
          <a:endParaRPr lang="en-US"/>
        </a:p>
      </dgm:t>
    </dgm:pt>
    <dgm:pt modelId="{29584307-91E4-42E7-9EB0-D7366EFA29B8}" type="pres">
      <dgm:prSet presAssocID="{7B651AD2-FCB3-47EF-A3AE-C1B88672F774}" presName="hierChild2" presStyleCnt="0"/>
      <dgm:spPr/>
    </dgm:pt>
    <dgm:pt modelId="{385FE7D1-220A-4B16-8E54-57530F51183E}" type="pres">
      <dgm:prSet presAssocID="{F8258222-40AE-4942-A6C4-F59535E5069F}" presName="bgShapesFlow" presStyleCnt="0"/>
      <dgm:spPr/>
    </dgm:pt>
  </dgm:ptLst>
  <dgm:cxnLst>
    <dgm:cxn modelId="{2021A0A8-F23A-4742-AFAF-E8D46D2157F4}" type="presOf" srcId="{7B651AD2-FCB3-47EF-A3AE-C1B88672F774}" destId="{A9FC68D8-1A98-4318-9DE7-C323C7E28543}" srcOrd="0" destOrd="0" presId="urn:microsoft.com/office/officeart/2005/8/layout/hierarchy6"/>
    <dgm:cxn modelId="{E995EA15-3626-4967-B0BB-D4073451A70D}" type="presOf" srcId="{F8258222-40AE-4942-A6C4-F59535E5069F}" destId="{B37AACCA-23A6-4C53-AF40-E8D2211163EF}" srcOrd="0" destOrd="0" presId="urn:microsoft.com/office/officeart/2005/8/layout/hierarchy6"/>
    <dgm:cxn modelId="{E3362D0F-B605-4600-9724-1446CAFE3A82}" srcId="{F8258222-40AE-4942-A6C4-F59535E5069F}" destId="{7B651AD2-FCB3-47EF-A3AE-C1B88672F774}" srcOrd="0" destOrd="0" parTransId="{21E3A48E-D1FB-4007-B334-BE13E745DAF9}" sibTransId="{3AD002C5-F1FF-4814-BE85-BC40040701C1}"/>
    <dgm:cxn modelId="{76469FD9-94FB-4672-A9F8-A3C0B5508F79}" type="presParOf" srcId="{B37AACCA-23A6-4C53-AF40-E8D2211163EF}" destId="{648BEF8F-03EF-45A3-9FF5-E8E20727DD99}" srcOrd="0" destOrd="0" presId="urn:microsoft.com/office/officeart/2005/8/layout/hierarchy6"/>
    <dgm:cxn modelId="{EAE8DDCC-CB1D-43DD-824A-8E7CAD008F7B}" type="presParOf" srcId="{648BEF8F-03EF-45A3-9FF5-E8E20727DD99}" destId="{39D7F2BF-4DD4-4F98-9754-53AF45ACC86E}" srcOrd="0" destOrd="0" presId="urn:microsoft.com/office/officeart/2005/8/layout/hierarchy6"/>
    <dgm:cxn modelId="{55B226EA-54D2-4FFF-9420-257D2536CD64}" type="presParOf" srcId="{39D7F2BF-4DD4-4F98-9754-53AF45ACC86E}" destId="{F8F713DE-CF76-46CB-8121-E7747F35F9CF}" srcOrd="0" destOrd="0" presId="urn:microsoft.com/office/officeart/2005/8/layout/hierarchy6"/>
    <dgm:cxn modelId="{E78D1DDF-1012-43FE-8429-6C57A82854EF}" type="presParOf" srcId="{F8F713DE-CF76-46CB-8121-E7747F35F9CF}" destId="{A9FC68D8-1A98-4318-9DE7-C323C7E28543}" srcOrd="0" destOrd="0" presId="urn:microsoft.com/office/officeart/2005/8/layout/hierarchy6"/>
    <dgm:cxn modelId="{69636C59-0667-4400-8F17-EDC48203ACB4}" type="presParOf" srcId="{F8F713DE-CF76-46CB-8121-E7747F35F9CF}" destId="{29584307-91E4-42E7-9EB0-D7366EFA29B8}" srcOrd="1" destOrd="0" presId="urn:microsoft.com/office/officeart/2005/8/layout/hierarchy6"/>
    <dgm:cxn modelId="{8EF89D30-E597-479D-BFE5-E2C4A248D758}" type="presParOf" srcId="{B37AACCA-23A6-4C53-AF40-E8D2211163EF}" destId="{385FE7D1-220A-4B16-8E54-57530F51183E}" srcOrd="1" destOrd="0" presId="urn:microsoft.com/office/officeart/2005/8/layout/hierarchy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F8258222-40AE-4942-A6C4-F59535E5069F}" type="doc">
      <dgm:prSet loTypeId="urn:microsoft.com/office/officeart/2005/8/layout/hierarchy6" loCatId="hierarchy" qsTypeId="urn:microsoft.com/office/officeart/2005/8/quickstyle/simple1" qsCatId="simple" csTypeId="urn:microsoft.com/office/officeart/2005/8/colors/accent1_2" csCatId="accent1" phldr="1"/>
      <dgm:spPr/>
      <dgm:t>
        <a:bodyPr/>
        <a:lstStyle/>
        <a:p>
          <a:endParaRPr lang="en-US"/>
        </a:p>
      </dgm:t>
    </dgm:pt>
    <dgm:pt modelId="{7B651AD2-FCB3-47EF-A3AE-C1B88672F774}">
      <dgm:prSet phldrT="[Text]"/>
      <dgm:spPr>
        <a:solidFill>
          <a:srgbClr val="FF0000"/>
        </a:solidFill>
      </dgm:spPr>
      <dgm:t>
        <a:bodyPr/>
        <a:lstStyle/>
        <a:p>
          <a:r>
            <a:rPr lang="en-US" dirty="0"/>
            <a:t>Give up</a:t>
          </a:r>
        </a:p>
      </dgm:t>
    </dgm:pt>
    <dgm:pt modelId="{21E3A48E-D1FB-4007-B334-BE13E745DAF9}" type="parTrans" cxnId="{E3362D0F-B605-4600-9724-1446CAFE3A82}">
      <dgm:prSet/>
      <dgm:spPr/>
      <dgm:t>
        <a:bodyPr/>
        <a:lstStyle/>
        <a:p>
          <a:endParaRPr lang="en-US"/>
        </a:p>
      </dgm:t>
    </dgm:pt>
    <dgm:pt modelId="{3AD002C5-F1FF-4814-BE85-BC40040701C1}" type="sibTrans" cxnId="{E3362D0F-B605-4600-9724-1446CAFE3A82}">
      <dgm:prSet/>
      <dgm:spPr/>
      <dgm:t>
        <a:bodyPr/>
        <a:lstStyle/>
        <a:p>
          <a:endParaRPr lang="en-US"/>
        </a:p>
      </dgm:t>
    </dgm:pt>
    <dgm:pt modelId="{8EC93BA8-E82E-4442-B8CD-340D7742D3D0}">
      <dgm:prSet phldrT="[Text]">
        <dgm:style>
          <a:lnRef idx="3">
            <a:schemeClr val="lt1"/>
          </a:lnRef>
          <a:fillRef idx="1">
            <a:schemeClr val="accent2"/>
          </a:fillRef>
          <a:effectRef idx="1">
            <a:schemeClr val="accent2"/>
          </a:effectRef>
          <a:fontRef idx="minor">
            <a:schemeClr val="lt1"/>
          </a:fontRef>
        </dgm:style>
      </dgm:prSet>
      <dgm:spPr/>
      <dgm:t>
        <a:bodyPr/>
        <a:lstStyle/>
        <a:p>
          <a:r>
            <a:rPr lang="en-US" dirty="0"/>
            <a:t>Imbalance</a:t>
          </a:r>
        </a:p>
      </dgm:t>
    </dgm:pt>
    <dgm:pt modelId="{B6C8924E-06A0-4A60-BF11-78915F615ACB}" type="parTrans" cxnId="{3784A38B-9C90-4B5C-8211-DB25619E768F}">
      <dgm:prSet/>
      <dgm:spPr/>
      <dgm:t>
        <a:bodyPr/>
        <a:lstStyle/>
        <a:p>
          <a:endParaRPr lang="en-US"/>
        </a:p>
      </dgm:t>
    </dgm:pt>
    <dgm:pt modelId="{6035E48E-1EC4-472B-AD5E-17EC36A45B8E}" type="sibTrans" cxnId="{3784A38B-9C90-4B5C-8211-DB25619E768F}">
      <dgm:prSet/>
      <dgm:spPr/>
      <dgm:t>
        <a:bodyPr/>
        <a:lstStyle/>
        <a:p>
          <a:endParaRPr lang="en-US"/>
        </a:p>
      </dgm:t>
    </dgm:pt>
    <dgm:pt modelId="{4B0C960B-7FFF-41AC-B75F-2D49D9AC6D77}">
      <dgm:prSet phldrT="[Text]"/>
      <dgm:spPr/>
      <dgm:t>
        <a:bodyPr/>
        <a:lstStyle/>
        <a:p>
          <a:r>
            <a:rPr lang="en-US" dirty="0"/>
            <a:t>Distrust of God</a:t>
          </a:r>
        </a:p>
      </dgm:t>
    </dgm:pt>
    <dgm:pt modelId="{CF7E89BF-A1C8-4565-B935-020CE89555DB}" type="parTrans" cxnId="{2573DE45-B938-4E0C-8E74-CD0EA6B2E7D9}">
      <dgm:prSet/>
      <dgm:spPr/>
      <dgm:t>
        <a:bodyPr/>
        <a:lstStyle/>
        <a:p>
          <a:endParaRPr lang="en-US"/>
        </a:p>
      </dgm:t>
    </dgm:pt>
    <dgm:pt modelId="{0DC357F6-A479-43FB-95C4-3DC74B46532B}" type="sibTrans" cxnId="{2573DE45-B938-4E0C-8E74-CD0EA6B2E7D9}">
      <dgm:prSet/>
      <dgm:spPr/>
      <dgm:t>
        <a:bodyPr/>
        <a:lstStyle/>
        <a:p>
          <a:endParaRPr lang="en-US"/>
        </a:p>
      </dgm:t>
    </dgm:pt>
    <dgm:pt modelId="{B9BE203B-4965-4A52-A44B-FD738A1C17E1}">
      <dgm:prSet phldrT="[Text]">
        <dgm:style>
          <a:lnRef idx="3">
            <a:schemeClr val="lt1"/>
          </a:lnRef>
          <a:fillRef idx="1">
            <a:schemeClr val="accent2"/>
          </a:fillRef>
          <a:effectRef idx="1">
            <a:schemeClr val="accent2"/>
          </a:effectRef>
          <a:fontRef idx="minor">
            <a:schemeClr val="lt1"/>
          </a:fontRef>
        </dgm:style>
      </dgm:prSet>
      <dgm:spPr/>
      <dgm:t>
        <a:bodyPr/>
        <a:lstStyle/>
        <a:p>
          <a:r>
            <a:rPr lang="en-US" dirty="0"/>
            <a:t>Weakness</a:t>
          </a:r>
        </a:p>
      </dgm:t>
    </dgm:pt>
    <dgm:pt modelId="{B354E40A-E657-46AB-AF47-9B746178947E}" type="parTrans" cxnId="{8289188C-A5A6-4045-A52B-3861BAEC9E0B}">
      <dgm:prSet/>
      <dgm:spPr/>
      <dgm:t>
        <a:bodyPr/>
        <a:lstStyle/>
        <a:p>
          <a:endParaRPr lang="en-US"/>
        </a:p>
      </dgm:t>
    </dgm:pt>
    <dgm:pt modelId="{489A8595-9246-48B4-8CE2-FE7A4309830E}" type="sibTrans" cxnId="{8289188C-A5A6-4045-A52B-3861BAEC9E0B}">
      <dgm:prSet/>
      <dgm:spPr/>
      <dgm:t>
        <a:bodyPr/>
        <a:lstStyle/>
        <a:p>
          <a:endParaRPr lang="en-US"/>
        </a:p>
      </dgm:t>
    </dgm:pt>
    <dgm:pt modelId="{4CC7C274-6DE1-481C-A9F7-8CA0C05F7D88}">
      <dgm:prSet phldrT="[Text]"/>
      <dgm:spPr/>
      <dgm:t>
        <a:bodyPr/>
        <a:lstStyle/>
        <a:p>
          <a:r>
            <a:rPr lang="en-US" dirty="0"/>
            <a:t>Weakened faith</a:t>
          </a:r>
        </a:p>
      </dgm:t>
    </dgm:pt>
    <dgm:pt modelId="{35F937C3-CC49-47A9-A149-0F8EF4BAA210}" type="parTrans" cxnId="{08BD0941-E4CE-4374-ACA1-481FABE9D29F}">
      <dgm:prSet/>
      <dgm:spPr/>
      <dgm:t>
        <a:bodyPr/>
        <a:lstStyle/>
        <a:p>
          <a:endParaRPr lang="en-US"/>
        </a:p>
      </dgm:t>
    </dgm:pt>
    <dgm:pt modelId="{629726F1-018E-4386-80D5-2C4E209829E2}" type="sibTrans" cxnId="{08BD0941-E4CE-4374-ACA1-481FABE9D29F}">
      <dgm:prSet/>
      <dgm:spPr/>
      <dgm:t>
        <a:bodyPr/>
        <a:lstStyle/>
        <a:p>
          <a:endParaRPr lang="en-US"/>
        </a:p>
      </dgm:t>
    </dgm:pt>
    <dgm:pt modelId="{2C256154-9EFB-4DC9-AF89-0139527163F5}">
      <dgm:prSet phldrT="[Text]">
        <dgm:style>
          <a:lnRef idx="3">
            <a:schemeClr val="lt1"/>
          </a:lnRef>
          <a:fillRef idx="1">
            <a:schemeClr val="accent2"/>
          </a:fillRef>
          <a:effectRef idx="1">
            <a:schemeClr val="accent2"/>
          </a:effectRef>
          <a:fontRef idx="minor">
            <a:schemeClr val="lt1"/>
          </a:fontRef>
        </dgm:style>
      </dgm:prSet>
      <dgm:spPr/>
      <dgm:t>
        <a:bodyPr/>
        <a:lstStyle/>
        <a:p>
          <a:r>
            <a:rPr lang="en-US" dirty="0"/>
            <a:t>Response</a:t>
          </a:r>
        </a:p>
      </dgm:t>
    </dgm:pt>
    <dgm:pt modelId="{88192606-25FA-48D6-82F9-AAC74B02B333}" type="parTrans" cxnId="{8C1EBD3F-2952-43ED-B712-E495AEE0CCF2}">
      <dgm:prSet/>
      <dgm:spPr/>
      <dgm:t>
        <a:bodyPr/>
        <a:lstStyle/>
        <a:p>
          <a:endParaRPr lang="en-US"/>
        </a:p>
      </dgm:t>
    </dgm:pt>
    <dgm:pt modelId="{F4767D25-7A51-4EC8-AC8C-4A0B6FA704B1}" type="sibTrans" cxnId="{8C1EBD3F-2952-43ED-B712-E495AEE0CCF2}">
      <dgm:prSet/>
      <dgm:spPr/>
      <dgm:t>
        <a:bodyPr/>
        <a:lstStyle/>
        <a:p>
          <a:endParaRPr lang="en-US"/>
        </a:p>
      </dgm:t>
    </dgm:pt>
    <dgm:pt modelId="{1D51FCE4-8A2E-467C-B1EC-BFAAC5F60B83}">
      <dgm:prSet phldrT="[Text]"/>
      <dgm:spPr/>
      <dgm:t>
        <a:bodyPr/>
        <a:lstStyle/>
        <a:p>
          <a:r>
            <a:rPr lang="en-US" dirty="0"/>
            <a:t>Fear and doubt</a:t>
          </a:r>
        </a:p>
      </dgm:t>
    </dgm:pt>
    <dgm:pt modelId="{24E3CFC7-C12A-4866-B107-B4A578357566}" type="parTrans" cxnId="{5893B3E7-C468-46E4-89BB-8B77EA0497CB}">
      <dgm:prSet/>
      <dgm:spPr/>
      <dgm:t>
        <a:bodyPr/>
        <a:lstStyle/>
        <a:p>
          <a:endParaRPr lang="en-US"/>
        </a:p>
      </dgm:t>
    </dgm:pt>
    <dgm:pt modelId="{BE105B25-099A-48D3-A89E-B988B75006CE}" type="sibTrans" cxnId="{5893B3E7-C468-46E4-89BB-8B77EA0497CB}">
      <dgm:prSet/>
      <dgm:spPr/>
      <dgm:t>
        <a:bodyPr/>
        <a:lstStyle/>
        <a:p>
          <a:endParaRPr lang="en-US"/>
        </a:p>
      </dgm:t>
    </dgm:pt>
    <dgm:pt modelId="{B37AACCA-23A6-4C53-AF40-E8D2211163EF}" type="pres">
      <dgm:prSet presAssocID="{F8258222-40AE-4942-A6C4-F59535E5069F}" presName="mainComposite" presStyleCnt="0">
        <dgm:presLayoutVars>
          <dgm:chPref val="1"/>
          <dgm:dir/>
          <dgm:animOne val="branch"/>
          <dgm:animLvl val="lvl"/>
          <dgm:resizeHandles val="exact"/>
        </dgm:presLayoutVars>
      </dgm:prSet>
      <dgm:spPr/>
      <dgm:t>
        <a:bodyPr/>
        <a:lstStyle/>
        <a:p>
          <a:endParaRPr lang="en-US"/>
        </a:p>
      </dgm:t>
    </dgm:pt>
    <dgm:pt modelId="{648BEF8F-03EF-45A3-9FF5-E8E20727DD99}" type="pres">
      <dgm:prSet presAssocID="{F8258222-40AE-4942-A6C4-F59535E5069F}" presName="hierFlow" presStyleCnt="0"/>
      <dgm:spPr/>
    </dgm:pt>
    <dgm:pt modelId="{39D7F2BF-4DD4-4F98-9754-53AF45ACC86E}" type="pres">
      <dgm:prSet presAssocID="{F8258222-40AE-4942-A6C4-F59535E5069F}" presName="hierChild1" presStyleCnt="0">
        <dgm:presLayoutVars>
          <dgm:chPref val="1"/>
          <dgm:animOne val="branch"/>
          <dgm:animLvl val="lvl"/>
        </dgm:presLayoutVars>
      </dgm:prSet>
      <dgm:spPr/>
    </dgm:pt>
    <dgm:pt modelId="{F8F713DE-CF76-46CB-8121-E7747F35F9CF}" type="pres">
      <dgm:prSet presAssocID="{7B651AD2-FCB3-47EF-A3AE-C1B88672F774}" presName="Name14" presStyleCnt="0"/>
      <dgm:spPr/>
    </dgm:pt>
    <dgm:pt modelId="{A9FC68D8-1A98-4318-9DE7-C323C7E28543}" type="pres">
      <dgm:prSet presAssocID="{7B651AD2-FCB3-47EF-A3AE-C1B88672F774}" presName="level1Shape" presStyleLbl="node0" presStyleIdx="0" presStyleCnt="1" custLinFactNeighborX="-170" custLinFactNeighborY="-99">
        <dgm:presLayoutVars>
          <dgm:chPref val="3"/>
        </dgm:presLayoutVars>
      </dgm:prSet>
      <dgm:spPr/>
      <dgm:t>
        <a:bodyPr/>
        <a:lstStyle/>
        <a:p>
          <a:endParaRPr lang="en-US"/>
        </a:p>
      </dgm:t>
    </dgm:pt>
    <dgm:pt modelId="{29584307-91E4-42E7-9EB0-D7366EFA29B8}" type="pres">
      <dgm:prSet presAssocID="{7B651AD2-FCB3-47EF-A3AE-C1B88672F774}" presName="hierChild2" presStyleCnt="0"/>
      <dgm:spPr/>
    </dgm:pt>
    <dgm:pt modelId="{59019C48-D25B-4B74-A008-F34D97801416}" type="pres">
      <dgm:prSet presAssocID="{B6C8924E-06A0-4A60-BF11-78915F615ACB}" presName="Name19" presStyleLbl="parChTrans1D2" presStyleIdx="0" presStyleCnt="3"/>
      <dgm:spPr/>
      <dgm:t>
        <a:bodyPr/>
        <a:lstStyle/>
        <a:p>
          <a:endParaRPr lang="en-US"/>
        </a:p>
      </dgm:t>
    </dgm:pt>
    <dgm:pt modelId="{24A6AACF-FAA6-4012-8AD5-2713BA1EE0B3}" type="pres">
      <dgm:prSet presAssocID="{8EC93BA8-E82E-4442-B8CD-340D7742D3D0}" presName="Name21" presStyleCnt="0"/>
      <dgm:spPr/>
    </dgm:pt>
    <dgm:pt modelId="{4CBD867B-3A53-4B6C-B0E5-516F665CAA8B}" type="pres">
      <dgm:prSet presAssocID="{8EC93BA8-E82E-4442-B8CD-340D7742D3D0}" presName="level2Shape" presStyleLbl="node2" presStyleIdx="0" presStyleCnt="3"/>
      <dgm:spPr/>
      <dgm:t>
        <a:bodyPr/>
        <a:lstStyle/>
        <a:p>
          <a:endParaRPr lang="en-US"/>
        </a:p>
      </dgm:t>
    </dgm:pt>
    <dgm:pt modelId="{0A05E30E-7AA2-403B-A20C-0010CA8D5D20}" type="pres">
      <dgm:prSet presAssocID="{8EC93BA8-E82E-4442-B8CD-340D7742D3D0}" presName="hierChild3" presStyleCnt="0"/>
      <dgm:spPr/>
    </dgm:pt>
    <dgm:pt modelId="{680334B0-EFB8-4381-A2BA-0F2266D445EA}" type="pres">
      <dgm:prSet presAssocID="{CF7E89BF-A1C8-4565-B935-020CE89555DB}" presName="Name19" presStyleLbl="parChTrans1D3" presStyleIdx="0" presStyleCnt="3"/>
      <dgm:spPr/>
      <dgm:t>
        <a:bodyPr/>
        <a:lstStyle/>
        <a:p>
          <a:endParaRPr lang="en-US"/>
        </a:p>
      </dgm:t>
    </dgm:pt>
    <dgm:pt modelId="{90C555D8-3371-4105-9A20-02C72A30B955}" type="pres">
      <dgm:prSet presAssocID="{4B0C960B-7FFF-41AC-B75F-2D49D9AC6D77}" presName="Name21" presStyleCnt="0"/>
      <dgm:spPr/>
    </dgm:pt>
    <dgm:pt modelId="{C2903F63-18EC-4A59-B209-7CE754F56386}" type="pres">
      <dgm:prSet presAssocID="{4B0C960B-7FFF-41AC-B75F-2D49D9AC6D77}" presName="level2Shape" presStyleLbl="node3" presStyleIdx="0" presStyleCnt="3"/>
      <dgm:spPr/>
      <dgm:t>
        <a:bodyPr/>
        <a:lstStyle/>
        <a:p>
          <a:endParaRPr lang="en-US"/>
        </a:p>
      </dgm:t>
    </dgm:pt>
    <dgm:pt modelId="{9B01094D-13AB-483A-9041-214AE9DB91FC}" type="pres">
      <dgm:prSet presAssocID="{4B0C960B-7FFF-41AC-B75F-2D49D9AC6D77}" presName="hierChild3" presStyleCnt="0"/>
      <dgm:spPr/>
    </dgm:pt>
    <dgm:pt modelId="{F4881EC5-0927-4936-86A2-257CD94888FF}" type="pres">
      <dgm:prSet presAssocID="{B354E40A-E657-46AB-AF47-9B746178947E}" presName="Name19" presStyleLbl="parChTrans1D2" presStyleIdx="1" presStyleCnt="3"/>
      <dgm:spPr/>
      <dgm:t>
        <a:bodyPr/>
        <a:lstStyle/>
        <a:p>
          <a:endParaRPr lang="en-US"/>
        </a:p>
      </dgm:t>
    </dgm:pt>
    <dgm:pt modelId="{A6A528F7-FEA5-42E1-8AC7-339C5A59A90A}" type="pres">
      <dgm:prSet presAssocID="{B9BE203B-4965-4A52-A44B-FD738A1C17E1}" presName="Name21" presStyleCnt="0"/>
      <dgm:spPr/>
    </dgm:pt>
    <dgm:pt modelId="{14063A18-41A3-4106-9A1D-73D8845BB323}" type="pres">
      <dgm:prSet presAssocID="{B9BE203B-4965-4A52-A44B-FD738A1C17E1}" presName="level2Shape" presStyleLbl="node2" presStyleIdx="1" presStyleCnt="3"/>
      <dgm:spPr/>
      <dgm:t>
        <a:bodyPr/>
        <a:lstStyle/>
        <a:p>
          <a:endParaRPr lang="en-US"/>
        </a:p>
      </dgm:t>
    </dgm:pt>
    <dgm:pt modelId="{24B105F5-C666-4AB5-9076-C97A91394064}" type="pres">
      <dgm:prSet presAssocID="{B9BE203B-4965-4A52-A44B-FD738A1C17E1}" presName="hierChild3" presStyleCnt="0"/>
      <dgm:spPr/>
    </dgm:pt>
    <dgm:pt modelId="{F5C83B80-931A-4A3E-836B-5C886EC778E5}" type="pres">
      <dgm:prSet presAssocID="{35F937C3-CC49-47A9-A149-0F8EF4BAA210}" presName="Name19" presStyleLbl="parChTrans1D3" presStyleIdx="1" presStyleCnt="3"/>
      <dgm:spPr/>
      <dgm:t>
        <a:bodyPr/>
        <a:lstStyle/>
        <a:p>
          <a:endParaRPr lang="en-US"/>
        </a:p>
      </dgm:t>
    </dgm:pt>
    <dgm:pt modelId="{B324A873-E073-4BC4-BBD2-95619BCB488E}" type="pres">
      <dgm:prSet presAssocID="{4CC7C274-6DE1-481C-A9F7-8CA0C05F7D88}" presName="Name21" presStyleCnt="0"/>
      <dgm:spPr/>
    </dgm:pt>
    <dgm:pt modelId="{57598642-069F-4E0B-9CBD-8281B863967B}" type="pres">
      <dgm:prSet presAssocID="{4CC7C274-6DE1-481C-A9F7-8CA0C05F7D88}" presName="level2Shape" presStyleLbl="node3" presStyleIdx="1" presStyleCnt="3"/>
      <dgm:spPr/>
      <dgm:t>
        <a:bodyPr/>
        <a:lstStyle/>
        <a:p>
          <a:endParaRPr lang="en-US"/>
        </a:p>
      </dgm:t>
    </dgm:pt>
    <dgm:pt modelId="{8996F5C6-5EA2-4365-A87B-050BE6820933}" type="pres">
      <dgm:prSet presAssocID="{4CC7C274-6DE1-481C-A9F7-8CA0C05F7D88}" presName="hierChild3" presStyleCnt="0"/>
      <dgm:spPr/>
    </dgm:pt>
    <dgm:pt modelId="{B13992D2-EAAC-488D-88B5-07D496508E17}" type="pres">
      <dgm:prSet presAssocID="{88192606-25FA-48D6-82F9-AAC74B02B333}" presName="Name19" presStyleLbl="parChTrans1D2" presStyleIdx="2" presStyleCnt="3"/>
      <dgm:spPr/>
      <dgm:t>
        <a:bodyPr/>
        <a:lstStyle/>
        <a:p>
          <a:endParaRPr lang="en-US"/>
        </a:p>
      </dgm:t>
    </dgm:pt>
    <dgm:pt modelId="{B4FD3AF7-BBEC-44FB-BC66-71606D9AA62E}" type="pres">
      <dgm:prSet presAssocID="{2C256154-9EFB-4DC9-AF89-0139527163F5}" presName="Name21" presStyleCnt="0"/>
      <dgm:spPr/>
    </dgm:pt>
    <dgm:pt modelId="{5F88795D-3C92-4CA7-B158-DB46EEA9BB13}" type="pres">
      <dgm:prSet presAssocID="{2C256154-9EFB-4DC9-AF89-0139527163F5}" presName="level2Shape" presStyleLbl="node2" presStyleIdx="2" presStyleCnt="3"/>
      <dgm:spPr/>
      <dgm:t>
        <a:bodyPr/>
        <a:lstStyle/>
        <a:p>
          <a:endParaRPr lang="en-US"/>
        </a:p>
      </dgm:t>
    </dgm:pt>
    <dgm:pt modelId="{A8144BC9-FD89-4F33-9D6B-F721E5131FB0}" type="pres">
      <dgm:prSet presAssocID="{2C256154-9EFB-4DC9-AF89-0139527163F5}" presName="hierChild3" presStyleCnt="0"/>
      <dgm:spPr/>
    </dgm:pt>
    <dgm:pt modelId="{844699CE-42C4-40CD-88B3-D9DDCD528AE3}" type="pres">
      <dgm:prSet presAssocID="{24E3CFC7-C12A-4866-B107-B4A578357566}" presName="Name19" presStyleLbl="parChTrans1D3" presStyleIdx="2" presStyleCnt="3"/>
      <dgm:spPr/>
      <dgm:t>
        <a:bodyPr/>
        <a:lstStyle/>
        <a:p>
          <a:endParaRPr lang="en-US"/>
        </a:p>
      </dgm:t>
    </dgm:pt>
    <dgm:pt modelId="{B631A99A-19E3-438A-95C1-1DC97CC2ED41}" type="pres">
      <dgm:prSet presAssocID="{1D51FCE4-8A2E-467C-B1EC-BFAAC5F60B83}" presName="Name21" presStyleCnt="0"/>
      <dgm:spPr/>
    </dgm:pt>
    <dgm:pt modelId="{5C2361B1-FF05-4D5E-AD5B-5B88FCC9BDC5}" type="pres">
      <dgm:prSet presAssocID="{1D51FCE4-8A2E-467C-B1EC-BFAAC5F60B83}" presName="level2Shape" presStyleLbl="node3" presStyleIdx="2" presStyleCnt="3"/>
      <dgm:spPr/>
      <dgm:t>
        <a:bodyPr/>
        <a:lstStyle/>
        <a:p>
          <a:endParaRPr lang="en-US"/>
        </a:p>
      </dgm:t>
    </dgm:pt>
    <dgm:pt modelId="{0B7115C4-C487-4105-82D6-5A3A93712BAD}" type="pres">
      <dgm:prSet presAssocID="{1D51FCE4-8A2E-467C-B1EC-BFAAC5F60B83}" presName="hierChild3" presStyleCnt="0"/>
      <dgm:spPr/>
    </dgm:pt>
    <dgm:pt modelId="{385FE7D1-220A-4B16-8E54-57530F51183E}" type="pres">
      <dgm:prSet presAssocID="{F8258222-40AE-4942-A6C4-F59535E5069F}" presName="bgShapesFlow" presStyleCnt="0"/>
      <dgm:spPr/>
    </dgm:pt>
  </dgm:ptLst>
  <dgm:cxnLst>
    <dgm:cxn modelId="{E98348B7-BD41-4BA2-BB2F-96561A1F10D7}" type="presOf" srcId="{8EC93BA8-E82E-4442-B8CD-340D7742D3D0}" destId="{4CBD867B-3A53-4B6C-B0E5-516F665CAA8B}" srcOrd="0" destOrd="0" presId="urn:microsoft.com/office/officeart/2005/8/layout/hierarchy6"/>
    <dgm:cxn modelId="{F2A2A573-43FA-4D0E-BE4E-B189BB03D4D9}" type="presOf" srcId="{2C256154-9EFB-4DC9-AF89-0139527163F5}" destId="{5F88795D-3C92-4CA7-B158-DB46EEA9BB13}" srcOrd="0" destOrd="0" presId="urn:microsoft.com/office/officeart/2005/8/layout/hierarchy6"/>
    <dgm:cxn modelId="{E3362D0F-B605-4600-9724-1446CAFE3A82}" srcId="{F8258222-40AE-4942-A6C4-F59535E5069F}" destId="{7B651AD2-FCB3-47EF-A3AE-C1B88672F774}" srcOrd="0" destOrd="0" parTransId="{21E3A48E-D1FB-4007-B334-BE13E745DAF9}" sibTransId="{3AD002C5-F1FF-4814-BE85-BC40040701C1}"/>
    <dgm:cxn modelId="{3784A38B-9C90-4B5C-8211-DB25619E768F}" srcId="{7B651AD2-FCB3-47EF-A3AE-C1B88672F774}" destId="{8EC93BA8-E82E-4442-B8CD-340D7742D3D0}" srcOrd="0" destOrd="0" parTransId="{B6C8924E-06A0-4A60-BF11-78915F615ACB}" sibTransId="{6035E48E-1EC4-472B-AD5E-17EC36A45B8E}"/>
    <dgm:cxn modelId="{6F205C68-ABF2-42EA-947F-F8C658CE2C4F}" type="presOf" srcId="{F8258222-40AE-4942-A6C4-F59535E5069F}" destId="{B37AACCA-23A6-4C53-AF40-E8D2211163EF}" srcOrd="0" destOrd="0" presId="urn:microsoft.com/office/officeart/2005/8/layout/hierarchy6"/>
    <dgm:cxn modelId="{62E9D01C-70AB-4F00-8A09-B658C4F929FA}" type="presOf" srcId="{4CC7C274-6DE1-481C-A9F7-8CA0C05F7D88}" destId="{57598642-069F-4E0B-9CBD-8281B863967B}" srcOrd="0" destOrd="0" presId="urn:microsoft.com/office/officeart/2005/8/layout/hierarchy6"/>
    <dgm:cxn modelId="{A0D2427B-594D-4DC1-ABCA-76A9C6A94B90}" type="presOf" srcId="{B9BE203B-4965-4A52-A44B-FD738A1C17E1}" destId="{14063A18-41A3-4106-9A1D-73D8845BB323}" srcOrd="0" destOrd="0" presId="urn:microsoft.com/office/officeart/2005/8/layout/hierarchy6"/>
    <dgm:cxn modelId="{43CBD2CB-C26B-469B-AB1E-6E4C897EBC87}" type="presOf" srcId="{B6C8924E-06A0-4A60-BF11-78915F615ACB}" destId="{59019C48-D25B-4B74-A008-F34D97801416}" srcOrd="0" destOrd="0" presId="urn:microsoft.com/office/officeart/2005/8/layout/hierarchy6"/>
    <dgm:cxn modelId="{8D30779C-6A58-47D7-AEDC-1CE4C6F92EDF}" type="presOf" srcId="{35F937C3-CC49-47A9-A149-0F8EF4BAA210}" destId="{F5C83B80-931A-4A3E-836B-5C886EC778E5}" srcOrd="0" destOrd="0" presId="urn:microsoft.com/office/officeart/2005/8/layout/hierarchy6"/>
    <dgm:cxn modelId="{8289188C-A5A6-4045-A52B-3861BAEC9E0B}" srcId="{7B651AD2-FCB3-47EF-A3AE-C1B88672F774}" destId="{B9BE203B-4965-4A52-A44B-FD738A1C17E1}" srcOrd="1" destOrd="0" parTransId="{B354E40A-E657-46AB-AF47-9B746178947E}" sibTransId="{489A8595-9246-48B4-8CE2-FE7A4309830E}"/>
    <dgm:cxn modelId="{666BB358-A48F-4B89-A185-14C6EF08DAEC}" type="presOf" srcId="{1D51FCE4-8A2E-467C-B1EC-BFAAC5F60B83}" destId="{5C2361B1-FF05-4D5E-AD5B-5B88FCC9BDC5}" srcOrd="0" destOrd="0" presId="urn:microsoft.com/office/officeart/2005/8/layout/hierarchy6"/>
    <dgm:cxn modelId="{5BFDB611-DA8E-4D42-84C9-6A69FAD9E9F8}" type="presOf" srcId="{88192606-25FA-48D6-82F9-AAC74B02B333}" destId="{B13992D2-EAAC-488D-88B5-07D496508E17}" srcOrd="0" destOrd="0" presId="urn:microsoft.com/office/officeart/2005/8/layout/hierarchy6"/>
    <dgm:cxn modelId="{2573DE45-B938-4E0C-8E74-CD0EA6B2E7D9}" srcId="{8EC93BA8-E82E-4442-B8CD-340D7742D3D0}" destId="{4B0C960B-7FFF-41AC-B75F-2D49D9AC6D77}" srcOrd="0" destOrd="0" parTransId="{CF7E89BF-A1C8-4565-B935-020CE89555DB}" sibTransId="{0DC357F6-A479-43FB-95C4-3DC74B46532B}"/>
    <dgm:cxn modelId="{65F8D6CF-535E-4CA6-918C-A689FC6B3E25}" type="presOf" srcId="{4B0C960B-7FFF-41AC-B75F-2D49D9AC6D77}" destId="{C2903F63-18EC-4A59-B209-7CE754F56386}" srcOrd="0" destOrd="0" presId="urn:microsoft.com/office/officeart/2005/8/layout/hierarchy6"/>
    <dgm:cxn modelId="{6B104EAC-DF36-4129-BF20-D034A98D15A4}" type="presOf" srcId="{7B651AD2-FCB3-47EF-A3AE-C1B88672F774}" destId="{A9FC68D8-1A98-4318-9DE7-C323C7E28543}" srcOrd="0" destOrd="0" presId="urn:microsoft.com/office/officeart/2005/8/layout/hierarchy6"/>
    <dgm:cxn modelId="{5893B3E7-C468-46E4-89BB-8B77EA0497CB}" srcId="{2C256154-9EFB-4DC9-AF89-0139527163F5}" destId="{1D51FCE4-8A2E-467C-B1EC-BFAAC5F60B83}" srcOrd="0" destOrd="0" parTransId="{24E3CFC7-C12A-4866-B107-B4A578357566}" sibTransId="{BE105B25-099A-48D3-A89E-B988B75006CE}"/>
    <dgm:cxn modelId="{94377FBF-91FD-4B65-A8B9-B59D43B7CEB6}" type="presOf" srcId="{CF7E89BF-A1C8-4565-B935-020CE89555DB}" destId="{680334B0-EFB8-4381-A2BA-0F2266D445EA}" srcOrd="0" destOrd="0" presId="urn:microsoft.com/office/officeart/2005/8/layout/hierarchy6"/>
    <dgm:cxn modelId="{0445C252-ACC5-4502-9A90-657EC69AC229}" type="presOf" srcId="{24E3CFC7-C12A-4866-B107-B4A578357566}" destId="{844699CE-42C4-40CD-88B3-D9DDCD528AE3}" srcOrd="0" destOrd="0" presId="urn:microsoft.com/office/officeart/2005/8/layout/hierarchy6"/>
    <dgm:cxn modelId="{08BD0941-E4CE-4374-ACA1-481FABE9D29F}" srcId="{B9BE203B-4965-4A52-A44B-FD738A1C17E1}" destId="{4CC7C274-6DE1-481C-A9F7-8CA0C05F7D88}" srcOrd="0" destOrd="0" parTransId="{35F937C3-CC49-47A9-A149-0F8EF4BAA210}" sibTransId="{629726F1-018E-4386-80D5-2C4E209829E2}"/>
    <dgm:cxn modelId="{CB0B4FC8-47EB-4876-A633-7C1C6856209A}" type="presOf" srcId="{B354E40A-E657-46AB-AF47-9B746178947E}" destId="{F4881EC5-0927-4936-86A2-257CD94888FF}" srcOrd="0" destOrd="0" presId="urn:microsoft.com/office/officeart/2005/8/layout/hierarchy6"/>
    <dgm:cxn modelId="{8C1EBD3F-2952-43ED-B712-E495AEE0CCF2}" srcId="{7B651AD2-FCB3-47EF-A3AE-C1B88672F774}" destId="{2C256154-9EFB-4DC9-AF89-0139527163F5}" srcOrd="2" destOrd="0" parTransId="{88192606-25FA-48D6-82F9-AAC74B02B333}" sibTransId="{F4767D25-7A51-4EC8-AC8C-4A0B6FA704B1}"/>
    <dgm:cxn modelId="{37D0365F-C10C-4C8F-AEB9-640D364F8962}" type="presParOf" srcId="{B37AACCA-23A6-4C53-AF40-E8D2211163EF}" destId="{648BEF8F-03EF-45A3-9FF5-E8E20727DD99}" srcOrd="0" destOrd="0" presId="urn:microsoft.com/office/officeart/2005/8/layout/hierarchy6"/>
    <dgm:cxn modelId="{3FE9E314-2383-4E34-B677-37E7A7B3D183}" type="presParOf" srcId="{648BEF8F-03EF-45A3-9FF5-E8E20727DD99}" destId="{39D7F2BF-4DD4-4F98-9754-53AF45ACC86E}" srcOrd="0" destOrd="0" presId="urn:microsoft.com/office/officeart/2005/8/layout/hierarchy6"/>
    <dgm:cxn modelId="{A4B6B27B-9BD9-493B-88E5-F1F0FDAF487E}" type="presParOf" srcId="{39D7F2BF-4DD4-4F98-9754-53AF45ACC86E}" destId="{F8F713DE-CF76-46CB-8121-E7747F35F9CF}" srcOrd="0" destOrd="0" presId="urn:microsoft.com/office/officeart/2005/8/layout/hierarchy6"/>
    <dgm:cxn modelId="{1D08A7E1-8C9E-49D8-B8AA-E208D2FC28DC}" type="presParOf" srcId="{F8F713DE-CF76-46CB-8121-E7747F35F9CF}" destId="{A9FC68D8-1A98-4318-9DE7-C323C7E28543}" srcOrd="0" destOrd="0" presId="urn:microsoft.com/office/officeart/2005/8/layout/hierarchy6"/>
    <dgm:cxn modelId="{77CFFEE3-6265-46D7-9800-951DD1131D53}" type="presParOf" srcId="{F8F713DE-CF76-46CB-8121-E7747F35F9CF}" destId="{29584307-91E4-42E7-9EB0-D7366EFA29B8}" srcOrd="1" destOrd="0" presId="urn:microsoft.com/office/officeart/2005/8/layout/hierarchy6"/>
    <dgm:cxn modelId="{3915C181-6997-45E7-87C1-E7E1BB809BD3}" type="presParOf" srcId="{29584307-91E4-42E7-9EB0-D7366EFA29B8}" destId="{59019C48-D25B-4B74-A008-F34D97801416}" srcOrd="0" destOrd="0" presId="urn:microsoft.com/office/officeart/2005/8/layout/hierarchy6"/>
    <dgm:cxn modelId="{B1F5F881-39CD-4AFE-9897-93C8FED1515D}" type="presParOf" srcId="{29584307-91E4-42E7-9EB0-D7366EFA29B8}" destId="{24A6AACF-FAA6-4012-8AD5-2713BA1EE0B3}" srcOrd="1" destOrd="0" presId="urn:microsoft.com/office/officeart/2005/8/layout/hierarchy6"/>
    <dgm:cxn modelId="{1B2C1528-1D4E-47E3-BB01-DE0546EC3788}" type="presParOf" srcId="{24A6AACF-FAA6-4012-8AD5-2713BA1EE0B3}" destId="{4CBD867B-3A53-4B6C-B0E5-516F665CAA8B}" srcOrd="0" destOrd="0" presId="urn:microsoft.com/office/officeart/2005/8/layout/hierarchy6"/>
    <dgm:cxn modelId="{3BE6F15B-6244-4CDF-9272-7699BE2BC49E}" type="presParOf" srcId="{24A6AACF-FAA6-4012-8AD5-2713BA1EE0B3}" destId="{0A05E30E-7AA2-403B-A20C-0010CA8D5D20}" srcOrd="1" destOrd="0" presId="urn:microsoft.com/office/officeart/2005/8/layout/hierarchy6"/>
    <dgm:cxn modelId="{3A4D023C-AB72-4F18-99D7-A964C14B03B2}" type="presParOf" srcId="{0A05E30E-7AA2-403B-A20C-0010CA8D5D20}" destId="{680334B0-EFB8-4381-A2BA-0F2266D445EA}" srcOrd="0" destOrd="0" presId="urn:microsoft.com/office/officeart/2005/8/layout/hierarchy6"/>
    <dgm:cxn modelId="{9C83FED5-C6F3-475E-A65F-6B9CEE85A3AA}" type="presParOf" srcId="{0A05E30E-7AA2-403B-A20C-0010CA8D5D20}" destId="{90C555D8-3371-4105-9A20-02C72A30B955}" srcOrd="1" destOrd="0" presId="urn:microsoft.com/office/officeart/2005/8/layout/hierarchy6"/>
    <dgm:cxn modelId="{7165CE83-14DD-4282-A7D9-50AC54F07DEE}" type="presParOf" srcId="{90C555D8-3371-4105-9A20-02C72A30B955}" destId="{C2903F63-18EC-4A59-B209-7CE754F56386}" srcOrd="0" destOrd="0" presId="urn:microsoft.com/office/officeart/2005/8/layout/hierarchy6"/>
    <dgm:cxn modelId="{5025A1F4-DFA4-40EC-B147-EA97AF4934B8}" type="presParOf" srcId="{90C555D8-3371-4105-9A20-02C72A30B955}" destId="{9B01094D-13AB-483A-9041-214AE9DB91FC}" srcOrd="1" destOrd="0" presId="urn:microsoft.com/office/officeart/2005/8/layout/hierarchy6"/>
    <dgm:cxn modelId="{8B65DA89-261F-41BC-85E1-886B3FDC7032}" type="presParOf" srcId="{29584307-91E4-42E7-9EB0-D7366EFA29B8}" destId="{F4881EC5-0927-4936-86A2-257CD94888FF}" srcOrd="2" destOrd="0" presId="urn:microsoft.com/office/officeart/2005/8/layout/hierarchy6"/>
    <dgm:cxn modelId="{46AEA63C-3F63-4CC8-9CB3-B502B10445DD}" type="presParOf" srcId="{29584307-91E4-42E7-9EB0-D7366EFA29B8}" destId="{A6A528F7-FEA5-42E1-8AC7-339C5A59A90A}" srcOrd="3" destOrd="0" presId="urn:microsoft.com/office/officeart/2005/8/layout/hierarchy6"/>
    <dgm:cxn modelId="{B50F234F-1B94-41F5-9B61-864EC2C02218}" type="presParOf" srcId="{A6A528F7-FEA5-42E1-8AC7-339C5A59A90A}" destId="{14063A18-41A3-4106-9A1D-73D8845BB323}" srcOrd="0" destOrd="0" presId="urn:microsoft.com/office/officeart/2005/8/layout/hierarchy6"/>
    <dgm:cxn modelId="{E728EFA7-85F5-4BEF-9717-C5C4D70A054B}" type="presParOf" srcId="{A6A528F7-FEA5-42E1-8AC7-339C5A59A90A}" destId="{24B105F5-C666-4AB5-9076-C97A91394064}" srcOrd="1" destOrd="0" presId="urn:microsoft.com/office/officeart/2005/8/layout/hierarchy6"/>
    <dgm:cxn modelId="{2201063D-5EC9-47CC-B5FB-FA8F8D82A9EC}" type="presParOf" srcId="{24B105F5-C666-4AB5-9076-C97A91394064}" destId="{F5C83B80-931A-4A3E-836B-5C886EC778E5}" srcOrd="0" destOrd="0" presId="urn:microsoft.com/office/officeart/2005/8/layout/hierarchy6"/>
    <dgm:cxn modelId="{0A311188-A9CA-4DC3-8991-2C259FBF7D3E}" type="presParOf" srcId="{24B105F5-C666-4AB5-9076-C97A91394064}" destId="{B324A873-E073-4BC4-BBD2-95619BCB488E}" srcOrd="1" destOrd="0" presId="urn:microsoft.com/office/officeart/2005/8/layout/hierarchy6"/>
    <dgm:cxn modelId="{3F96A50C-7233-4ED2-80B4-CE1A1A04FBBF}" type="presParOf" srcId="{B324A873-E073-4BC4-BBD2-95619BCB488E}" destId="{57598642-069F-4E0B-9CBD-8281B863967B}" srcOrd="0" destOrd="0" presId="urn:microsoft.com/office/officeart/2005/8/layout/hierarchy6"/>
    <dgm:cxn modelId="{83ED6934-4610-4FB1-96B6-16B3D3888C09}" type="presParOf" srcId="{B324A873-E073-4BC4-BBD2-95619BCB488E}" destId="{8996F5C6-5EA2-4365-A87B-050BE6820933}" srcOrd="1" destOrd="0" presId="urn:microsoft.com/office/officeart/2005/8/layout/hierarchy6"/>
    <dgm:cxn modelId="{9335F9CE-613C-48AD-A292-AFFE5567C3F7}" type="presParOf" srcId="{29584307-91E4-42E7-9EB0-D7366EFA29B8}" destId="{B13992D2-EAAC-488D-88B5-07D496508E17}" srcOrd="4" destOrd="0" presId="urn:microsoft.com/office/officeart/2005/8/layout/hierarchy6"/>
    <dgm:cxn modelId="{64EBC476-3EF9-4A66-B2B8-BDD813F0940D}" type="presParOf" srcId="{29584307-91E4-42E7-9EB0-D7366EFA29B8}" destId="{B4FD3AF7-BBEC-44FB-BC66-71606D9AA62E}" srcOrd="5" destOrd="0" presId="urn:microsoft.com/office/officeart/2005/8/layout/hierarchy6"/>
    <dgm:cxn modelId="{7065B581-B210-4B91-89C0-9A894D9DFD22}" type="presParOf" srcId="{B4FD3AF7-BBEC-44FB-BC66-71606D9AA62E}" destId="{5F88795D-3C92-4CA7-B158-DB46EEA9BB13}" srcOrd="0" destOrd="0" presId="urn:microsoft.com/office/officeart/2005/8/layout/hierarchy6"/>
    <dgm:cxn modelId="{7E17CDF3-C46B-4DE6-A95B-AA962641419F}" type="presParOf" srcId="{B4FD3AF7-BBEC-44FB-BC66-71606D9AA62E}" destId="{A8144BC9-FD89-4F33-9D6B-F721E5131FB0}" srcOrd="1" destOrd="0" presId="urn:microsoft.com/office/officeart/2005/8/layout/hierarchy6"/>
    <dgm:cxn modelId="{41AF858A-4EC9-48AD-B639-DEA805D9B540}" type="presParOf" srcId="{A8144BC9-FD89-4F33-9D6B-F721E5131FB0}" destId="{844699CE-42C4-40CD-88B3-D9DDCD528AE3}" srcOrd="0" destOrd="0" presId="urn:microsoft.com/office/officeart/2005/8/layout/hierarchy6"/>
    <dgm:cxn modelId="{00AF467A-A2BA-411D-8F80-21916F0E4F9A}" type="presParOf" srcId="{A8144BC9-FD89-4F33-9D6B-F721E5131FB0}" destId="{B631A99A-19E3-438A-95C1-1DC97CC2ED41}" srcOrd="1" destOrd="0" presId="urn:microsoft.com/office/officeart/2005/8/layout/hierarchy6"/>
    <dgm:cxn modelId="{EAB67463-FD2F-4D4D-9D40-CAEA1A169675}" type="presParOf" srcId="{B631A99A-19E3-438A-95C1-1DC97CC2ED41}" destId="{5C2361B1-FF05-4D5E-AD5B-5B88FCC9BDC5}" srcOrd="0" destOrd="0" presId="urn:microsoft.com/office/officeart/2005/8/layout/hierarchy6"/>
    <dgm:cxn modelId="{3F2FE6A8-B83A-463F-BC07-214E40B0906C}" type="presParOf" srcId="{B631A99A-19E3-438A-95C1-1DC97CC2ED41}" destId="{0B7115C4-C487-4105-82D6-5A3A93712BAD}" srcOrd="1" destOrd="0" presId="urn:microsoft.com/office/officeart/2005/8/layout/hierarchy6"/>
    <dgm:cxn modelId="{AC231C45-B5E0-485F-A938-E0C9F8BBB574}" type="presParOf" srcId="{B37AACCA-23A6-4C53-AF40-E8D2211163EF}" destId="{385FE7D1-220A-4B16-8E54-57530F51183E}" srcOrd="1" destOrd="0" presId="urn:microsoft.com/office/officeart/2005/8/layout/hierarchy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F8258222-40AE-4942-A6C4-F59535E5069F}" type="doc">
      <dgm:prSet loTypeId="urn:microsoft.com/office/officeart/2005/8/layout/hierarchy6" loCatId="hierarchy" qsTypeId="urn:microsoft.com/office/officeart/2005/8/quickstyle/simple1" qsCatId="simple" csTypeId="urn:microsoft.com/office/officeart/2005/8/colors/accent1_2" csCatId="accent1" phldr="1"/>
      <dgm:spPr/>
      <dgm:t>
        <a:bodyPr/>
        <a:lstStyle/>
        <a:p>
          <a:endParaRPr lang="en-US"/>
        </a:p>
      </dgm:t>
    </dgm:pt>
    <dgm:pt modelId="{7B651AD2-FCB3-47EF-A3AE-C1B88672F774}">
      <dgm:prSet phldrT="[Text]"/>
      <dgm:spPr>
        <a:solidFill>
          <a:srgbClr val="FF0000"/>
        </a:solidFill>
      </dgm:spPr>
      <dgm:t>
        <a:bodyPr/>
        <a:lstStyle/>
        <a:p>
          <a:r>
            <a:rPr lang="en-US" dirty="0"/>
            <a:t>Concern about my body</a:t>
          </a:r>
        </a:p>
      </dgm:t>
    </dgm:pt>
    <dgm:pt modelId="{21E3A48E-D1FB-4007-B334-BE13E745DAF9}" type="parTrans" cxnId="{E3362D0F-B605-4600-9724-1446CAFE3A82}">
      <dgm:prSet/>
      <dgm:spPr/>
      <dgm:t>
        <a:bodyPr/>
        <a:lstStyle/>
        <a:p>
          <a:endParaRPr lang="en-US"/>
        </a:p>
      </dgm:t>
    </dgm:pt>
    <dgm:pt modelId="{3AD002C5-F1FF-4814-BE85-BC40040701C1}" type="sibTrans" cxnId="{E3362D0F-B605-4600-9724-1446CAFE3A82}">
      <dgm:prSet/>
      <dgm:spPr/>
      <dgm:t>
        <a:bodyPr/>
        <a:lstStyle/>
        <a:p>
          <a:endParaRPr lang="en-US"/>
        </a:p>
      </dgm:t>
    </dgm:pt>
    <dgm:pt modelId="{8EC93BA8-E82E-4442-B8CD-340D7742D3D0}">
      <dgm:prSet phldrT="[Text]">
        <dgm:style>
          <a:lnRef idx="3">
            <a:schemeClr val="lt1"/>
          </a:lnRef>
          <a:fillRef idx="1">
            <a:schemeClr val="accent2"/>
          </a:fillRef>
          <a:effectRef idx="1">
            <a:schemeClr val="accent2"/>
          </a:effectRef>
          <a:fontRef idx="minor">
            <a:schemeClr val="lt1"/>
          </a:fontRef>
        </dgm:style>
      </dgm:prSet>
      <dgm:spPr/>
      <dgm:t>
        <a:bodyPr/>
        <a:lstStyle/>
        <a:p>
          <a:r>
            <a:rPr lang="en-US" dirty="0"/>
            <a:t>Imbalance</a:t>
          </a:r>
        </a:p>
      </dgm:t>
    </dgm:pt>
    <dgm:pt modelId="{B6C8924E-06A0-4A60-BF11-78915F615ACB}" type="parTrans" cxnId="{3784A38B-9C90-4B5C-8211-DB25619E768F}">
      <dgm:prSet/>
      <dgm:spPr/>
      <dgm:t>
        <a:bodyPr/>
        <a:lstStyle/>
        <a:p>
          <a:endParaRPr lang="en-US"/>
        </a:p>
      </dgm:t>
    </dgm:pt>
    <dgm:pt modelId="{6035E48E-1EC4-472B-AD5E-17EC36A45B8E}" type="sibTrans" cxnId="{3784A38B-9C90-4B5C-8211-DB25619E768F}">
      <dgm:prSet/>
      <dgm:spPr/>
      <dgm:t>
        <a:bodyPr/>
        <a:lstStyle/>
        <a:p>
          <a:endParaRPr lang="en-US"/>
        </a:p>
      </dgm:t>
    </dgm:pt>
    <dgm:pt modelId="{4B0C960B-7FFF-41AC-B75F-2D49D9AC6D77}">
      <dgm:prSet phldrT="[Text]"/>
      <dgm:spPr/>
      <dgm:t>
        <a:bodyPr/>
        <a:lstStyle/>
        <a:p>
          <a:r>
            <a:rPr lang="en-US" dirty="0"/>
            <a:t>Not happy with who I am</a:t>
          </a:r>
        </a:p>
      </dgm:t>
    </dgm:pt>
    <dgm:pt modelId="{CF7E89BF-A1C8-4565-B935-020CE89555DB}" type="parTrans" cxnId="{2573DE45-B938-4E0C-8E74-CD0EA6B2E7D9}">
      <dgm:prSet/>
      <dgm:spPr/>
      <dgm:t>
        <a:bodyPr/>
        <a:lstStyle/>
        <a:p>
          <a:endParaRPr lang="en-US"/>
        </a:p>
      </dgm:t>
    </dgm:pt>
    <dgm:pt modelId="{0DC357F6-A479-43FB-95C4-3DC74B46532B}" type="sibTrans" cxnId="{2573DE45-B938-4E0C-8E74-CD0EA6B2E7D9}">
      <dgm:prSet/>
      <dgm:spPr/>
      <dgm:t>
        <a:bodyPr/>
        <a:lstStyle/>
        <a:p>
          <a:endParaRPr lang="en-US"/>
        </a:p>
      </dgm:t>
    </dgm:pt>
    <dgm:pt modelId="{B9BE203B-4965-4A52-A44B-FD738A1C17E1}">
      <dgm:prSet phldrT="[Text]">
        <dgm:style>
          <a:lnRef idx="3">
            <a:schemeClr val="lt1"/>
          </a:lnRef>
          <a:fillRef idx="1">
            <a:schemeClr val="accent2"/>
          </a:fillRef>
          <a:effectRef idx="1">
            <a:schemeClr val="accent2"/>
          </a:effectRef>
          <a:fontRef idx="minor">
            <a:schemeClr val="lt1"/>
          </a:fontRef>
        </dgm:style>
      </dgm:prSet>
      <dgm:spPr/>
      <dgm:t>
        <a:bodyPr/>
        <a:lstStyle/>
        <a:p>
          <a:r>
            <a:rPr lang="en-US" dirty="0"/>
            <a:t>Weakness</a:t>
          </a:r>
        </a:p>
      </dgm:t>
    </dgm:pt>
    <dgm:pt modelId="{B354E40A-E657-46AB-AF47-9B746178947E}" type="parTrans" cxnId="{8289188C-A5A6-4045-A52B-3861BAEC9E0B}">
      <dgm:prSet/>
      <dgm:spPr/>
      <dgm:t>
        <a:bodyPr/>
        <a:lstStyle/>
        <a:p>
          <a:endParaRPr lang="en-US"/>
        </a:p>
      </dgm:t>
    </dgm:pt>
    <dgm:pt modelId="{489A8595-9246-48B4-8CE2-FE7A4309830E}" type="sibTrans" cxnId="{8289188C-A5A6-4045-A52B-3861BAEC9E0B}">
      <dgm:prSet/>
      <dgm:spPr/>
      <dgm:t>
        <a:bodyPr/>
        <a:lstStyle/>
        <a:p>
          <a:endParaRPr lang="en-US"/>
        </a:p>
      </dgm:t>
    </dgm:pt>
    <dgm:pt modelId="{4CC7C274-6DE1-481C-A9F7-8CA0C05F7D88}">
      <dgm:prSet phldrT="[Text]"/>
      <dgm:spPr/>
      <dgm:t>
        <a:bodyPr/>
        <a:lstStyle/>
        <a:p>
          <a:r>
            <a:rPr lang="en-US" dirty="0"/>
            <a:t>Want what others have</a:t>
          </a:r>
        </a:p>
      </dgm:t>
    </dgm:pt>
    <dgm:pt modelId="{35F937C3-CC49-47A9-A149-0F8EF4BAA210}" type="parTrans" cxnId="{08BD0941-E4CE-4374-ACA1-481FABE9D29F}">
      <dgm:prSet/>
      <dgm:spPr/>
      <dgm:t>
        <a:bodyPr/>
        <a:lstStyle/>
        <a:p>
          <a:endParaRPr lang="en-US"/>
        </a:p>
      </dgm:t>
    </dgm:pt>
    <dgm:pt modelId="{629726F1-018E-4386-80D5-2C4E209829E2}" type="sibTrans" cxnId="{08BD0941-E4CE-4374-ACA1-481FABE9D29F}">
      <dgm:prSet/>
      <dgm:spPr/>
      <dgm:t>
        <a:bodyPr/>
        <a:lstStyle/>
        <a:p>
          <a:endParaRPr lang="en-US"/>
        </a:p>
      </dgm:t>
    </dgm:pt>
    <dgm:pt modelId="{2C256154-9EFB-4DC9-AF89-0139527163F5}">
      <dgm:prSet phldrT="[Text]">
        <dgm:style>
          <a:lnRef idx="3">
            <a:schemeClr val="lt1"/>
          </a:lnRef>
          <a:fillRef idx="1">
            <a:schemeClr val="accent2"/>
          </a:fillRef>
          <a:effectRef idx="1">
            <a:schemeClr val="accent2"/>
          </a:effectRef>
          <a:fontRef idx="minor">
            <a:schemeClr val="lt1"/>
          </a:fontRef>
        </dgm:style>
      </dgm:prSet>
      <dgm:spPr/>
      <dgm:t>
        <a:bodyPr/>
        <a:lstStyle/>
        <a:p>
          <a:r>
            <a:rPr lang="en-US" dirty="0"/>
            <a:t>Response</a:t>
          </a:r>
        </a:p>
      </dgm:t>
    </dgm:pt>
    <dgm:pt modelId="{88192606-25FA-48D6-82F9-AAC74B02B333}" type="parTrans" cxnId="{8C1EBD3F-2952-43ED-B712-E495AEE0CCF2}">
      <dgm:prSet/>
      <dgm:spPr/>
      <dgm:t>
        <a:bodyPr/>
        <a:lstStyle/>
        <a:p>
          <a:endParaRPr lang="en-US"/>
        </a:p>
      </dgm:t>
    </dgm:pt>
    <dgm:pt modelId="{F4767D25-7A51-4EC8-AC8C-4A0B6FA704B1}" type="sibTrans" cxnId="{8C1EBD3F-2952-43ED-B712-E495AEE0CCF2}">
      <dgm:prSet/>
      <dgm:spPr/>
      <dgm:t>
        <a:bodyPr/>
        <a:lstStyle/>
        <a:p>
          <a:endParaRPr lang="en-US"/>
        </a:p>
      </dgm:t>
    </dgm:pt>
    <dgm:pt modelId="{BBF42B84-7B7E-4817-B9B6-CC91F3F34E41}">
      <dgm:prSet phldrT="[Text]"/>
      <dgm:spPr/>
      <dgm:t>
        <a:bodyPr/>
        <a:lstStyle/>
        <a:p>
          <a:r>
            <a:rPr lang="en-US" dirty="0"/>
            <a:t>Wish I could look different</a:t>
          </a:r>
        </a:p>
      </dgm:t>
    </dgm:pt>
    <dgm:pt modelId="{2852AE1D-C261-45D9-9BFE-A1D9F9FB9B78}" type="parTrans" cxnId="{E83E7A01-6D5E-4A60-B1CA-BA8B50C30A8C}">
      <dgm:prSet/>
      <dgm:spPr/>
      <dgm:t>
        <a:bodyPr/>
        <a:lstStyle/>
        <a:p>
          <a:endParaRPr lang="en-US"/>
        </a:p>
      </dgm:t>
    </dgm:pt>
    <dgm:pt modelId="{811D6528-8540-438D-8AA7-1220616FF07B}" type="sibTrans" cxnId="{E83E7A01-6D5E-4A60-B1CA-BA8B50C30A8C}">
      <dgm:prSet/>
      <dgm:spPr/>
      <dgm:t>
        <a:bodyPr/>
        <a:lstStyle/>
        <a:p>
          <a:endParaRPr lang="en-US"/>
        </a:p>
      </dgm:t>
    </dgm:pt>
    <dgm:pt modelId="{1D51FCE4-8A2E-467C-B1EC-BFAAC5F60B83}">
      <dgm:prSet phldrT="[Text]"/>
      <dgm:spPr/>
      <dgm:t>
        <a:bodyPr/>
        <a:lstStyle/>
        <a:p>
          <a:r>
            <a:rPr lang="en-US" dirty="0"/>
            <a:t>Compare and jealousy</a:t>
          </a:r>
        </a:p>
      </dgm:t>
    </dgm:pt>
    <dgm:pt modelId="{24E3CFC7-C12A-4866-B107-B4A578357566}" type="parTrans" cxnId="{5893B3E7-C468-46E4-89BB-8B77EA0497CB}">
      <dgm:prSet/>
      <dgm:spPr/>
      <dgm:t>
        <a:bodyPr/>
        <a:lstStyle/>
        <a:p>
          <a:endParaRPr lang="en-US"/>
        </a:p>
      </dgm:t>
    </dgm:pt>
    <dgm:pt modelId="{BE105B25-099A-48D3-A89E-B988B75006CE}" type="sibTrans" cxnId="{5893B3E7-C468-46E4-89BB-8B77EA0497CB}">
      <dgm:prSet/>
      <dgm:spPr/>
      <dgm:t>
        <a:bodyPr/>
        <a:lstStyle/>
        <a:p>
          <a:endParaRPr lang="en-US"/>
        </a:p>
      </dgm:t>
    </dgm:pt>
    <dgm:pt modelId="{17234E98-97F6-4A96-9735-46EAA63CEE2D}">
      <dgm:prSet phldrT="[Text]"/>
      <dgm:spPr/>
      <dgm:t>
        <a:bodyPr/>
        <a:lstStyle/>
        <a:p>
          <a:r>
            <a:rPr lang="en-US" dirty="0"/>
            <a:t>Always gauging myself</a:t>
          </a:r>
        </a:p>
      </dgm:t>
    </dgm:pt>
    <dgm:pt modelId="{7608C3D9-D6CB-4962-BC2F-09CDDE449168}" type="parTrans" cxnId="{5589E7E5-840B-4E54-95D2-76148C84B919}">
      <dgm:prSet/>
      <dgm:spPr/>
      <dgm:t>
        <a:bodyPr/>
        <a:lstStyle/>
        <a:p>
          <a:endParaRPr lang="en-US"/>
        </a:p>
      </dgm:t>
    </dgm:pt>
    <dgm:pt modelId="{6BDDC9B2-0523-48A0-8A46-8B3476B29037}" type="sibTrans" cxnId="{5589E7E5-840B-4E54-95D2-76148C84B919}">
      <dgm:prSet/>
      <dgm:spPr/>
      <dgm:t>
        <a:bodyPr/>
        <a:lstStyle/>
        <a:p>
          <a:endParaRPr lang="en-US"/>
        </a:p>
      </dgm:t>
    </dgm:pt>
    <dgm:pt modelId="{B37AACCA-23A6-4C53-AF40-E8D2211163EF}" type="pres">
      <dgm:prSet presAssocID="{F8258222-40AE-4942-A6C4-F59535E5069F}" presName="mainComposite" presStyleCnt="0">
        <dgm:presLayoutVars>
          <dgm:chPref val="1"/>
          <dgm:dir/>
          <dgm:animOne val="branch"/>
          <dgm:animLvl val="lvl"/>
          <dgm:resizeHandles val="exact"/>
        </dgm:presLayoutVars>
      </dgm:prSet>
      <dgm:spPr/>
      <dgm:t>
        <a:bodyPr/>
        <a:lstStyle/>
        <a:p>
          <a:endParaRPr lang="en-US"/>
        </a:p>
      </dgm:t>
    </dgm:pt>
    <dgm:pt modelId="{648BEF8F-03EF-45A3-9FF5-E8E20727DD99}" type="pres">
      <dgm:prSet presAssocID="{F8258222-40AE-4942-A6C4-F59535E5069F}" presName="hierFlow" presStyleCnt="0"/>
      <dgm:spPr/>
    </dgm:pt>
    <dgm:pt modelId="{39D7F2BF-4DD4-4F98-9754-53AF45ACC86E}" type="pres">
      <dgm:prSet presAssocID="{F8258222-40AE-4942-A6C4-F59535E5069F}" presName="hierChild1" presStyleCnt="0">
        <dgm:presLayoutVars>
          <dgm:chPref val="1"/>
          <dgm:animOne val="branch"/>
          <dgm:animLvl val="lvl"/>
        </dgm:presLayoutVars>
      </dgm:prSet>
      <dgm:spPr/>
    </dgm:pt>
    <dgm:pt modelId="{F8F713DE-CF76-46CB-8121-E7747F35F9CF}" type="pres">
      <dgm:prSet presAssocID="{7B651AD2-FCB3-47EF-A3AE-C1B88672F774}" presName="Name14" presStyleCnt="0"/>
      <dgm:spPr/>
    </dgm:pt>
    <dgm:pt modelId="{A9FC68D8-1A98-4318-9DE7-C323C7E28543}" type="pres">
      <dgm:prSet presAssocID="{7B651AD2-FCB3-47EF-A3AE-C1B88672F774}" presName="level1Shape" presStyleLbl="node0" presStyleIdx="0" presStyleCnt="1">
        <dgm:presLayoutVars>
          <dgm:chPref val="3"/>
        </dgm:presLayoutVars>
      </dgm:prSet>
      <dgm:spPr/>
      <dgm:t>
        <a:bodyPr/>
        <a:lstStyle/>
        <a:p>
          <a:endParaRPr lang="en-US"/>
        </a:p>
      </dgm:t>
    </dgm:pt>
    <dgm:pt modelId="{29584307-91E4-42E7-9EB0-D7366EFA29B8}" type="pres">
      <dgm:prSet presAssocID="{7B651AD2-FCB3-47EF-A3AE-C1B88672F774}" presName="hierChild2" presStyleCnt="0"/>
      <dgm:spPr/>
    </dgm:pt>
    <dgm:pt modelId="{59019C48-D25B-4B74-A008-F34D97801416}" type="pres">
      <dgm:prSet presAssocID="{B6C8924E-06A0-4A60-BF11-78915F615ACB}" presName="Name19" presStyleLbl="parChTrans1D2" presStyleIdx="0" presStyleCnt="3"/>
      <dgm:spPr/>
      <dgm:t>
        <a:bodyPr/>
        <a:lstStyle/>
        <a:p>
          <a:endParaRPr lang="en-US"/>
        </a:p>
      </dgm:t>
    </dgm:pt>
    <dgm:pt modelId="{24A6AACF-FAA6-4012-8AD5-2713BA1EE0B3}" type="pres">
      <dgm:prSet presAssocID="{8EC93BA8-E82E-4442-B8CD-340D7742D3D0}" presName="Name21" presStyleCnt="0"/>
      <dgm:spPr/>
    </dgm:pt>
    <dgm:pt modelId="{4CBD867B-3A53-4B6C-B0E5-516F665CAA8B}" type="pres">
      <dgm:prSet presAssocID="{8EC93BA8-E82E-4442-B8CD-340D7742D3D0}" presName="level2Shape" presStyleLbl="node2" presStyleIdx="0" presStyleCnt="3"/>
      <dgm:spPr/>
      <dgm:t>
        <a:bodyPr/>
        <a:lstStyle/>
        <a:p>
          <a:endParaRPr lang="en-US"/>
        </a:p>
      </dgm:t>
    </dgm:pt>
    <dgm:pt modelId="{0A05E30E-7AA2-403B-A20C-0010CA8D5D20}" type="pres">
      <dgm:prSet presAssocID="{8EC93BA8-E82E-4442-B8CD-340D7742D3D0}" presName="hierChild3" presStyleCnt="0"/>
      <dgm:spPr/>
    </dgm:pt>
    <dgm:pt modelId="{680334B0-EFB8-4381-A2BA-0F2266D445EA}" type="pres">
      <dgm:prSet presAssocID="{CF7E89BF-A1C8-4565-B935-020CE89555DB}" presName="Name19" presStyleLbl="parChTrans1D3" presStyleIdx="0" presStyleCnt="5"/>
      <dgm:spPr/>
      <dgm:t>
        <a:bodyPr/>
        <a:lstStyle/>
        <a:p>
          <a:endParaRPr lang="en-US"/>
        </a:p>
      </dgm:t>
    </dgm:pt>
    <dgm:pt modelId="{90C555D8-3371-4105-9A20-02C72A30B955}" type="pres">
      <dgm:prSet presAssocID="{4B0C960B-7FFF-41AC-B75F-2D49D9AC6D77}" presName="Name21" presStyleCnt="0"/>
      <dgm:spPr/>
    </dgm:pt>
    <dgm:pt modelId="{C2903F63-18EC-4A59-B209-7CE754F56386}" type="pres">
      <dgm:prSet presAssocID="{4B0C960B-7FFF-41AC-B75F-2D49D9AC6D77}" presName="level2Shape" presStyleLbl="node3" presStyleIdx="0" presStyleCnt="5"/>
      <dgm:spPr/>
      <dgm:t>
        <a:bodyPr/>
        <a:lstStyle/>
        <a:p>
          <a:endParaRPr lang="en-US"/>
        </a:p>
      </dgm:t>
    </dgm:pt>
    <dgm:pt modelId="{9B01094D-13AB-483A-9041-214AE9DB91FC}" type="pres">
      <dgm:prSet presAssocID="{4B0C960B-7FFF-41AC-B75F-2D49D9AC6D77}" presName="hierChild3" presStyleCnt="0"/>
      <dgm:spPr/>
    </dgm:pt>
    <dgm:pt modelId="{F4881EC5-0927-4936-86A2-257CD94888FF}" type="pres">
      <dgm:prSet presAssocID="{B354E40A-E657-46AB-AF47-9B746178947E}" presName="Name19" presStyleLbl="parChTrans1D2" presStyleIdx="1" presStyleCnt="3"/>
      <dgm:spPr/>
      <dgm:t>
        <a:bodyPr/>
        <a:lstStyle/>
        <a:p>
          <a:endParaRPr lang="en-US"/>
        </a:p>
      </dgm:t>
    </dgm:pt>
    <dgm:pt modelId="{A6A528F7-FEA5-42E1-8AC7-339C5A59A90A}" type="pres">
      <dgm:prSet presAssocID="{B9BE203B-4965-4A52-A44B-FD738A1C17E1}" presName="Name21" presStyleCnt="0"/>
      <dgm:spPr/>
    </dgm:pt>
    <dgm:pt modelId="{14063A18-41A3-4106-9A1D-73D8845BB323}" type="pres">
      <dgm:prSet presAssocID="{B9BE203B-4965-4A52-A44B-FD738A1C17E1}" presName="level2Shape" presStyleLbl="node2" presStyleIdx="1" presStyleCnt="3"/>
      <dgm:spPr/>
      <dgm:t>
        <a:bodyPr/>
        <a:lstStyle/>
        <a:p>
          <a:endParaRPr lang="en-US"/>
        </a:p>
      </dgm:t>
    </dgm:pt>
    <dgm:pt modelId="{24B105F5-C666-4AB5-9076-C97A91394064}" type="pres">
      <dgm:prSet presAssocID="{B9BE203B-4965-4A52-A44B-FD738A1C17E1}" presName="hierChild3" presStyleCnt="0"/>
      <dgm:spPr/>
    </dgm:pt>
    <dgm:pt modelId="{F5C83B80-931A-4A3E-836B-5C886EC778E5}" type="pres">
      <dgm:prSet presAssocID="{35F937C3-CC49-47A9-A149-0F8EF4BAA210}" presName="Name19" presStyleLbl="parChTrans1D3" presStyleIdx="1" presStyleCnt="5"/>
      <dgm:spPr/>
      <dgm:t>
        <a:bodyPr/>
        <a:lstStyle/>
        <a:p>
          <a:endParaRPr lang="en-US"/>
        </a:p>
      </dgm:t>
    </dgm:pt>
    <dgm:pt modelId="{B324A873-E073-4BC4-BBD2-95619BCB488E}" type="pres">
      <dgm:prSet presAssocID="{4CC7C274-6DE1-481C-A9F7-8CA0C05F7D88}" presName="Name21" presStyleCnt="0"/>
      <dgm:spPr/>
    </dgm:pt>
    <dgm:pt modelId="{57598642-069F-4E0B-9CBD-8281B863967B}" type="pres">
      <dgm:prSet presAssocID="{4CC7C274-6DE1-481C-A9F7-8CA0C05F7D88}" presName="level2Shape" presStyleLbl="node3" presStyleIdx="1" presStyleCnt="5"/>
      <dgm:spPr/>
      <dgm:t>
        <a:bodyPr/>
        <a:lstStyle/>
        <a:p>
          <a:endParaRPr lang="en-US"/>
        </a:p>
      </dgm:t>
    </dgm:pt>
    <dgm:pt modelId="{8996F5C6-5EA2-4365-A87B-050BE6820933}" type="pres">
      <dgm:prSet presAssocID="{4CC7C274-6DE1-481C-A9F7-8CA0C05F7D88}" presName="hierChild3" presStyleCnt="0"/>
      <dgm:spPr/>
    </dgm:pt>
    <dgm:pt modelId="{04C0BD4E-C348-4FFA-9BDB-8F84D101D67A}" type="pres">
      <dgm:prSet presAssocID="{2852AE1D-C261-45D9-9BFE-A1D9F9FB9B78}" presName="Name19" presStyleLbl="parChTrans1D3" presStyleIdx="2" presStyleCnt="5"/>
      <dgm:spPr/>
      <dgm:t>
        <a:bodyPr/>
        <a:lstStyle/>
        <a:p>
          <a:endParaRPr lang="en-US"/>
        </a:p>
      </dgm:t>
    </dgm:pt>
    <dgm:pt modelId="{805F041A-14F3-4790-AEC6-BCEFC8F3CA16}" type="pres">
      <dgm:prSet presAssocID="{BBF42B84-7B7E-4817-B9B6-CC91F3F34E41}" presName="Name21" presStyleCnt="0"/>
      <dgm:spPr/>
    </dgm:pt>
    <dgm:pt modelId="{7D8461B1-3DB9-4BB6-A2FC-838108404954}" type="pres">
      <dgm:prSet presAssocID="{BBF42B84-7B7E-4817-B9B6-CC91F3F34E41}" presName="level2Shape" presStyleLbl="node3" presStyleIdx="2" presStyleCnt="5"/>
      <dgm:spPr/>
      <dgm:t>
        <a:bodyPr/>
        <a:lstStyle/>
        <a:p>
          <a:endParaRPr lang="en-US"/>
        </a:p>
      </dgm:t>
    </dgm:pt>
    <dgm:pt modelId="{0DC7EB8A-B7E2-499F-A80B-09D821C580DC}" type="pres">
      <dgm:prSet presAssocID="{BBF42B84-7B7E-4817-B9B6-CC91F3F34E41}" presName="hierChild3" presStyleCnt="0"/>
      <dgm:spPr/>
    </dgm:pt>
    <dgm:pt modelId="{B13992D2-EAAC-488D-88B5-07D496508E17}" type="pres">
      <dgm:prSet presAssocID="{88192606-25FA-48D6-82F9-AAC74B02B333}" presName="Name19" presStyleLbl="parChTrans1D2" presStyleIdx="2" presStyleCnt="3"/>
      <dgm:spPr/>
      <dgm:t>
        <a:bodyPr/>
        <a:lstStyle/>
        <a:p>
          <a:endParaRPr lang="en-US"/>
        </a:p>
      </dgm:t>
    </dgm:pt>
    <dgm:pt modelId="{B4FD3AF7-BBEC-44FB-BC66-71606D9AA62E}" type="pres">
      <dgm:prSet presAssocID="{2C256154-9EFB-4DC9-AF89-0139527163F5}" presName="Name21" presStyleCnt="0"/>
      <dgm:spPr/>
    </dgm:pt>
    <dgm:pt modelId="{5F88795D-3C92-4CA7-B158-DB46EEA9BB13}" type="pres">
      <dgm:prSet presAssocID="{2C256154-9EFB-4DC9-AF89-0139527163F5}" presName="level2Shape" presStyleLbl="node2" presStyleIdx="2" presStyleCnt="3"/>
      <dgm:spPr/>
      <dgm:t>
        <a:bodyPr/>
        <a:lstStyle/>
        <a:p>
          <a:endParaRPr lang="en-US"/>
        </a:p>
      </dgm:t>
    </dgm:pt>
    <dgm:pt modelId="{A8144BC9-FD89-4F33-9D6B-F721E5131FB0}" type="pres">
      <dgm:prSet presAssocID="{2C256154-9EFB-4DC9-AF89-0139527163F5}" presName="hierChild3" presStyleCnt="0"/>
      <dgm:spPr/>
    </dgm:pt>
    <dgm:pt modelId="{844699CE-42C4-40CD-88B3-D9DDCD528AE3}" type="pres">
      <dgm:prSet presAssocID="{24E3CFC7-C12A-4866-B107-B4A578357566}" presName="Name19" presStyleLbl="parChTrans1D3" presStyleIdx="3" presStyleCnt="5"/>
      <dgm:spPr/>
      <dgm:t>
        <a:bodyPr/>
        <a:lstStyle/>
        <a:p>
          <a:endParaRPr lang="en-US"/>
        </a:p>
      </dgm:t>
    </dgm:pt>
    <dgm:pt modelId="{B631A99A-19E3-438A-95C1-1DC97CC2ED41}" type="pres">
      <dgm:prSet presAssocID="{1D51FCE4-8A2E-467C-B1EC-BFAAC5F60B83}" presName="Name21" presStyleCnt="0"/>
      <dgm:spPr/>
    </dgm:pt>
    <dgm:pt modelId="{5C2361B1-FF05-4D5E-AD5B-5B88FCC9BDC5}" type="pres">
      <dgm:prSet presAssocID="{1D51FCE4-8A2E-467C-B1EC-BFAAC5F60B83}" presName="level2Shape" presStyleLbl="node3" presStyleIdx="3" presStyleCnt="5"/>
      <dgm:spPr/>
      <dgm:t>
        <a:bodyPr/>
        <a:lstStyle/>
        <a:p>
          <a:endParaRPr lang="en-US"/>
        </a:p>
      </dgm:t>
    </dgm:pt>
    <dgm:pt modelId="{0B7115C4-C487-4105-82D6-5A3A93712BAD}" type="pres">
      <dgm:prSet presAssocID="{1D51FCE4-8A2E-467C-B1EC-BFAAC5F60B83}" presName="hierChild3" presStyleCnt="0"/>
      <dgm:spPr/>
    </dgm:pt>
    <dgm:pt modelId="{3EB08A9B-4083-4E82-B654-83A2267BD616}" type="pres">
      <dgm:prSet presAssocID="{7608C3D9-D6CB-4962-BC2F-09CDDE449168}" presName="Name19" presStyleLbl="parChTrans1D3" presStyleIdx="4" presStyleCnt="5"/>
      <dgm:spPr/>
      <dgm:t>
        <a:bodyPr/>
        <a:lstStyle/>
        <a:p>
          <a:endParaRPr lang="en-US"/>
        </a:p>
      </dgm:t>
    </dgm:pt>
    <dgm:pt modelId="{CB812358-BC89-42E3-A157-AEEA6B762222}" type="pres">
      <dgm:prSet presAssocID="{17234E98-97F6-4A96-9735-46EAA63CEE2D}" presName="Name21" presStyleCnt="0"/>
      <dgm:spPr/>
    </dgm:pt>
    <dgm:pt modelId="{234FD9C7-D285-4956-9F1A-25B10A3D5D12}" type="pres">
      <dgm:prSet presAssocID="{17234E98-97F6-4A96-9735-46EAA63CEE2D}" presName="level2Shape" presStyleLbl="node3" presStyleIdx="4" presStyleCnt="5"/>
      <dgm:spPr/>
      <dgm:t>
        <a:bodyPr/>
        <a:lstStyle/>
        <a:p>
          <a:endParaRPr lang="en-US"/>
        </a:p>
      </dgm:t>
    </dgm:pt>
    <dgm:pt modelId="{C799CB67-62D8-4EA2-9A3D-31CB62ED8C5E}" type="pres">
      <dgm:prSet presAssocID="{17234E98-97F6-4A96-9735-46EAA63CEE2D}" presName="hierChild3" presStyleCnt="0"/>
      <dgm:spPr/>
    </dgm:pt>
    <dgm:pt modelId="{385FE7D1-220A-4B16-8E54-57530F51183E}" type="pres">
      <dgm:prSet presAssocID="{F8258222-40AE-4942-A6C4-F59535E5069F}" presName="bgShapesFlow" presStyleCnt="0"/>
      <dgm:spPr/>
    </dgm:pt>
  </dgm:ptLst>
  <dgm:cxnLst>
    <dgm:cxn modelId="{6B104EAC-DF36-4129-BF20-D034A98D15A4}" type="presOf" srcId="{7B651AD2-FCB3-47EF-A3AE-C1B88672F774}" destId="{A9FC68D8-1A98-4318-9DE7-C323C7E28543}" srcOrd="0" destOrd="0" presId="urn:microsoft.com/office/officeart/2005/8/layout/hierarchy6"/>
    <dgm:cxn modelId="{666BB358-A48F-4B89-A185-14C6EF08DAEC}" type="presOf" srcId="{1D51FCE4-8A2E-467C-B1EC-BFAAC5F60B83}" destId="{5C2361B1-FF05-4D5E-AD5B-5B88FCC9BDC5}" srcOrd="0" destOrd="0" presId="urn:microsoft.com/office/officeart/2005/8/layout/hierarchy6"/>
    <dgm:cxn modelId="{3784A38B-9C90-4B5C-8211-DB25619E768F}" srcId="{7B651AD2-FCB3-47EF-A3AE-C1B88672F774}" destId="{8EC93BA8-E82E-4442-B8CD-340D7742D3D0}" srcOrd="0" destOrd="0" parTransId="{B6C8924E-06A0-4A60-BF11-78915F615ACB}" sibTransId="{6035E48E-1EC4-472B-AD5E-17EC36A45B8E}"/>
    <dgm:cxn modelId="{5893B3E7-C468-46E4-89BB-8B77EA0497CB}" srcId="{2C256154-9EFB-4DC9-AF89-0139527163F5}" destId="{1D51FCE4-8A2E-467C-B1EC-BFAAC5F60B83}" srcOrd="0" destOrd="0" parTransId="{24E3CFC7-C12A-4866-B107-B4A578357566}" sibTransId="{BE105B25-099A-48D3-A89E-B988B75006CE}"/>
    <dgm:cxn modelId="{F2A2A573-43FA-4D0E-BE4E-B189BB03D4D9}" type="presOf" srcId="{2C256154-9EFB-4DC9-AF89-0139527163F5}" destId="{5F88795D-3C92-4CA7-B158-DB46EEA9BB13}" srcOrd="0" destOrd="0" presId="urn:microsoft.com/office/officeart/2005/8/layout/hierarchy6"/>
    <dgm:cxn modelId="{0445C252-ACC5-4502-9A90-657EC69AC229}" type="presOf" srcId="{24E3CFC7-C12A-4866-B107-B4A578357566}" destId="{844699CE-42C4-40CD-88B3-D9DDCD528AE3}" srcOrd="0" destOrd="0" presId="urn:microsoft.com/office/officeart/2005/8/layout/hierarchy6"/>
    <dgm:cxn modelId="{94377FBF-91FD-4B65-A8B9-B59D43B7CEB6}" type="presOf" srcId="{CF7E89BF-A1C8-4565-B935-020CE89555DB}" destId="{680334B0-EFB8-4381-A2BA-0F2266D445EA}" srcOrd="0" destOrd="0" presId="urn:microsoft.com/office/officeart/2005/8/layout/hierarchy6"/>
    <dgm:cxn modelId="{DACFF198-1589-47DB-8191-08D17C8629C1}" type="presOf" srcId="{17234E98-97F6-4A96-9735-46EAA63CEE2D}" destId="{234FD9C7-D285-4956-9F1A-25B10A3D5D12}" srcOrd="0" destOrd="0" presId="urn:microsoft.com/office/officeart/2005/8/layout/hierarchy6"/>
    <dgm:cxn modelId="{6F205C68-ABF2-42EA-947F-F8C658CE2C4F}" type="presOf" srcId="{F8258222-40AE-4942-A6C4-F59535E5069F}" destId="{B37AACCA-23A6-4C53-AF40-E8D2211163EF}" srcOrd="0" destOrd="0" presId="urn:microsoft.com/office/officeart/2005/8/layout/hierarchy6"/>
    <dgm:cxn modelId="{08BD0941-E4CE-4374-ACA1-481FABE9D29F}" srcId="{B9BE203B-4965-4A52-A44B-FD738A1C17E1}" destId="{4CC7C274-6DE1-481C-A9F7-8CA0C05F7D88}" srcOrd="0" destOrd="0" parTransId="{35F937C3-CC49-47A9-A149-0F8EF4BAA210}" sibTransId="{629726F1-018E-4386-80D5-2C4E209829E2}"/>
    <dgm:cxn modelId="{5589E7E5-840B-4E54-95D2-76148C84B919}" srcId="{2C256154-9EFB-4DC9-AF89-0139527163F5}" destId="{17234E98-97F6-4A96-9735-46EAA63CEE2D}" srcOrd="1" destOrd="0" parTransId="{7608C3D9-D6CB-4962-BC2F-09CDDE449168}" sibTransId="{6BDDC9B2-0523-48A0-8A46-8B3476B29037}"/>
    <dgm:cxn modelId="{E3362D0F-B605-4600-9724-1446CAFE3A82}" srcId="{F8258222-40AE-4942-A6C4-F59535E5069F}" destId="{7B651AD2-FCB3-47EF-A3AE-C1B88672F774}" srcOrd="0" destOrd="0" parTransId="{21E3A48E-D1FB-4007-B334-BE13E745DAF9}" sibTransId="{3AD002C5-F1FF-4814-BE85-BC40040701C1}"/>
    <dgm:cxn modelId="{E83E7A01-6D5E-4A60-B1CA-BA8B50C30A8C}" srcId="{B9BE203B-4965-4A52-A44B-FD738A1C17E1}" destId="{BBF42B84-7B7E-4817-B9B6-CC91F3F34E41}" srcOrd="1" destOrd="0" parTransId="{2852AE1D-C261-45D9-9BFE-A1D9F9FB9B78}" sibTransId="{811D6528-8540-438D-8AA7-1220616FF07B}"/>
    <dgm:cxn modelId="{62E9D01C-70AB-4F00-8A09-B658C4F929FA}" type="presOf" srcId="{4CC7C274-6DE1-481C-A9F7-8CA0C05F7D88}" destId="{57598642-069F-4E0B-9CBD-8281B863967B}" srcOrd="0" destOrd="0" presId="urn:microsoft.com/office/officeart/2005/8/layout/hierarchy6"/>
    <dgm:cxn modelId="{E98348B7-BD41-4BA2-BB2F-96561A1F10D7}" type="presOf" srcId="{8EC93BA8-E82E-4442-B8CD-340D7742D3D0}" destId="{4CBD867B-3A53-4B6C-B0E5-516F665CAA8B}" srcOrd="0" destOrd="0" presId="urn:microsoft.com/office/officeart/2005/8/layout/hierarchy6"/>
    <dgm:cxn modelId="{8D30779C-6A58-47D7-AEDC-1CE4C6F92EDF}" type="presOf" srcId="{35F937C3-CC49-47A9-A149-0F8EF4BAA210}" destId="{F5C83B80-931A-4A3E-836B-5C886EC778E5}" srcOrd="0" destOrd="0" presId="urn:microsoft.com/office/officeart/2005/8/layout/hierarchy6"/>
    <dgm:cxn modelId="{43CBD2CB-C26B-469B-AB1E-6E4C897EBC87}" type="presOf" srcId="{B6C8924E-06A0-4A60-BF11-78915F615ACB}" destId="{59019C48-D25B-4B74-A008-F34D97801416}" srcOrd="0" destOrd="0" presId="urn:microsoft.com/office/officeart/2005/8/layout/hierarchy6"/>
    <dgm:cxn modelId="{1C7118BB-CABE-4D4A-8A92-2B6AD5C2D972}" type="presOf" srcId="{7608C3D9-D6CB-4962-BC2F-09CDDE449168}" destId="{3EB08A9B-4083-4E82-B654-83A2267BD616}" srcOrd="0" destOrd="0" presId="urn:microsoft.com/office/officeart/2005/8/layout/hierarchy6"/>
    <dgm:cxn modelId="{CB0B4FC8-47EB-4876-A633-7C1C6856209A}" type="presOf" srcId="{B354E40A-E657-46AB-AF47-9B746178947E}" destId="{F4881EC5-0927-4936-86A2-257CD94888FF}" srcOrd="0" destOrd="0" presId="urn:microsoft.com/office/officeart/2005/8/layout/hierarchy6"/>
    <dgm:cxn modelId="{B7C916E9-2D47-45A2-BDD4-A13D782AEB7D}" type="presOf" srcId="{BBF42B84-7B7E-4817-B9B6-CC91F3F34E41}" destId="{7D8461B1-3DB9-4BB6-A2FC-838108404954}" srcOrd="0" destOrd="0" presId="urn:microsoft.com/office/officeart/2005/8/layout/hierarchy6"/>
    <dgm:cxn modelId="{8289188C-A5A6-4045-A52B-3861BAEC9E0B}" srcId="{7B651AD2-FCB3-47EF-A3AE-C1B88672F774}" destId="{B9BE203B-4965-4A52-A44B-FD738A1C17E1}" srcOrd="1" destOrd="0" parTransId="{B354E40A-E657-46AB-AF47-9B746178947E}" sibTransId="{489A8595-9246-48B4-8CE2-FE7A4309830E}"/>
    <dgm:cxn modelId="{3580748A-BAC0-4E05-95C9-CF5FA29B85F8}" type="presOf" srcId="{2852AE1D-C261-45D9-9BFE-A1D9F9FB9B78}" destId="{04C0BD4E-C348-4FFA-9BDB-8F84D101D67A}" srcOrd="0" destOrd="0" presId="urn:microsoft.com/office/officeart/2005/8/layout/hierarchy6"/>
    <dgm:cxn modelId="{2573DE45-B938-4E0C-8E74-CD0EA6B2E7D9}" srcId="{8EC93BA8-E82E-4442-B8CD-340D7742D3D0}" destId="{4B0C960B-7FFF-41AC-B75F-2D49D9AC6D77}" srcOrd="0" destOrd="0" parTransId="{CF7E89BF-A1C8-4565-B935-020CE89555DB}" sibTransId="{0DC357F6-A479-43FB-95C4-3DC74B46532B}"/>
    <dgm:cxn modelId="{A0D2427B-594D-4DC1-ABCA-76A9C6A94B90}" type="presOf" srcId="{B9BE203B-4965-4A52-A44B-FD738A1C17E1}" destId="{14063A18-41A3-4106-9A1D-73D8845BB323}" srcOrd="0" destOrd="0" presId="urn:microsoft.com/office/officeart/2005/8/layout/hierarchy6"/>
    <dgm:cxn modelId="{8C1EBD3F-2952-43ED-B712-E495AEE0CCF2}" srcId="{7B651AD2-FCB3-47EF-A3AE-C1B88672F774}" destId="{2C256154-9EFB-4DC9-AF89-0139527163F5}" srcOrd="2" destOrd="0" parTransId="{88192606-25FA-48D6-82F9-AAC74B02B333}" sibTransId="{F4767D25-7A51-4EC8-AC8C-4A0B6FA704B1}"/>
    <dgm:cxn modelId="{5BFDB611-DA8E-4D42-84C9-6A69FAD9E9F8}" type="presOf" srcId="{88192606-25FA-48D6-82F9-AAC74B02B333}" destId="{B13992D2-EAAC-488D-88B5-07D496508E17}" srcOrd="0" destOrd="0" presId="urn:microsoft.com/office/officeart/2005/8/layout/hierarchy6"/>
    <dgm:cxn modelId="{65F8D6CF-535E-4CA6-918C-A689FC6B3E25}" type="presOf" srcId="{4B0C960B-7FFF-41AC-B75F-2D49D9AC6D77}" destId="{C2903F63-18EC-4A59-B209-7CE754F56386}" srcOrd="0" destOrd="0" presId="urn:microsoft.com/office/officeart/2005/8/layout/hierarchy6"/>
    <dgm:cxn modelId="{37D0365F-C10C-4C8F-AEB9-640D364F8962}" type="presParOf" srcId="{B37AACCA-23A6-4C53-AF40-E8D2211163EF}" destId="{648BEF8F-03EF-45A3-9FF5-E8E20727DD99}" srcOrd="0" destOrd="0" presId="urn:microsoft.com/office/officeart/2005/8/layout/hierarchy6"/>
    <dgm:cxn modelId="{3FE9E314-2383-4E34-B677-37E7A7B3D183}" type="presParOf" srcId="{648BEF8F-03EF-45A3-9FF5-E8E20727DD99}" destId="{39D7F2BF-4DD4-4F98-9754-53AF45ACC86E}" srcOrd="0" destOrd="0" presId="urn:microsoft.com/office/officeart/2005/8/layout/hierarchy6"/>
    <dgm:cxn modelId="{A4B6B27B-9BD9-493B-88E5-F1F0FDAF487E}" type="presParOf" srcId="{39D7F2BF-4DD4-4F98-9754-53AF45ACC86E}" destId="{F8F713DE-CF76-46CB-8121-E7747F35F9CF}" srcOrd="0" destOrd="0" presId="urn:microsoft.com/office/officeart/2005/8/layout/hierarchy6"/>
    <dgm:cxn modelId="{1D08A7E1-8C9E-49D8-B8AA-E208D2FC28DC}" type="presParOf" srcId="{F8F713DE-CF76-46CB-8121-E7747F35F9CF}" destId="{A9FC68D8-1A98-4318-9DE7-C323C7E28543}" srcOrd="0" destOrd="0" presId="urn:microsoft.com/office/officeart/2005/8/layout/hierarchy6"/>
    <dgm:cxn modelId="{77CFFEE3-6265-46D7-9800-951DD1131D53}" type="presParOf" srcId="{F8F713DE-CF76-46CB-8121-E7747F35F9CF}" destId="{29584307-91E4-42E7-9EB0-D7366EFA29B8}" srcOrd="1" destOrd="0" presId="urn:microsoft.com/office/officeart/2005/8/layout/hierarchy6"/>
    <dgm:cxn modelId="{3915C181-6997-45E7-87C1-E7E1BB809BD3}" type="presParOf" srcId="{29584307-91E4-42E7-9EB0-D7366EFA29B8}" destId="{59019C48-D25B-4B74-A008-F34D97801416}" srcOrd="0" destOrd="0" presId="urn:microsoft.com/office/officeart/2005/8/layout/hierarchy6"/>
    <dgm:cxn modelId="{B1F5F881-39CD-4AFE-9897-93C8FED1515D}" type="presParOf" srcId="{29584307-91E4-42E7-9EB0-D7366EFA29B8}" destId="{24A6AACF-FAA6-4012-8AD5-2713BA1EE0B3}" srcOrd="1" destOrd="0" presId="urn:microsoft.com/office/officeart/2005/8/layout/hierarchy6"/>
    <dgm:cxn modelId="{1B2C1528-1D4E-47E3-BB01-DE0546EC3788}" type="presParOf" srcId="{24A6AACF-FAA6-4012-8AD5-2713BA1EE0B3}" destId="{4CBD867B-3A53-4B6C-B0E5-516F665CAA8B}" srcOrd="0" destOrd="0" presId="urn:microsoft.com/office/officeart/2005/8/layout/hierarchy6"/>
    <dgm:cxn modelId="{3BE6F15B-6244-4CDF-9272-7699BE2BC49E}" type="presParOf" srcId="{24A6AACF-FAA6-4012-8AD5-2713BA1EE0B3}" destId="{0A05E30E-7AA2-403B-A20C-0010CA8D5D20}" srcOrd="1" destOrd="0" presId="urn:microsoft.com/office/officeart/2005/8/layout/hierarchy6"/>
    <dgm:cxn modelId="{3A4D023C-AB72-4F18-99D7-A964C14B03B2}" type="presParOf" srcId="{0A05E30E-7AA2-403B-A20C-0010CA8D5D20}" destId="{680334B0-EFB8-4381-A2BA-0F2266D445EA}" srcOrd="0" destOrd="0" presId="urn:microsoft.com/office/officeart/2005/8/layout/hierarchy6"/>
    <dgm:cxn modelId="{9C83FED5-C6F3-475E-A65F-6B9CEE85A3AA}" type="presParOf" srcId="{0A05E30E-7AA2-403B-A20C-0010CA8D5D20}" destId="{90C555D8-3371-4105-9A20-02C72A30B955}" srcOrd="1" destOrd="0" presId="urn:microsoft.com/office/officeart/2005/8/layout/hierarchy6"/>
    <dgm:cxn modelId="{7165CE83-14DD-4282-A7D9-50AC54F07DEE}" type="presParOf" srcId="{90C555D8-3371-4105-9A20-02C72A30B955}" destId="{C2903F63-18EC-4A59-B209-7CE754F56386}" srcOrd="0" destOrd="0" presId="urn:microsoft.com/office/officeart/2005/8/layout/hierarchy6"/>
    <dgm:cxn modelId="{5025A1F4-DFA4-40EC-B147-EA97AF4934B8}" type="presParOf" srcId="{90C555D8-3371-4105-9A20-02C72A30B955}" destId="{9B01094D-13AB-483A-9041-214AE9DB91FC}" srcOrd="1" destOrd="0" presId="urn:microsoft.com/office/officeart/2005/8/layout/hierarchy6"/>
    <dgm:cxn modelId="{8B65DA89-261F-41BC-85E1-886B3FDC7032}" type="presParOf" srcId="{29584307-91E4-42E7-9EB0-D7366EFA29B8}" destId="{F4881EC5-0927-4936-86A2-257CD94888FF}" srcOrd="2" destOrd="0" presId="urn:microsoft.com/office/officeart/2005/8/layout/hierarchy6"/>
    <dgm:cxn modelId="{46AEA63C-3F63-4CC8-9CB3-B502B10445DD}" type="presParOf" srcId="{29584307-91E4-42E7-9EB0-D7366EFA29B8}" destId="{A6A528F7-FEA5-42E1-8AC7-339C5A59A90A}" srcOrd="3" destOrd="0" presId="urn:microsoft.com/office/officeart/2005/8/layout/hierarchy6"/>
    <dgm:cxn modelId="{B50F234F-1B94-41F5-9B61-864EC2C02218}" type="presParOf" srcId="{A6A528F7-FEA5-42E1-8AC7-339C5A59A90A}" destId="{14063A18-41A3-4106-9A1D-73D8845BB323}" srcOrd="0" destOrd="0" presId="urn:microsoft.com/office/officeart/2005/8/layout/hierarchy6"/>
    <dgm:cxn modelId="{E728EFA7-85F5-4BEF-9717-C5C4D70A054B}" type="presParOf" srcId="{A6A528F7-FEA5-42E1-8AC7-339C5A59A90A}" destId="{24B105F5-C666-4AB5-9076-C97A91394064}" srcOrd="1" destOrd="0" presId="urn:microsoft.com/office/officeart/2005/8/layout/hierarchy6"/>
    <dgm:cxn modelId="{2201063D-5EC9-47CC-B5FB-FA8F8D82A9EC}" type="presParOf" srcId="{24B105F5-C666-4AB5-9076-C97A91394064}" destId="{F5C83B80-931A-4A3E-836B-5C886EC778E5}" srcOrd="0" destOrd="0" presId="urn:microsoft.com/office/officeart/2005/8/layout/hierarchy6"/>
    <dgm:cxn modelId="{0A311188-A9CA-4DC3-8991-2C259FBF7D3E}" type="presParOf" srcId="{24B105F5-C666-4AB5-9076-C97A91394064}" destId="{B324A873-E073-4BC4-BBD2-95619BCB488E}" srcOrd="1" destOrd="0" presId="urn:microsoft.com/office/officeart/2005/8/layout/hierarchy6"/>
    <dgm:cxn modelId="{3F96A50C-7233-4ED2-80B4-CE1A1A04FBBF}" type="presParOf" srcId="{B324A873-E073-4BC4-BBD2-95619BCB488E}" destId="{57598642-069F-4E0B-9CBD-8281B863967B}" srcOrd="0" destOrd="0" presId="urn:microsoft.com/office/officeart/2005/8/layout/hierarchy6"/>
    <dgm:cxn modelId="{83ED6934-4610-4FB1-96B6-16B3D3888C09}" type="presParOf" srcId="{B324A873-E073-4BC4-BBD2-95619BCB488E}" destId="{8996F5C6-5EA2-4365-A87B-050BE6820933}" srcOrd="1" destOrd="0" presId="urn:microsoft.com/office/officeart/2005/8/layout/hierarchy6"/>
    <dgm:cxn modelId="{5DFAFE12-09FE-4998-A6A4-141C0C46174C}" type="presParOf" srcId="{24B105F5-C666-4AB5-9076-C97A91394064}" destId="{04C0BD4E-C348-4FFA-9BDB-8F84D101D67A}" srcOrd="2" destOrd="0" presId="urn:microsoft.com/office/officeart/2005/8/layout/hierarchy6"/>
    <dgm:cxn modelId="{330DE920-BA2E-4CA6-A3B0-E381A0496686}" type="presParOf" srcId="{24B105F5-C666-4AB5-9076-C97A91394064}" destId="{805F041A-14F3-4790-AEC6-BCEFC8F3CA16}" srcOrd="3" destOrd="0" presId="urn:microsoft.com/office/officeart/2005/8/layout/hierarchy6"/>
    <dgm:cxn modelId="{4311D744-0AF8-4640-B240-409ECC40D39F}" type="presParOf" srcId="{805F041A-14F3-4790-AEC6-BCEFC8F3CA16}" destId="{7D8461B1-3DB9-4BB6-A2FC-838108404954}" srcOrd="0" destOrd="0" presId="urn:microsoft.com/office/officeart/2005/8/layout/hierarchy6"/>
    <dgm:cxn modelId="{F8F46415-A9D3-4A00-92F4-F8FC1EF1FF2F}" type="presParOf" srcId="{805F041A-14F3-4790-AEC6-BCEFC8F3CA16}" destId="{0DC7EB8A-B7E2-499F-A80B-09D821C580DC}" srcOrd="1" destOrd="0" presId="urn:microsoft.com/office/officeart/2005/8/layout/hierarchy6"/>
    <dgm:cxn modelId="{9335F9CE-613C-48AD-A292-AFFE5567C3F7}" type="presParOf" srcId="{29584307-91E4-42E7-9EB0-D7366EFA29B8}" destId="{B13992D2-EAAC-488D-88B5-07D496508E17}" srcOrd="4" destOrd="0" presId="urn:microsoft.com/office/officeart/2005/8/layout/hierarchy6"/>
    <dgm:cxn modelId="{64EBC476-3EF9-4A66-B2B8-BDD813F0940D}" type="presParOf" srcId="{29584307-91E4-42E7-9EB0-D7366EFA29B8}" destId="{B4FD3AF7-BBEC-44FB-BC66-71606D9AA62E}" srcOrd="5" destOrd="0" presId="urn:microsoft.com/office/officeart/2005/8/layout/hierarchy6"/>
    <dgm:cxn modelId="{7065B581-B210-4B91-89C0-9A894D9DFD22}" type="presParOf" srcId="{B4FD3AF7-BBEC-44FB-BC66-71606D9AA62E}" destId="{5F88795D-3C92-4CA7-B158-DB46EEA9BB13}" srcOrd="0" destOrd="0" presId="urn:microsoft.com/office/officeart/2005/8/layout/hierarchy6"/>
    <dgm:cxn modelId="{7E17CDF3-C46B-4DE6-A95B-AA962641419F}" type="presParOf" srcId="{B4FD3AF7-BBEC-44FB-BC66-71606D9AA62E}" destId="{A8144BC9-FD89-4F33-9D6B-F721E5131FB0}" srcOrd="1" destOrd="0" presId="urn:microsoft.com/office/officeart/2005/8/layout/hierarchy6"/>
    <dgm:cxn modelId="{41AF858A-4EC9-48AD-B639-DEA805D9B540}" type="presParOf" srcId="{A8144BC9-FD89-4F33-9D6B-F721E5131FB0}" destId="{844699CE-42C4-40CD-88B3-D9DDCD528AE3}" srcOrd="0" destOrd="0" presId="urn:microsoft.com/office/officeart/2005/8/layout/hierarchy6"/>
    <dgm:cxn modelId="{00AF467A-A2BA-411D-8F80-21916F0E4F9A}" type="presParOf" srcId="{A8144BC9-FD89-4F33-9D6B-F721E5131FB0}" destId="{B631A99A-19E3-438A-95C1-1DC97CC2ED41}" srcOrd="1" destOrd="0" presId="urn:microsoft.com/office/officeart/2005/8/layout/hierarchy6"/>
    <dgm:cxn modelId="{EAB67463-FD2F-4D4D-9D40-CAEA1A169675}" type="presParOf" srcId="{B631A99A-19E3-438A-95C1-1DC97CC2ED41}" destId="{5C2361B1-FF05-4D5E-AD5B-5B88FCC9BDC5}" srcOrd="0" destOrd="0" presId="urn:microsoft.com/office/officeart/2005/8/layout/hierarchy6"/>
    <dgm:cxn modelId="{3F2FE6A8-B83A-463F-BC07-214E40B0906C}" type="presParOf" srcId="{B631A99A-19E3-438A-95C1-1DC97CC2ED41}" destId="{0B7115C4-C487-4105-82D6-5A3A93712BAD}" srcOrd="1" destOrd="0" presId="urn:microsoft.com/office/officeart/2005/8/layout/hierarchy6"/>
    <dgm:cxn modelId="{A57613F4-EA0B-4468-BD0D-B5115F37C237}" type="presParOf" srcId="{A8144BC9-FD89-4F33-9D6B-F721E5131FB0}" destId="{3EB08A9B-4083-4E82-B654-83A2267BD616}" srcOrd="2" destOrd="0" presId="urn:microsoft.com/office/officeart/2005/8/layout/hierarchy6"/>
    <dgm:cxn modelId="{B570A0A2-02E8-4423-B922-3FA234FC7B4B}" type="presParOf" srcId="{A8144BC9-FD89-4F33-9D6B-F721E5131FB0}" destId="{CB812358-BC89-42E3-A157-AEEA6B762222}" srcOrd="3" destOrd="0" presId="urn:microsoft.com/office/officeart/2005/8/layout/hierarchy6"/>
    <dgm:cxn modelId="{1F62CE85-9551-4197-8A39-47253B66D89B}" type="presParOf" srcId="{CB812358-BC89-42E3-A157-AEEA6B762222}" destId="{234FD9C7-D285-4956-9F1A-25B10A3D5D12}" srcOrd="0" destOrd="0" presId="urn:microsoft.com/office/officeart/2005/8/layout/hierarchy6"/>
    <dgm:cxn modelId="{B54795E3-CCA9-4DB1-9C08-196284E8C7CE}" type="presParOf" srcId="{CB812358-BC89-42E3-A157-AEEA6B762222}" destId="{C799CB67-62D8-4EA2-9A3D-31CB62ED8C5E}" srcOrd="1" destOrd="0" presId="urn:microsoft.com/office/officeart/2005/8/layout/hierarchy6"/>
    <dgm:cxn modelId="{AC231C45-B5E0-485F-A938-E0C9F8BBB574}" type="presParOf" srcId="{B37AACCA-23A6-4C53-AF40-E8D2211163EF}" destId="{385FE7D1-220A-4B16-8E54-57530F51183E}" srcOrd="1" destOrd="0" presId="urn:microsoft.com/office/officeart/2005/8/layout/hierarchy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3170D30F-5D84-44E6-B070-00D8DD9855B8}" type="doc">
      <dgm:prSet loTypeId="urn:microsoft.com/office/officeart/2005/8/layout/hierarchy5" loCatId="hierarchy" qsTypeId="urn:microsoft.com/office/officeart/2005/8/quickstyle/simple1" qsCatId="simple" csTypeId="urn:microsoft.com/office/officeart/2005/8/colors/colorful3" csCatId="colorful" phldr="1"/>
      <dgm:spPr/>
      <dgm:t>
        <a:bodyPr/>
        <a:lstStyle/>
        <a:p>
          <a:endParaRPr lang="en-US"/>
        </a:p>
      </dgm:t>
    </dgm:pt>
    <dgm:pt modelId="{9862E5E9-219F-4BC0-821A-D1DF19BA213D}">
      <dgm:prSet phldrT="[Text]"/>
      <dgm:spPr/>
      <dgm:t>
        <a:bodyPr/>
        <a:lstStyle/>
        <a:p>
          <a:r>
            <a:rPr lang="en-US" dirty="0"/>
            <a:t>Unhappy with myself because…</a:t>
          </a:r>
        </a:p>
      </dgm:t>
    </dgm:pt>
    <dgm:pt modelId="{EA23EECA-515E-480F-A554-CEA4FCFEB94D}" type="parTrans" cxnId="{E2EC9E7F-758F-4D2A-9AB7-40BE0829F0B7}">
      <dgm:prSet/>
      <dgm:spPr/>
      <dgm:t>
        <a:bodyPr/>
        <a:lstStyle/>
        <a:p>
          <a:endParaRPr lang="en-US"/>
        </a:p>
      </dgm:t>
    </dgm:pt>
    <dgm:pt modelId="{9B5D3F51-0936-4066-9808-A32F1DA25CD6}" type="sibTrans" cxnId="{E2EC9E7F-758F-4D2A-9AB7-40BE0829F0B7}">
      <dgm:prSet/>
      <dgm:spPr/>
      <dgm:t>
        <a:bodyPr/>
        <a:lstStyle/>
        <a:p>
          <a:endParaRPr lang="en-US"/>
        </a:p>
      </dgm:t>
    </dgm:pt>
    <dgm:pt modelId="{3C580646-E9DA-4BB3-8CBD-9E84BB7EEBF9}">
      <dgm:prSet phldrT="[Text]"/>
      <dgm:spPr/>
      <dgm:t>
        <a:bodyPr/>
        <a:lstStyle/>
        <a:p>
          <a:r>
            <a:rPr lang="en-US" dirty="0"/>
            <a:t>Become healthy</a:t>
          </a:r>
        </a:p>
      </dgm:t>
    </dgm:pt>
    <dgm:pt modelId="{6E7362B0-42E9-4ED2-A405-C4D67B1ABFB4}" type="parTrans" cxnId="{A1BC52F0-6E8C-485E-809B-027B6C50A155}">
      <dgm:prSet/>
      <dgm:spPr/>
      <dgm:t>
        <a:bodyPr/>
        <a:lstStyle/>
        <a:p>
          <a:endParaRPr lang="en-US"/>
        </a:p>
      </dgm:t>
    </dgm:pt>
    <dgm:pt modelId="{D637B32C-6F3D-492D-BC92-045D5F04B07C}" type="sibTrans" cxnId="{A1BC52F0-6E8C-485E-809B-027B6C50A155}">
      <dgm:prSet/>
      <dgm:spPr/>
      <dgm:t>
        <a:bodyPr/>
        <a:lstStyle/>
        <a:p>
          <a:endParaRPr lang="en-US"/>
        </a:p>
      </dgm:t>
    </dgm:pt>
    <dgm:pt modelId="{7F0EA845-C3C3-4F0B-B688-DC826E5BEB11}">
      <dgm:prSet phldrT="[Text]"/>
      <dgm:spPr/>
      <dgm:t>
        <a:bodyPr/>
        <a:lstStyle/>
        <a:p>
          <a:r>
            <a:rPr lang="en-US" dirty="0"/>
            <a:t>Exercise</a:t>
          </a:r>
        </a:p>
      </dgm:t>
    </dgm:pt>
    <dgm:pt modelId="{3B7142A6-D2C6-4240-A044-D20C776A6D8D}" type="parTrans" cxnId="{DC1694FD-BDE4-4D02-B0B2-4E9347496D11}">
      <dgm:prSet/>
      <dgm:spPr/>
      <dgm:t>
        <a:bodyPr/>
        <a:lstStyle/>
        <a:p>
          <a:endParaRPr lang="en-US"/>
        </a:p>
      </dgm:t>
    </dgm:pt>
    <dgm:pt modelId="{796F9F88-F23B-4BB2-8707-0D73ADE2168F}" type="sibTrans" cxnId="{DC1694FD-BDE4-4D02-B0B2-4E9347496D11}">
      <dgm:prSet/>
      <dgm:spPr/>
      <dgm:t>
        <a:bodyPr/>
        <a:lstStyle/>
        <a:p>
          <a:endParaRPr lang="en-US"/>
        </a:p>
      </dgm:t>
    </dgm:pt>
    <dgm:pt modelId="{DDF5DDC6-1D1E-4A1A-B85C-0E2B6A028724}">
      <dgm:prSet phldrT="[Text]"/>
      <dgm:spPr/>
      <dgm:t>
        <a:bodyPr/>
        <a:lstStyle/>
        <a:p>
          <a:r>
            <a:rPr lang="en-US" dirty="0"/>
            <a:t>Eat properly</a:t>
          </a:r>
        </a:p>
      </dgm:t>
    </dgm:pt>
    <dgm:pt modelId="{72B7FF64-F494-4B2D-9AC2-3C90D171A1F3}" type="parTrans" cxnId="{34BC13EA-C5AE-4589-964D-93C862B9895F}">
      <dgm:prSet/>
      <dgm:spPr/>
      <dgm:t>
        <a:bodyPr/>
        <a:lstStyle/>
        <a:p>
          <a:endParaRPr lang="en-US"/>
        </a:p>
      </dgm:t>
    </dgm:pt>
    <dgm:pt modelId="{F96C3C2C-32FB-4A52-9596-09257E61071B}" type="sibTrans" cxnId="{34BC13EA-C5AE-4589-964D-93C862B9895F}">
      <dgm:prSet/>
      <dgm:spPr/>
      <dgm:t>
        <a:bodyPr/>
        <a:lstStyle/>
        <a:p>
          <a:endParaRPr lang="en-US"/>
        </a:p>
      </dgm:t>
    </dgm:pt>
    <dgm:pt modelId="{651D4668-3781-4420-B714-C71E90331ED3}">
      <dgm:prSet phldrT="[Text]"/>
      <dgm:spPr/>
      <dgm:t>
        <a:bodyPr/>
        <a:lstStyle/>
        <a:p>
          <a:r>
            <a:rPr lang="en-US" dirty="0"/>
            <a:t>Self-confidence</a:t>
          </a:r>
        </a:p>
      </dgm:t>
    </dgm:pt>
    <dgm:pt modelId="{5D0FE005-DC84-4733-80E5-894E3F4A5DD9}" type="parTrans" cxnId="{CC62A4DE-C657-4BB6-8773-1A9D5DDC2668}">
      <dgm:prSet/>
      <dgm:spPr/>
      <dgm:t>
        <a:bodyPr/>
        <a:lstStyle/>
        <a:p>
          <a:endParaRPr lang="en-US"/>
        </a:p>
      </dgm:t>
    </dgm:pt>
    <dgm:pt modelId="{64C8528E-1FF0-4ACD-BCF6-37F8EFC8561D}" type="sibTrans" cxnId="{CC62A4DE-C657-4BB6-8773-1A9D5DDC2668}">
      <dgm:prSet/>
      <dgm:spPr/>
      <dgm:t>
        <a:bodyPr/>
        <a:lstStyle/>
        <a:p>
          <a:endParaRPr lang="en-US"/>
        </a:p>
      </dgm:t>
    </dgm:pt>
    <dgm:pt modelId="{D7CB41EA-8F74-40C6-9E73-C1253F66CEA3}">
      <dgm:prSet phldrT="[Text]"/>
      <dgm:spPr/>
      <dgm:t>
        <a:bodyPr/>
        <a:lstStyle/>
        <a:p>
          <a:r>
            <a:rPr lang="en-US" dirty="0"/>
            <a:t>Get plenty of rest</a:t>
          </a:r>
        </a:p>
      </dgm:t>
    </dgm:pt>
    <dgm:pt modelId="{A4348640-B87D-48F1-84C3-765A529CB252}" type="parTrans" cxnId="{E347295A-DAEC-45F4-877B-0C84AEE96549}">
      <dgm:prSet/>
      <dgm:spPr/>
      <dgm:t>
        <a:bodyPr/>
        <a:lstStyle/>
        <a:p>
          <a:endParaRPr lang="en-US"/>
        </a:p>
      </dgm:t>
    </dgm:pt>
    <dgm:pt modelId="{984296D4-BB2A-4A09-94F1-59FC003F9E7D}" type="sibTrans" cxnId="{E347295A-DAEC-45F4-877B-0C84AEE96549}">
      <dgm:prSet/>
      <dgm:spPr/>
      <dgm:t>
        <a:bodyPr/>
        <a:lstStyle/>
        <a:p>
          <a:endParaRPr lang="en-US"/>
        </a:p>
      </dgm:t>
    </dgm:pt>
    <dgm:pt modelId="{8ABECCF9-DF1D-4C56-86FD-2CF6652C657C}">
      <dgm:prSet phldrT="[Text]"/>
      <dgm:spPr/>
      <dgm:t>
        <a:bodyPr/>
        <a:lstStyle/>
        <a:p>
          <a:r>
            <a:rPr lang="en-US" dirty="0"/>
            <a:t>Find your Root Cause</a:t>
          </a:r>
        </a:p>
      </dgm:t>
    </dgm:pt>
    <dgm:pt modelId="{4D32DE66-CA99-4142-93E5-105DDF436E26}" type="parTrans" cxnId="{13A7CF61-62A5-491E-AC1D-66098E49E200}">
      <dgm:prSet/>
      <dgm:spPr/>
      <dgm:t>
        <a:bodyPr/>
        <a:lstStyle/>
        <a:p>
          <a:endParaRPr lang="en-US"/>
        </a:p>
      </dgm:t>
    </dgm:pt>
    <dgm:pt modelId="{941D5934-0BCC-480F-BC00-F84A8A80BE1B}" type="sibTrans" cxnId="{13A7CF61-62A5-491E-AC1D-66098E49E200}">
      <dgm:prSet/>
      <dgm:spPr/>
      <dgm:t>
        <a:bodyPr/>
        <a:lstStyle/>
        <a:p>
          <a:endParaRPr lang="en-US"/>
        </a:p>
      </dgm:t>
    </dgm:pt>
    <dgm:pt modelId="{4E88CA93-4009-4E74-98E3-EB07DC0CAD12}">
      <dgm:prSet phldrT="[Text]"/>
      <dgm:spPr/>
      <dgm:t>
        <a:bodyPr/>
        <a:lstStyle/>
        <a:p>
          <a:r>
            <a:rPr lang="en-US" dirty="0"/>
            <a:t>What is the opposite?</a:t>
          </a:r>
        </a:p>
      </dgm:t>
    </dgm:pt>
    <dgm:pt modelId="{55E0F4AA-258B-4B34-82B5-032117EC1C93}" type="parTrans" cxnId="{F99A18A6-C75D-402A-9519-C136FC7273D8}">
      <dgm:prSet/>
      <dgm:spPr/>
      <dgm:t>
        <a:bodyPr/>
        <a:lstStyle/>
        <a:p>
          <a:endParaRPr lang="en-US"/>
        </a:p>
      </dgm:t>
    </dgm:pt>
    <dgm:pt modelId="{CBF9026C-A110-4451-A973-240854FEC281}" type="sibTrans" cxnId="{F99A18A6-C75D-402A-9519-C136FC7273D8}">
      <dgm:prSet/>
      <dgm:spPr/>
      <dgm:t>
        <a:bodyPr/>
        <a:lstStyle/>
        <a:p>
          <a:endParaRPr lang="en-US"/>
        </a:p>
      </dgm:t>
    </dgm:pt>
    <dgm:pt modelId="{6954AC40-8F2A-4782-9789-3899E19305B5}">
      <dgm:prSet phldrT="[Text]"/>
      <dgm:spPr/>
      <dgm:t>
        <a:bodyPr/>
        <a:lstStyle/>
        <a:p>
          <a:r>
            <a:rPr lang="en-US" dirty="0"/>
            <a:t>What are the actions?</a:t>
          </a:r>
        </a:p>
      </dgm:t>
    </dgm:pt>
    <dgm:pt modelId="{127C572B-AF71-470C-991A-A3F1042A622D}" type="parTrans" cxnId="{26C7322A-BA2A-4430-B16E-725E1D81B09D}">
      <dgm:prSet/>
      <dgm:spPr/>
      <dgm:t>
        <a:bodyPr/>
        <a:lstStyle/>
        <a:p>
          <a:endParaRPr lang="en-US"/>
        </a:p>
      </dgm:t>
    </dgm:pt>
    <dgm:pt modelId="{D23916B6-393B-4464-8E32-FFDF5AC05ABD}" type="sibTrans" cxnId="{26C7322A-BA2A-4430-B16E-725E1D81B09D}">
      <dgm:prSet/>
      <dgm:spPr/>
      <dgm:t>
        <a:bodyPr/>
        <a:lstStyle/>
        <a:p>
          <a:endParaRPr lang="en-US"/>
        </a:p>
      </dgm:t>
    </dgm:pt>
    <dgm:pt modelId="{4B47C756-3DC2-497B-8873-956C3CC54E9F}" type="pres">
      <dgm:prSet presAssocID="{3170D30F-5D84-44E6-B070-00D8DD9855B8}" presName="mainComposite" presStyleCnt="0">
        <dgm:presLayoutVars>
          <dgm:chPref val="1"/>
          <dgm:dir/>
          <dgm:animOne val="branch"/>
          <dgm:animLvl val="lvl"/>
          <dgm:resizeHandles val="exact"/>
        </dgm:presLayoutVars>
      </dgm:prSet>
      <dgm:spPr/>
      <dgm:t>
        <a:bodyPr/>
        <a:lstStyle/>
        <a:p>
          <a:endParaRPr lang="en-US"/>
        </a:p>
      </dgm:t>
    </dgm:pt>
    <dgm:pt modelId="{4A856841-2F84-45C4-AF31-47804BB84498}" type="pres">
      <dgm:prSet presAssocID="{3170D30F-5D84-44E6-B070-00D8DD9855B8}" presName="hierFlow" presStyleCnt="0"/>
      <dgm:spPr/>
    </dgm:pt>
    <dgm:pt modelId="{19233D28-3BAC-43E2-B837-EC7A496EAFAC}" type="pres">
      <dgm:prSet presAssocID="{3170D30F-5D84-44E6-B070-00D8DD9855B8}" presName="firstBuf" presStyleCnt="0"/>
      <dgm:spPr/>
    </dgm:pt>
    <dgm:pt modelId="{523F4CD8-AAB9-4686-8561-152D7EEDF637}" type="pres">
      <dgm:prSet presAssocID="{3170D30F-5D84-44E6-B070-00D8DD9855B8}" presName="hierChild1" presStyleCnt="0">
        <dgm:presLayoutVars>
          <dgm:chPref val="1"/>
          <dgm:animOne val="branch"/>
          <dgm:animLvl val="lvl"/>
        </dgm:presLayoutVars>
      </dgm:prSet>
      <dgm:spPr/>
    </dgm:pt>
    <dgm:pt modelId="{15EC7BF4-A865-4DA8-84C9-5CF4DCB3530D}" type="pres">
      <dgm:prSet presAssocID="{9862E5E9-219F-4BC0-821A-D1DF19BA213D}" presName="Name17" presStyleCnt="0"/>
      <dgm:spPr/>
    </dgm:pt>
    <dgm:pt modelId="{0052A0A2-9B9B-4A5F-B6A4-D6BB7B6FE5C0}" type="pres">
      <dgm:prSet presAssocID="{9862E5E9-219F-4BC0-821A-D1DF19BA213D}" presName="level1Shape" presStyleLbl="node0" presStyleIdx="0" presStyleCnt="1">
        <dgm:presLayoutVars>
          <dgm:chPref val="3"/>
        </dgm:presLayoutVars>
      </dgm:prSet>
      <dgm:spPr/>
      <dgm:t>
        <a:bodyPr/>
        <a:lstStyle/>
        <a:p>
          <a:endParaRPr lang="en-US"/>
        </a:p>
      </dgm:t>
    </dgm:pt>
    <dgm:pt modelId="{16D93086-838A-4D56-BEFA-0CF8D59BBC5F}" type="pres">
      <dgm:prSet presAssocID="{9862E5E9-219F-4BC0-821A-D1DF19BA213D}" presName="hierChild2" presStyleCnt="0"/>
      <dgm:spPr/>
    </dgm:pt>
    <dgm:pt modelId="{2A08030E-F044-46EB-BD9B-7445FBC8CAFC}" type="pres">
      <dgm:prSet presAssocID="{6E7362B0-42E9-4ED2-A405-C4D67B1ABFB4}" presName="Name25" presStyleLbl="parChTrans1D2" presStyleIdx="0" presStyleCnt="2"/>
      <dgm:spPr/>
      <dgm:t>
        <a:bodyPr/>
        <a:lstStyle/>
        <a:p>
          <a:endParaRPr lang="en-US"/>
        </a:p>
      </dgm:t>
    </dgm:pt>
    <dgm:pt modelId="{4749223B-821B-46C0-905F-EA8B4F37E4BF}" type="pres">
      <dgm:prSet presAssocID="{6E7362B0-42E9-4ED2-A405-C4D67B1ABFB4}" presName="connTx" presStyleLbl="parChTrans1D2" presStyleIdx="0" presStyleCnt="2"/>
      <dgm:spPr/>
      <dgm:t>
        <a:bodyPr/>
        <a:lstStyle/>
        <a:p>
          <a:endParaRPr lang="en-US"/>
        </a:p>
      </dgm:t>
    </dgm:pt>
    <dgm:pt modelId="{92A0678F-C292-4F3D-8FCC-DF81687AA4E9}" type="pres">
      <dgm:prSet presAssocID="{3C580646-E9DA-4BB3-8CBD-9E84BB7EEBF9}" presName="Name30" presStyleCnt="0"/>
      <dgm:spPr/>
    </dgm:pt>
    <dgm:pt modelId="{7E8134B8-1904-4EF1-B2BC-2AC89E9022F7}" type="pres">
      <dgm:prSet presAssocID="{3C580646-E9DA-4BB3-8CBD-9E84BB7EEBF9}" presName="level2Shape" presStyleLbl="node2" presStyleIdx="0" presStyleCnt="2"/>
      <dgm:spPr/>
      <dgm:t>
        <a:bodyPr/>
        <a:lstStyle/>
        <a:p>
          <a:endParaRPr lang="en-US"/>
        </a:p>
      </dgm:t>
    </dgm:pt>
    <dgm:pt modelId="{C1DCC8F1-AD66-40B3-B03B-1FBBDDBE5AB2}" type="pres">
      <dgm:prSet presAssocID="{3C580646-E9DA-4BB3-8CBD-9E84BB7EEBF9}" presName="hierChild3" presStyleCnt="0"/>
      <dgm:spPr/>
    </dgm:pt>
    <dgm:pt modelId="{36B985A5-B752-4A06-AC8C-2D76D3926076}" type="pres">
      <dgm:prSet presAssocID="{3B7142A6-D2C6-4240-A044-D20C776A6D8D}" presName="Name25" presStyleLbl="parChTrans1D3" presStyleIdx="0" presStyleCnt="3"/>
      <dgm:spPr/>
      <dgm:t>
        <a:bodyPr/>
        <a:lstStyle/>
        <a:p>
          <a:endParaRPr lang="en-US"/>
        </a:p>
      </dgm:t>
    </dgm:pt>
    <dgm:pt modelId="{7694883C-ECC8-4202-9CD0-D8AAF2B5FC9F}" type="pres">
      <dgm:prSet presAssocID="{3B7142A6-D2C6-4240-A044-D20C776A6D8D}" presName="connTx" presStyleLbl="parChTrans1D3" presStyleIdx="0" presStyleCnt="3"/>
      <dgm:spPr/>
      <dgm:t>
        <a:bodyPr/>
        <a:lstStyle/>
        <a:p>
          <a:endParaRPr lang="en-US"/>
        </a:p>
      </dgm:t>
    </dgm:pt>
    <dgm:pt modelId="{1FCE8518-B468-47BB-B951-6868F2F7C175}" type="pres">
      <dgm:prSet presAssocID="{7F0EA845-C3C3-4F0B-B688-DC826E5BEB11}" presName="Name30" presStyleCnt="0"/>
      <dgm:spPr/>
    </dgm:pt>
    <dgm:pt modelId="{99A214AE-CEA2-4405-8483-297297A3879E}" type="pres">
      <dgm:prSet presAssocID="{7F0EA845-C3C3-4F0B-B688-DC826E5BEB11}" presName="level2Shape" presStyleLbl="node3" presStyleIdx="0" presStyleCnt="3"/>
      <dgm:spPr/>
      <dgm:t>
        <a:bodyPr/>
        <a:lstStyle/>
        <a:p>
          <a:endParaRPr lang="en-US"/>
        </a:p>
      </dgm:t>
    </dgm:pt>
    <dgm:pt modelId="{324A1C5F-FC9B-4D44-AB1F-6A4A81811B61}" type="pres">
      <dgm:prSet presAssocID="{7F0EA845-C3C3-4F0B-B688-DC826E5BEB11}" presName="hierChild3" presStyleCnt="0"/>
      <dgm:spPr/>
    </dgm:pt>
    <dgm:pt modelId="{5006A148-C0C6-4284-ABE0-04926D632FF1}" type="pres">
      <dgm:prSet presAssocID="{72B7FF64-F494-4B2D-9AC2-3C90D171A1F3}" presName="Name25" presStyleLbl="parChTrans1D3" presStyleIdx="1" presStyleCnt="3"/>
      <dgm:spPr/>
      <dgm:t>
        <a:bodyPr/>
        <a:lstStyle/>
        <a:p>
          <a:endParaRPr lang="en-US"/>
        </a:p>
      </dgm:t>
    </dgm:pt>
    <dgm:pt modelId="{A8B8223A-6A81-4E99-A280-092CAF2E82CF}" type="pres">
      <dgm:prSet presAssocID="{72B7FF64-F494-4B2D-9AC2-3C90D171A1F3}" presName="connTx" presStyleLbl="parChTrans1D3" presStyleIdx="1" presStyleCnt="3"/>
      <dgm:spPr/>
      <dgm:t>
        <a:bodyPr/>
        <a:lstStyle/>
        <a:p>
          <a:endParaRPr lang="en-US"/>
        </a:p>
      </dgm:t>
    </dgm:pt>
    <dgm:pt modelId="{DE1644AD-0137-4555-8E54-2A04F6DC0923}" type="pres">
      <dgm:prSet presAssocID="{DDF5DDC6-1D1E-4A1A-B85C-0E2B6A028724}" presName="Name30" presStyleCnt="0"/>
      <dgm:spPr/>
    </dgm:pt>
    <dgm:pt modelId="{9F93CD78-66BE-40BB-A3B6-99788CDAA9A5}" type="pres">
      <dgm:prSet presAssocID="{DDF5DDC6-1D1E-4A1A-B85C-0E2B6A028724}" presName="level2Shape" presStyleLbl="node3" presStyleIdx="1" presStyleCnt="3"/>
      <dgm:spPr/>
      <dgm:t>
        <a:bodyPr/>
        <a:lstStyle/>
        <a:p>
          <a:endParaRPr lang="en-US"/>
        </a:p>
      </dgm:t>
    </dgm:pt>
    <dgm:pt modelId="{FA4268AE-FBDD-4C74-9B11-C21D6B8601BC}" type="pres">
      <dgm:prSet presAssocID="{DDF5DDC6-1D1E-4A1A-B85C-0E2B6A028724}" presName="hierChild3" presStyleCnt="0"/>
      <dgm:spPr/>
    </dgm:pt>
    <dgm:pt modelId="{1C8CBB00-4AA4-48E1-8960-02EBAA08ECA1}" type="pres">
      <dgm:prSet presAssocID="{5D0FE005-DC84-4733-80E5-894E3F4A5DD9}" presName="Name25" presStyleLbl="parChTrans1D2" presStyleIdx="1" presStyleCnt="2"/>
      <dgm:spPr/>
      <dgm:t>
        <a:bodyPr/>
        <a:lstStyle/>
        <a:p>
          <a:endParaRPr lang="en-US"/>
        </a:p>
      </dgm:t>
    </dgm:pt>
    <dgm:pt modelId="{2F90E402-45B6-4FAB-9F33-A969C8BA453E}" type="pres">
      <dgm:prSet presAssocID="{5D0FE005-DC84-4733-80E5-894E3F4A5DD9}" presName="connTx" presStyleLbl="parChTrans1D2" presStyleIdx="1" presStyleCnt="2"/>
      <dgm:spPr/>
      <dgm:t>
        <a:bodyPr/>
        <a:lstStyle/>
        <a:p>
          <a:endParaRPr lang="en-US"/>
        </a:p>
      </dgm:t>
    </dgm:pt>
    <dgm:pt modelId="{5F65FF72-0164-4149-9B1A-84A6AB3C0859}" type="pres">
      <dgm:prSet presAssocID="{651D4668-3781-4420-B714-C71E90331ED3}" presName="Name30" presStyleCnt="0"/>
      <dgm:spPr/>
    </dgm:pt>
    <dgm:pt modelId="{450C380B-D531-41E6-949E-279B8E578DF3}" type="pres">
      <dgm:prSet presAssocID="{651D4668-3781-4420-B714-C71E90331ED3}" presName="level2Shape" presStyleLbl="node2" presStyleIdx="1" presStyleCnt="2"/>
      <dgm:spPr/>
      <dgm:t>
        <a:bodyPr/>
        <a:lstStyle/>
        <a:p>
          <a:endParaRPr lang="en-US"/>
        </a:p>
      </dgm:t>
    </dgm:pt>
    <dgm:pt modelId="{8A85EE4C-8728-40C6-9751-E53BF835A4C3}" type="pres">
      <dgm:prSet presAssocID="{651D4668-3781-4420-B714-C71E90331ED3}" presName="hierChild3" presStyleCnt="0"/>
      <dgm:spPr/>
    </dgm:pt>
    <dgm:pt modelId="{921A79D0-5772-4984-8B58-34AB2A519CC6}" type="pres">
      <dgm:prSet presAssocID="{A4348640-B87D-48F1-84C3-765A529CB252}" presName="Name25" presStyleLbl="parChTrans1D3" presStyleIdx="2" presStyleCnt="3"/>
      <dgm:spPr/>
      <dgm:t>
        <a:bodyPr/>
        <a:lstStyle/>
        <a:p>
          <a:endParaRPr lang="en-US"/>
        </a:p>
      </dgm:t>
    </dgm:pt>
    <dgm:pt modelId="{B8092DAC-0B55-4654-936D-F54092DBFC89}" type="pres">
      <dgm:prSet presAssocID="{A4348640-B87D-48F1-84C3-765A529CB252}" presName="connTx" presStyleLbl="parChTrans1D3" presStyleIdx="2" presStyleCnt="3"/>
      <dgm:spPr/>
      <dgm:t>
        <a:bodyPr/>
        <a:lstStyle/>
        <a:p>
          <a:endParaRPr lang="en-US"/>
        </a:p>
      </dgm:t>
    </dgm:pt>
    <dgm:pt modelId="{45BA3FE3-CB71-401F-B6F8-9F860A3CDFFE}" type="pres">
      <dgm:prSet presAssocID="{D7CB41EA-8F74-40C6-9E73-C1253F66CEA3}" presName="Name30" presStyleCnt="0"/>
      <dgm:spPr/>
    </dgm:pt>
    <dgm:pt modelId="{4587BD64-D60F-4259-A206-896DA0750CEB}" type="pres">
      <dgm:prSet presAssocID="{D7CB41EA-8F74-40C6-9E73-C1253F66CEA3}" presName="level2Shape" presStyleLbl="node3" presStyleIdx="2" presStyleCnt="3"/>
      <dgm:spPr/>
      <dgm:t>
        <a:bodyPr/>
        <a:lstStyle/>
        <a:p>
          <a:endParaRPr lang="en-US"/>
        </a:p>
      </dgm:t>
    </dgm:pt>
    <dgm:pt modelId="{B84D1963-18FE-403C-BB14-3C606661999B}" type="pres">
      <dgm:prSet presAssocID="{D7CB41EA-8F74-40C6-9E73-C1253F66CEA3}" presName="hierChild3" presStyleCnt="0"/>
      <dgm:spPr/>
    </dgm:pt>
    <dgm:pt modelId="{0716C180-EFB2-46BE-ABB6-63A1D972BD98}" type="pres">
      <dgm:prSet presAssocID="{3170D30F-5D84-44E6-B070-00D8DD9855B8}" presName="bgShapesFlow" presStyleCnt="0"/>
      <dgm:spPr/>
    </dgm:pt>
    <dgm:pt modelId="{811FA8F2-7A53-4D6F-9BA2-6D6F6F5F8B53}" type="pres">
      <dgm:prSet presAssocID="{8ABECCF9-DF1D-4C56-86FD-2CF6652C657C}" presName="rectComp" presStyleCnt="0"/>
      <dgm:spPr/>
    </dgm:pt>
    <dgm:pt modelId="{20A29D13-5F57-48AF-B83D-E48729C2C88F}" type="pres">
      <dgm:prSet presAssocID="{8ABECCF9-DF1D-4C56-86FD-2CF6652C657C}" presName="bgRect" presStyleLbl="bgShp" presStyleIdx="0" presStyleCnt="3"/>
      <dgm:spPr/>
      <dgm:t>
        <a:bodyPr/>
        <a:lstStyle/>
        <a:p>
          <a:endParaRPr lang="en-US"/>
        </a:p>
      </dgm:t>
    </dgm:pt>
    <dgm:pt modelId="{617A973C-E11B-4003-8AEF-BCF3758F9FC5}" type="pres">
      <dgm:prSet presAssocID="{8ABECCF9-DF1D-4C56-86FD-2CF6652C657C}" presName="bgRectTx" presStyleLbl="bgShp" presStyleIdx="0" presStyleCnt="3">
        <dgm:presLayoutVars>
          <dgm:bulletEnabled val="1"/>
        </dgm:presLayoutVars>
      </dgm:prSet>
      <dgm:spPr/>
      <dgm:t>
        <a:bodyPr/>
        <a:lstStyle/>
        <a:p>
          <a:endParaRPr lang="en-US"/>
        </a:p>
      </dgm:t>
    </dgm:pt>
    <dgm:pt modelId="{5917F916-D0A4-4F15-BF23-86F66E1F8234}" type="pres">
      <dgm:prSet presAssocID="{8ABECCF9-DF1D-4C56-86FD-2CF6652C657C}" presName="spComp" presStyleCnt="0"/>
      <dgm:spPr/>
    </dgm:pt>
    <dgm:pt modelId="{3C1C6AE9-13DD-49AF-A716-D30FC6FEDD54}" type="pres">
      <dgm:prSet presAssocID="{8ABECCF9-DF1D-4C56-86FD-2CF6652C657C}" presName="hSp" presStyleCnt="0"/>
      <dgm:spPr/>
    </dgm:pt>
    <dgm:pt modelId="{8396B76B-2AAC-4323-8089-FA0889695053}" type="pres">
      <dgm:prSet presAssocID="{4E88CA93-4009-4E74-98E3-EB07DC0CAD12}" presName="rectComp" presStyleCnt="0"/>
      <dgm:spPr/>
    </dgm:pt>
    <dgm:pt modelId="{D7E4BAA3-E503-45BA-A2C1-09B5F376232B}" type="pres">
      <dgm:prSet presAssocID="{4E88CA93-4009-4E74-98E3-EB07DC0CAD12}" presName="bgRect" presStyleLbl="bgShp" presStyleIdx="1" presStyleCnt="3"/>
      <dgm:spPr/>
      <dgm:t>
        <a:bodyPr/>
        <a:lstStyle/>
        <a:p>
          <a:endParaRPr lang="en-US"/>
        </a:p>
      </dgm:t>
    </dgm:pt>
    <dgm:pt modelId="{BFF73C96-CCD0-4B3E-95D6-79751D3D7503}" type="pres">
      <dgm:prSet presAssocID="{4E88CA93-4009-4E74-98E3-EB07DC0CAD12}" presName="bgRectTx" presStyleLbl="bgShp" presStyleIdx="1" presStyleCnt="3">
        <dgm:presLayoutVars>
          <dgm:bulletEnabled val="1"/>
        </dgm:presLayoutVars>
      </dgm:prSet>
      <dgm:spPr/>
      <dgm:t>
        <a:bodyPr/>
        <a:lstStyle/>
        <a:p>
          <a:endParaRPr lang="en-US"/>
        </a:p>
      </dgm:t>
    </dgm:pt>
    <dgm:pt modelId="{084A4658-D1AC-4E7B-9EB7-B311AB792D1D}" type="pres">
      <dgm:prSet presAssocID="{4E88CA93-4009-4E74-98E3-EB07DC0CAD12}" presName="spComp" presStyleCnt="0"/>
      <dgm:spPr/>
    </dgm:pt>
    <dgm:pt modelId="{5073AF6E-C755-4DC9-8D15-0963763F6DD0}" type="pres">
      <dgm:prSet presAssocID="{4E88CA93-4009-4E74-98E3-EB07DC0CAD12}" presName="hSp" presStyleCnt="0"/>
      <dgm:spPr/>
    </dgm:pt>
    <dgm:pt modelId="{42F13F6D-577A-4985-81D1-967CD0F67F22}" type="pres">
      <dgm:prSet presAssocID="{6954AC40-8F2A-4782-9789-3899E19305B5}" presName="rectComp" presStyleCnt="0"/>
      <dgm:spPr/>
    </dgm:pt>
    <dgm:pt modelId="{262008F7-503A-4C7F-8059-FFF19F53B84D}" type="pres">
      <dgm:prSet presAssocID="{6954AC40-8F2A-4782-9789-3899E19305B5}" presName="bgRect" presStyleLbl="bgShp" presStyleIdx="2" presStyleCnt="3"/>
      <dgm:spPr/>
      <dgm:t>
        <a:bodyPr/>
        <a:lstStyle/>
        <a:p>
          <a:endParaRPr lang="en-US"/>
        </a:p>
      </dgm:t>
    </dgm:pt>
    <dgm:pt modelId="{3C4A3F70-E5D6-4F4B-B401-A93473DA9AAA}" type="pres">
      <dgm:prSet presAssocID="{6954AC40-8F2A-4782-9789-3899E19305B5}" presName="bgRectTx" presStyleLbl="bgShp" presStyleIdx="2" presStyleCnt="3">
        <dgm:presLayoutVars>
          <dgm:bulletEnabled val="1"/>
        </dgm:presLayoutVars>
      </dgm:prSet>
      <dgm:spPr/>
      <dgm:t>
        <a:bodyPr/>
        <a:lstStyle/>
        <a:p>
          <a:endParaRPr lang="en-US"/>
        </a:p>
      </dgm:t>
    </dgm:pt>
  </dgm:ptLst>
  <dgm:cxnLst>
    <dgm:cxn modelId="{02C5D063-E496-4018-8AF3-B155AE0FA685}" type="presOf" srcId="{D7CB41EA-8F74-40C6-9E73-C1253F66CEA3}" destId="{4587BD64-D60F-4259-A206-896DA0750CEB}" srcOrd="0" destOrd="0" presId="urn:microsoft.com/office/officeart/2005/8/layout/hierarchy5"/>
    <dgm:cxn modelId="{B4E8AE18-F693-4103-9614-D019F9EA5844}" type="presOf" srcId="{A4348640-B87D-48F1-84C3-765A529CB252}" destId="{B8092DAC-0B55-4654-936D-F54092DBFC89}" srcOrd="1" destOrd="0" presId="urn:microsoft.com/office/officeart/2005/8/layout/hierarchy5"/>
    <dgm:cxn modelId="{FE310587-7CDD-4ECA-BCEF-68A48F6860BE}" type="presOf" srcId="{DDF5DDC6-1D1E-4A1A-B85C-0E2B6A028724}" destId="{9F93CD78-66BE-40BB-A3B6-99788CDAA9A5}" srcOrd="0" destOrd="0" presId="urn:microsoft.com/office/officeart/2005/8/layout/hierarchy5"/>
    <dgm:cxn modelId="{8BAC672F-4968-4E51-9F04-30189776A233}" type="presOf" srcId="{8ABECCF9-DF1D-4C56-86FD-2CF6652C657C}" destId="{617A973C-E11B-4003-8AEF-BCF3758F9FC5}" srcOrd="1" destOrd="0" presId="urn:microsoft.com/office/officeart/2005/8/layout/hierarchy5"/>
    <dgm:cxn modelId="{E347295A-DAEC-45F4-877B-0C84AEE96549}" srcId="{651D4668-3781-4420-B714-C71E90331ED3}" destId="{D7CB41EA-8F74-40C6-9E73-C1253F66CEA3}" srcOrd="0" destOrd="0" parTransId="{A4348640-B87D-48F1-84C3-765A529CB252}" sibTransId="{984296D4-BB2A-4A09-94F1-59FC003F9E7D}"/>
    <dgm:cxn modelId="{2CF6DDD4-0165-4298-B653-C74567532FE2}" type="presOf" srcId="{3B7142A6-D2C6-4240-A044-D20C776A6D8D}" destId="{36B985A5-B752-4A06-AC8C-2D76D3926076}" srcOrd="0" destOrd="0" presId="urn:microsoft.com/office/officeart/2005/8/layout/hierarchy5"/>
    <dgm:cxn modelId="{DC1694FD-BDE4-4D02-B0B2-4E9347496D11}" srcId="{3C580646-E9DA-4BB3-8CBD-9E84BB7EEBF9}" destId="{7F0EA845-C3C3-4F0B-B688-DC826E5BEB11}" srcOrd="0" destOrd="0" parTransId="{3B7142A6-D2C6-4240-A044-D20C776A6D8D}" sibTransId="{796F9F88-F23B-4BB2-8707-0D73ADE2168F}"/>
    <dgm:cxn modelId="{16F5D9B9-7841-46A1-9F12-79D22DA82C96}" type="presOf" srcId="{6E7362B0-42E9-4ED2-A405-C4D67B1ABFB4}" destId="{2A08030E-F044-46EB-BD9B-7445FBC8CAFC}" srcOrd="0" destOrd="0" presId="urn:microsoft.com/office/officeart/2005/8/layout/hierarchy5"/>
    <dgm:cxn modelId="{D023F3D1-523F-47AA-9213-2C07D38F25AE}" type="presOf" srcId="{6954AC40-8F2A-4782-9789-3899E19305B5}" destId="{262008F7-503A-4C7F-8059-FFF19F53B84D}" srcOrd="0" destOrd="0" presId="urn:microsoft.com/office/officeart/2005/8/layout/hierarchy5"/>
    <dgm:cxn modelId="{34BC13EA-C5AE-4589-964D-93C862B9895F}" srcId="{3C580646-E9DA-4BB3-8CBD-9E84BB7EEBF9}" destId="{DDF5DDC6-1D1E-4A1A-B85C-0E2B6A028724}" srcOrd="1" destOrd="0" parTransId="{72B7FF64-F494-4B2D-9AC2-3C90D171A1F3}" sibTransId="{F96C3C2C-32FB-4A52-9596-09257E61071B}"/>
    <dgm:cxn modelId="{26C7322A-BA2A-4430-B16E-725E1D81B09D}" srcId="{3170D30F-5D84-44E6-B070-00D8DD9855B8}" destId="{6954AC40-8F2A-4782-9789-3899E19305B5}" srcOrd="3" destOrd="0" parTransId="{127C572B-AF71-470C-991A-A3F1042A622D}" sibTransId="{D23916B6-393B-4464-8E32-FFDF5AC05ABD}"/>
    <dgm:cxn modelId="{A1BC52F0-6E8C-485E-809B-027B6C50A155}" srcId="{9862E5E9-219F-4BC0-821A-D1DF19BA213D}" destId="{3C580646-E9DA-4BB3-8CBD-9E84BB7EEBF9}" srcOrd="0" destOrd="0" parTransId="{6E7362B0-42E9-4ED2-A405-C4D67B1ABFB4}" sibTransId="{D637B32C-6F3D-492D-BC92-045D5F04B07C}"/>
    <dgm:cxn modelId="{137B610D-A534-4B82-BD64-B1F7838420E0}" type="presOf" srcId="{6E7362B0-42E9-4ED2-A405-C4D67B1ABFB4}" destId="{4749223B-821B-46C0-905F-EA8B4F37E4BF}" srcOrd="1" destOrd="0" presId="urn:microsoft.com/office/officeart/2005/8/layout/hierarchy5"/>
    <dgm:cxn modelId="{CC62A4DE-C657-4BB6-8773-1A9D5DDC2668}" srcId="{9862E5E9-219F-4BC0-821A-D1DF19BA213D}" destId="{651D4668-3781-4420-B714-C71E90331ED3}" srcOrd="1" destOrd="0" parTransId="{5D0FE005-DC84-4733-80E5-894E3F4A5DD9}" sibTransId="{64C8528E-1FF0-4ACD-BCF6-37F8EFC8561D}"/>
    <dgm:cxn modelId="{680EBCA5-C48B-4FDD-A017-200F483D8493}" type="presOf" srcId="{4E88CA93-4009-4E74-98E3-EB07DC0CAD12}" destId="{D7E4BAA3-E503-45BA-A2C1-09B5F376232B}" srcOrd="0" destOrd="0" presId="urn:microsoft.com/office/officeart/2005/8/layout/hierarchy5"/>
    <dgm:cxn modelId="{26641241-EF1F-486F-9A01-816824F03F54}" type="presOf" srcId="{3C580646-E9DA-4BB3-8CBD-9E84BB7EEBF9}" destId="{7E8134B8-1904-4EF1-B2BC-2AC89E9022F7}" srcOrd="0" destOrd="0" presId="urn:microsoft.com/office/officeart/2005/8/layout/hierarchy5"/>
    <dgm:cxn modelId="{41FA2938-C6C6-459B-B2CF-144A2B02372B}" type="presOf" srcId="{8ABECCF9-DF1D-4C56-86FD-2CF6652C657C}" destId="{20A29D13-5F57-48AF-B83D-E48729C2C88F}" srcOrd="0" destOrd="0" presId="urn:microsoft.com/office/officeart/2005/8/layout/hierarchy5"/>
    <dgm:cxn modelId="{D015E6ED-452B-471A-A3DB-C056EA48F592}" type="presOf" srcId="{5D0FE005-DC84-4733-80E5-894E3F4A5DD9}" destId="{2F90E402-45B6-4FAB-9F33-A969C8BA453E}" srcOrd="1" destOrd="0" presId="urn:microsoft.com/office/officeart/2005/8/layout/hierarchy5"/>
    <dgm:cxn modelId="{C78FBCE7-9F15-45F6-B774-70FC2F674EC3}" type="presOf" srcId="{9862E5E9-219F-4BC0-821A-D1DF19BA213D}" destId="{0052A0A2-9B9B-4A5F-B6A4-D6BB7B6FE5C0}" srcOrd="0" destOrd="0" presId="urn:microsoft.com/office/officeart/2005/8/layout/hierarchy5"/>
    <dgm:cxn modelId="{162E0837-7C72-4AEB-92FC-601072569DD3}" type="presOf" srcId="{7F0EA845-C3C3-4F0B-B688-DC826E5BEB11}" destId="{99A214AE-CEA2-4405-8483-297297A3879E}" srcOrd="0" destOrd="0" presId="urn:microsoft.com/office/officeart/2005/8/layout/hierarchy5"/>
    <dgm:cxn modelId="{7A25B3E5-EB89-4715-AEFB-61BEB61B4607}" type="presOf" srcId="{651D4668-3781-4420-B714-C71E90331ED3}" destId="{450C380B-D531-41E6-949E-279B8E578DF3}" srcOrd="0" destOrd="0" presId="urn:microsoft.com/office/officeart/2005/8/layout/hierarchy5"/>
    <dgm:cxn modelId="{E2EC9E7F-758F-4D2A-9AB7-40BE0829F0B7}" srcId="{3170D30F-5D84-44E6-B070-00D8DD9855B8}" destId="{9862E5E9-219F-4BC0-821A-D1DF19BA213D}" srcOrd="0" destOrd="0" parTransId="{EA23EECA-515E-480F-A554-CEA4FCFEB94D}" sibTransId="{9B5D3F51-0936-4066-9808-A32F1DA25CD6}"/>
    <dgm:cxn modelId="{13A7CF61-62A5-491E-AC1D-66098E49E200}" srcId="{3170D30F-5D84-44E6-B070-00D8DD9855B8}" destId="{8ABECCF9-DF1D-4C56-86FD-2CF6652C657C}" srcOrd="1" destOrd="0" parTransId="{4D32DE66-CA99-4142-93E5-105DDF436E26}" sibTransId="{941D5934-0BCC-480F-BC00-F84A8A80BE1B}"/>
    <dgm:cxn modelId="{A5DF35CB-B4CE-486D-B6E8-E8BEF7DE191D}" type="presOf" srcId="{3B7142A6-D2C6-4240-A044-D20C776A6D8D}" destId="{7694883C-ECC8-4202-9CD0-D8AAF2B5FC9F}" srcOrd="1" destOrd="0" presId="urn:microsoft.com/office/officeart/2005/8/layout/hierarchy5"/>
    <dgm:cxn modelId="{A85E78B8-BBB4-4870-A44E-C1638EE1F864}" type="presOf" srcId="{3170D30F-5D84-44E6-B070-00D8DD9855B8}" destId="{4B47C756-3DC2-497B-8873-956C3CC54E9F}" srcOrd="0" destOrd="0" presId="urn:microsoft.com/office/officeart/2005/8/layout/hierarchy5"/>
    <dgm:cxn modelId="{4F90E5E3-8EC7-45D1-B310-2EFA2A741F21}" type="presOf" srcId="{A4348640-B87D-48F1-84C3-765A529CB252}" destId="{921A79D0-5772-4984-8B58-34AB2A519CC6}" srcOrd="0" destOrd="0" presId="urn:microsoft.com/office/officeart/2005/8/layout/hierarchy5"/>
    <dgm:cxn modelId="{DEADD97F-9593-465B-8E26-AA1792DB31DB}" type="presOf" srcId="{72B7FF64-F494-4B2D-9AC2-3C90D171A1F3}" destId="{5006A148-C0C6-4284-ABE0-04926D632FF1}" srcOrd="0" destOrd="0" presId="urn:microsoft.com/office/officeart/2005/8/layout/hierarchy5"/>
    <dgm:cxn modelId="{C8654A8C-55E3-4ED9-882A-221F88046517}" type="presOf" srcId="{72B7FF64-F494-4B2D-9AC2-3C90D171A1F3}" destId="{A8B8223A-6A81-4E99-A280-092CAF2E82CF}" srcOrd="1" destOrd="0" presId="urn:microsoft.com/office/officeart/2005/8/layout/hierarchy5"/>
    <dgm:cxn modelId="{04DFE35C-FD10-47F4-81BC-D59DFB313BDE}" type="presOf" srcId="{6954AC40-8F2A-4782-9789-3899E19305B5}" destId="{3C4A3F70-E5D6-4F4B-B401-A93473DA9AAA}" srcOrd="1" destOrd="0" presId="urn:microsoft.com/office/officeart/2005/8/layout/hierarchy5"/>
    <dgm:cxn modelId="{224243B5-7B61-45A6-B477-5F277647DC39}" type="presOf" srcId="{4E88CA93-4009-4E74-98E3-EB07DC0CAD12}" destId="{BFF73C96-CCD0-4B3E-95D6-79751D3D7503}" srcOrd="1" destOrd="0" presId="urn:microsoft.com/office/officeart/2005/8/layout/hierarchy5"/>
    <dgm:cxn modelId="{9AE4141E-8C14-4353-BC2D-7B6B2F3F5BBE}" type="presOf" srcId="{5D0FE005-DC84-4733-80E5-894E3F4A5DD9}" destId="{1C8CBB00-4AA4-48E1-8960-02EBAA08ECA1}" srcOrd="0" destOrd="0" presId="urn:microsoft.com/office/officeart/2005/8/layout/hierarchy5"/>
    <dgm:cxn modelId="{F99A18A6-C75D-402A-9519-C136FC7273D8}" srcId="{3170D30F-5D84-44E6-B070-00D8DD9855B8}" destId="{4E88CA93-4009-4E74-98E3-EB07DC0CAD12}" srcOrd="2" destOrd="0" parTransId="{55E0F4AA-258B-4B34-82B5-032117EC1C93}" sibTransId="{CBF9026C-A110-4451-A973-240854FEC281}"/>
    <dgm:cxn modelId="{E8A2D182-999F-4E9A-A2C0-F1CD3A0A7847}" type="presParOf" srcId="{4B47C756-3DC2-497B-8873-956C3CC54E9F}" destId="{4A856841-2F84-45C4-AF31-47804BB84498}" srcOrd="0" destOrd="0" presId="urn:microsoft.com/office/officeart/2005/8/layout/hierarchy5"/>
    <dgm:cxn modelId="{F411CD5B-8B22-4A89-9532-E170300A5AD1}" type="presParOf" srcId="{4A856841-2F84-45C4-AF31-47804BB84498}" destId="{19233D28-3BAC-43E2-B837-EC7A496EAFAC}" srcOrd="0" destOrd="0" presId="urn:microsoft.com/office/officeart/2005/8/layout/hierarchy5"/>
    <dgm:cxn modelId="{8A6B6188-6829-42EA-A9B2-238D4807BE7E}" type="presParOf" srcId="{4A856841-2F84-45C4-AF31-47804BB84498}" destId="{523F4CD8-AAB9-4686-8561-152D7EEDF637}" srcOrd="1" destOrd="0" presId="urn:microsoft.com/office/officeart/2005/8/layout/hierarchy5"/>
    <dgm:cxn modelId="{F8D24BC6-C436-4439-B948-764063D4E2B4}" type="presParOf" srcId="{523F4CD8-AAB9-4686-8561-152D7EEDF637}" destId="{15EC7BF4-A865-4DA8-84C9-5CF4DCB3530D}" srcOrd="0" destOrd="0" presId="urn:microsoft.com/office/officeart/2005/8/layout/hierarchy5"/>
    <dgm:cxn modelId="{AA77EE1F-9FFF-4C93-8150-DAF7305FEBC3}" type="presParOf" srcId="{15EC7BF4-A865-4DA8-84C9-5CF4DCB3530D}" destId="{0052A0A2-9B9B-4A5F-B6A4-D6BB7B6FE5C0}" srcOrd="0" destOrd="0" presId="urn:microsoft.com/office/officeart/2005/8/layout/hierarchy5"/>
    <dgm:cxn modelId="{E19C3143-B4BA-4C26-B8E5-F2F9603A7522}" type="presParOf" srcId="{15EC7BF4-A865-4DA8-84C9-5CF4DCB3530D}" destId="{16D93086-838A-4D56-BEFA-0CF8D59BBC5F}" srcOrd="1" destOrd="0" presId="urn:microsoft.com/office/officeart/2005/8/layout/hierarchy5"/>
    <dgm:cxn modelId="{78CD5604-BB3B-48E1-8477-5A4A406C49AB}" type="presParOf" srcId="{16D93086-838A-4D56-BEFA-0CF8D59BBC5F}" destId="{2A08030E-F044-46EB-BD9B-7445FBC8CAFC}" srcOrd="0" destOrd="0" presId="urn:microsoft.com/office/officeart/2005/8/layout/hierarchy5"/>
    <dgm:cxn modelId="{5D8EF718-C11F-485A-8052-37B295D5BF01}" type="presParOf" srcId="{2A08030E-F044-46EB-BD9B-7445FBC8CAFC}" destId="{4749223B-821B-46C0-905F-EA8B4F37E4BF}" srcOrd="0" destOrd="0" presId="urn:microsoft.com/office/officeart/2005/8/layout/hierarchy5"/>
    <dgm:cxn modelId="{41DE6946-D4C2-4025-84A9-5D2370ADDE48}" type="presParOf" srcId="{16D93086-838A-4D56-BEFA-0CF8D59BBC5F}" destId="{92A0678F-C292-4F3D-8FCC-DF81687AA4E9}" srcOrd="1" destOrd="0" presId="urn:microsoft.com/office/officeart/2005/8/layout/hierarchy5"/>
    <dgm:cxn modelId="{C447F2CF-4164-4F40-B092-E741CC6C69A2}" type="presParOf" srcId="{92A0678F-C292-4F3D-8FCC-DF81687AA4E9}" destId="{7E8134B8-1904-4EF1-B2BC-2AC89E9022F7}" srcOrd="0" destOrd="0" presId="urn:microsoft.com/office/officeart/2005/8/layout/hierarchy5"/>
    <dgm:cxn modelId="{EA691490-C1A0-4347-822D-460A1EBA0369}" type="presParOf" srcId="{92A0678F-C292-4F3D-8FCC-DF81687AA4E9}" destId="{C1DCC8F1-AD66-40B3-B03B-1FBBDDBE5AB2}" srcOrd="1" destOrd="0" presId="urn:microsoft.com/office/officeart/2005/8/layout/hierarchy5"/>
    <dgm:cxn modelId="{8F23AF35-3471-491E-8A77-BC1A537F8781}" type="presParOf" srcId="{C1DCC8F1-AD66-40B3-B03B-1FBBDDBE5AB2}" destId="{36B985A5-B752-4A06-AC8C-2D76D3926076}" srcOrd="0" destOrd="0" presId="urn:microsoft.com/office/officeart/2005/8/layout/hierarchy5"/>
    <dgm:cxn modelId="{F0C506A6-22EC-4537-8B83-BA994491EFFA}" type="presParOf" srcId="{36B985A5-B752-4A06-AC8C-2D76D3926076}" destId="{7694883C-ECC8-4202-9CD0-D8AAF2B5FC9F}" srcOrd="0" destOrd="0" presId="urn:microsoft.com/office/officeart/2005/8/layout/hierarchy5"/>
    <dgm:cxn modelId="{E808A8DD-BCF3-42B8-8317-FCBB4FD1C0F6}" type="presParOf" srcId="{C1DCC8F1-AD66-40B3-B03B-1FBBDDBE5AB2}" destId="{1FCE8518-B468-47BB-B951-6868F2F7C175}" srcOrd="1" destOrd="0" presId="urn:microsoft.com/office/officeart/2005/8/layout/hierarchy5"/>
    <dgm:cxn modelId="{B77DA3DB-B058-4A10-89DC-01F308AF9047}" type="presParOf" srcId="{1FCE8518-B468-47BB-B951-6868F2F7C175}" destId="{99A214AE-CEA2-4405-8483-297297A3879E}" srcOrd="0" destOrd="0" presId="urn:microsoft.com/office/officeart/2005/8/layout/hierarchy5"/>
    <dgm:cxn modelId="{72C7D50C-AA63-460D-B518-D8DDB126A994}" type="presParOf" srcId="{1FCE8518-B468-47BB-B951-6868F2F7C175}" destId="{324A1C5F-FC9B-4D44-AB1F-6A4A81811B61}" srcOrd="1" destOrd="0" presId="urn:microsoft.com/office/officeart/2005/8/layout/hierarchy5"/>
    <dgm:cxn modelId="{FF82CCA6-BA4B-4EA4-A4E5-D8CA58254499}" type="presParOf" srcId="{C1DCC8F1-AD66-40B3-B03B-1FBBDDBE5AB2}" destId="{5006A148-C0C6-4284-ABE0-04926D632FF1}" srcOrd="2" destOrd="0" presId="urn:microsoft.com/office/officeart/2005/8/layout/hierarchy5"/>
    <dgm:cxn modelId="{3E97FA96-D092-464C-AD6C-134B78BCBF84}" type="presParOf" srcId="{5006A148-C0C6-4284-ABE0-04926D632FF1}" destId="{A8B8223A-6A81-4E99-A280-092CAF2E82CF}" srcOrd="0" destOrd="0" presId="urn:microsoft.com/office/officeart/2005/8/layout/hierarchy5"/>
    <dgm:cxn modelId="{0DF878AC-0AE8-4E28-B0CB-BB3DA178032B}" type="presParOf" srcId="{C1DCC8F1-AD66-40B3-B03B-1FBBDDBE5AB2}" destId="{DE1644AD-0137-4555-8E54-2A04F6DC0923}" srcOrd="3" destOrd="0" presId="urn:microsoft.com/office/officeart/2005/8/layout/hierarchy5"/>
    <dgm:cxn modelId="{961D60BF-DD2D-43B6-A6CF-CC0D01B90BE7}" type="presParOf" srcId="{DE1644AD-0137-4555-8E54-2A04F6DC0923}" destId="{9F93CD78-66BE-40BB-A3B6-99788CDAA9A5}" srcOrd="0" destOrd="0" presId="urn:microsoft.com/office/officeart/2005/8/layout/hierarchy5"/>
    <dgm:cxn modelId="{57109E6E-17AA-45C0-B6EB-6A95B92750C9}" type="presParOf" srcId="{DE1644AD-0137-4555-8E54-2A04F6DC0923}" destId="{FA4268AE-FBDD-4C74-9B11-C21D6B8601BC}" srcOrd="1" destOrd="0" presId="urn:microsoft.com/office/officeart/2005/8/layout/hierarchy5"/>
    <dgm:cxn modelId="{DE6E76A4-9678-4D96-ACCB-736A132AF92C}" type="presParOf" srcId="{16D93086-838A-4D56-BEFA-0CF8D59BBC5F}" destId="{1C8CBB00-4AA4-48E1-8960-02EBAA08ECA1}" srcOrd="2" destOrd="0" presId="urn:microsoft.com/office/officeart/2005/8/layout/hierarchy5"/>
    <dgm:cxn modelId="{471F9964-943F-4ED1-A066-B52CDBF0FDFB}" type="presParOf" srcId="{1C8CBB00-4AA4-48E1-8960-02EBAA08ECA1}" destId="{2F90E402-45B6-4FAB-9F33-A969C8BA453E}" srcOrd="0" destOrd="0" presId="urn:microsoft.com/office/officeart/2005/8/layout/hierarchy5"/>
    <dgm:cxn modelId="{61ED0B72-E679-401D-A2E1-2BBD1AB98BBD}" type="presParOf" srcId="{16D93086-838A-4D56-BEFA-0CF8D59BBC5F}" destId="{5F65FF72-0164-4149-9B1A-84A6AB3C0859}" srcOrd="3" destOrd="0" presId="urn:microsoft.com/office/officeart/2005/8/layout/hierarchy5"/>
    <dgm:cxn modelId="{B9DFD70D-0C33-443A-AF70-785281B99792}" type="presParOf" srcId="{5F65FF72-0164-4149-9B1A-84A6AB3C0859}" destId="{450C380B-D531-41E6-949E-279B8E578DF3}" srcOrd="0" destOrd="0" presId="urn:microsoft.com/office/officeart/2005/8/layout/hierarchy5"/>
    <dgm:cxn modelId="{9BA58DC7-1604-4C08-9C8E-47961A20DD75}" type="presParOf" srcId="{5F65FF72-0164-4149-9B1A-84A6AB3C0859}" destId="{8A85EE4C-8728-40C6-9751-E53BF835A4C3}" srcOrd="1" destOrd="0" presId="urn:microsoft.com/office/officeart/2005/8/layout/hierarchy5"/>
    <dgm:cxn modelId="{AE7EEA70-87F8-4C16-803A-51E08CBCF4EA}" type="presParOf" srcId="{8A85EE4C-8728-40C6-9751-E53BF835A4C3}" destId="{921A79D0-5772-4984-8B58-34AB2A519CC6}" srcOrd="0" destOrd="0" presId="urn:microsoft.com/office/officeart/2005/8/layout/hierarchy5"/>
    <dgm:cxn modelId="{6DFBCC0B-8797-435F-9894-4524CEE645B7}" type="presParOf" srcId="{921A79D0-5772-4984-8B58-34AB2A519CC6}" destId="{B8092DAC-0B55-4654-936D-F54092DBFC89}" srcOrd="0" destOrd="0" presId="urn:microsoft.com/office/officeart/2005/8/layout/hierarchy5"/>
    <dgm:cxn modelId="{0A0719FA-FE92-4E17-8106-807CD0A7FBAC}" type="presParOf" srcId="{8A85EE4C-8728-40C6-9751-E53BF835A4C3}" destId="{45BA3FE3-CB71-401F-B6F8-9F860A3CDFFE}" srcOrd="1" destOrd="0" presId="urn:microsoft.com/office/officeart/2005/8/layout/hierarchy5"/>
    <dgm:cxn modelId="{CC441ACB-EA9E-4D24-9825-129044165266}" type="presParOf" srcId="{45BA3FE3-CB71-401F-B6F8-9F860A3CDFFE}" destId="{4587BD64-D60F-4259-A206-896DA0750CEB}" srcOrd="0" destOrd="0" presId="urn:microsoft.com/office/officeart/2005/8/layout/hierarchy5"/>
    <dgm:cxn modelId="{9B95F8B0-B9AB-4AB2-A0B8-23C396F7A142}" type="presParOf" srcId="{45BA3FE3-CB71-401F-B6F8-9F860A3CDFFE}" destId="{B84D1963-18FE-403C-BB14-3C606661999B}" srcOrd="1" destOrd="0" presId="urn:microsoft.com/office/officeart/2005/8/layout/hierarchy5"/>
    <dgm:cxn modelId="{5D08D15D-46FE-4F5E-A52C-0045523E6E86}" type="presParOf" srcId="{4B47C756-3DC2-497B-8873-956C3CC54E9F}" destId="{0716C180-EFB2-46BE-ABB6-63A1D972BD98}" srcOrd="1" destOrd="0" presId="urn:microsoft.com/office/officeart/2005/8/layout/hierarchy5"/>
    <dgm:cxn modelId="{71198024-B0D1-4344-BD31-8E1FFDCAA030}" type="presParOf" srcId="{0716C180-EFB2-46BE-ABB6-63A1D972BD98}" destId="{811FA8F2-7A53-4D6F-9BA2-6D6F6F5F8B53}" srcOrd="0" destOrd="0" presId="urn:microsoft.com/office/officeart/2005/8/layout/hierarchy5"/>
    <dgm:cxn modelId="{3A88DCC3-53F4-4257-B4D9-7D5F82AB7936}" type="presParOf" srcId="{811FA8F2-7A53-4D6F-9BA2-6D6F6F5F8B53}" destId="{20A29D13-5F57-48AF-B83D-E48729C2C88F}" srcOrd="0" destOrd="0" presId="urn:microsoft.com/office/officeart/2005/8/layout/hierarchy5"/>
    <dgm:cxn modelId="{ACC89CC9-A56E-46B6-AB90-B910F255536E}" type="presParOf" srcId="{811FA8F2-7A53-4D6F-9BA2-6D6F6F5F8B53}" destId="{617A973C-E11B-4003-8AEF-BCF3758F9FC5}" srcOrd="1" destOrd="0" presId="urn:microsoft.com/office/officeart/2005/8/layout/hierarchy5"/>
    <dgm:cxn modelId="{FBD7A98A-2285-4911-9443-1B2E18D80CB0}" type="presParOf" srcId="{0716C180-EFB2-46BE-ABB6-63A1D972BD98}" destId="{5917F916-D0A4-4F15-BF23-86F66E1F8234}" srcOrd="1" destOrd="0" presId="urn:microsoft.com/office/officeart/2005/8/layout/hierarchy5"/>
    <dgm:cxn modelId="{AA6046DC-00CE-4561-90BB-CB3CBC9888A0}" type="presParOf" srcId="{5917F916-D0A4-4F15-BF23-86F66E1F8234}" destId="{3C1C6AE9-13DD-49AF-A716-D30FC6FEDD54}" srcOrd="0" destOrd="0" presId="urn:microsoft.com/office/officeart/2005/8/layout/hierarchy5"/>
    <dgm:cxn modelId="{20A524E8-0B16-41C3-8F0A-5ABFB0D44888}" type="presParOf" srcId="{0716C180-EFB2-46BE-ABB6-63A1D972BD98}" destId="{8396B76B-2AAC-4323-8089-FA0889695053}" srcOrd="2" destOrd="0" presId="urn:microsoft.com/office/officeart/2005/8/layout/hierarchy5"/>
    <dgm:cxn modelId="{83701B39-4225-4CAF-ADB7-6C25415A66B9}" type="presParOf" srcId="{8396B76B-2AAC-4323-8089-FA0889695053}" destId="{D7E4BAA3-E503-45BA-A2C1-09B5F376232B}" srcOrd="0" destOrd="0" presId="urn:microsoft.com/office/officeart/2005/8/layout/hierarchy5"/>
    <dgm:cxn modelId="{3C60DE31-C400-43C4-9138-D05CCABB3590}" type="presParOf" srcId="{8396B76B-2AAC-4323-8089-FA0889695053}" destId="{BFF73C96-CCD0-4B3E-95D6-79751D3D7503}" srcOrd="1" destOrd="0" presId="urn:microsoft.com/office/officeart/2005/8/layout/hierarchy5"/>
    <dgm:cxn modelId="{478178CF-5110-48C5-ABFE-CF8F138923E3}" type="presParOf" srcId="{0716C180-EFB2-46BE-ABB6-63A1D972BD98}" destId="{084A4658-D1AC-4E7B-9EB7-B311AB792D1D}" srcOrd="3" destOrd="0" presId="urn:microsoft.com/office/officeart/2005/8/layout/hierarchy5"/>
    <dgm:cxn modelId="{5F412CDF-324E-49C7-ADED-3DF410D1C4D0}" type="presParOf" srcId="{084A4658-D1AC-4E7B-9EB7-B311AB792D1D}" destId="{5073AF6E-C755-4DC9-8D15-0963763F6DD0}" srcOrd="0" destOrd="0" presId="urn:microsoft.com/office/officeart/2005/8/layout/hierarchy5"/>
    <dgm:cxn modelId="{C8E11A9F-76EB-4A9C-83B2-C1A6D2AEA022}" type="presParOf" srcId="{0716C180-EFB2-46BE-ABB6-63A1D972BD98}" destId="{42F13F6D-577A-4985-81D1-967CD0F67F22}" srcOrd="4" destOrd="0" presId="urn:microsoft.com/office/officeart/2005/8/layout/hierarchy5"/>
    <dgm:cxn modelId="{51332F3E-72CC-4C7E-BD12-604137EC2E4D}" type="presParOf" srcId="{42F13F6D-577A-4985-81D1-967CD0F67F22}" destId="{262008F7-503A-4C7F-8059-FFF19F53B84D}" srcOrd="0" destOrd="0" presId="urn:microsoft.com/office/officeart/2005/8/layout/hierarchy5"/>
    <dgm:cxn modelId="{C5C892B4-81C3-490C-846E-07102A7C25FB}" type="presParOf" srcId="{42F13F6D-577A-4985-81D1-967CD0F67F22}" destId="{3C4A3F70-E5D6-4F4B-B401-A93473DA9AAA}" srcOrd="1" destOrd="0" presId="urn:microsoft.com/office/officeart/2005/8/layout/hierarchy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3170D30F-5D84-44E6-B070-00D8DD9855B8}" type="doc">
      <dgm:prSet loTypeId="urn:microsoft.com/office/officeart/2005/8/layout/hierarchy5" loCatId="hierarchy" qsTypeId="urn:microsoft.com/office/officeart/2005/8/quickstyle/simple1" qsCatId="simple" csTypeId="urn:microsoft.com/office/officeart/2005/8/colors/colorful3" csCatId="colorful" phldr="1"/>
      <dgm:spPr/>
      <dgm:t>
        <a:bodyPr/>
        <a:lstStyle/>
        <a:p>
          <a:endParaRPr lang="en-US"/>
        </a:p>
      </dgm:t>
    </dgm:pt>
    <dgm:pt modelId="{9862E5E9-219F-4BC0-821A-D1DF19BA213D}">
      <dgm:prSet phldrT="[Text]"/>
      <dgm:spPr/>
      <dgm:t>
        <a:bodyPr/>
        <a:lstStyle/>
        <a:p>
          <a:r>
            <a:rPr lang="en-US" dirty="0"/>
            <a:t>Elevated sense of self-worth</a:t>
          </a:r>
        </a:p>
      </dgm:t>
    </dgm:pt>
    <dgm:pt modelId="{EA23EECA-515E-480F-A554-CEA4FCFEB94D}" type="parTrans" cxnId="{E2EC9E7F-758F-4D2A-9AB7-40BE0829F0B7}">
      <dgm:prSet/>
      <dgm:spPr/>
      <dgm:t>
        <a:bodyPr/>
        <a:lstStyle/>
        <a:p>
          <a:endParaRPr lang="en-US"/>
        </a:p>
      </dgm:t>
    </dgm:pt>
    <dgm:pt modelId="{9B5D3F51-0936-4066-9808-A32F1DA25CD6}" type="sibTrans" cxnId="{E2EC9E7F-758F-4D2A-9AB7-40BE0829F0B7}">
      <dgm:prSet/>
      <dgm:spPr/>
      <dgm:t>
        <a:bodyPr/>
        <a:lstStyle/>
        <a:p>
          <a:endParaRPr lang="en-US"/>
        </a:p>
      </dgm:t>
    </dgm:pt>
    <dgm:pt modelId="{3C580646-E9DA-4BB3-8CBD-9E84BB7EEBF9}">
      <dgm:prSet phldrT="[Text]"/>
      <dgm:spPr/>
      <dgm:t>
        <a:bodyPr/>
        <a:lstStyle/>
        <a:p>
          <a:r>
            <a:rPr lang="en-US" dirty="0"/>
            <a:t>Humility</a:t>
          </a:r>
        </a:p>
      </dgm:t>
    </dgm:pt>
    <dgm:pt modelId="{6E7362B0-42E9-4ED2-A405-C4D67B1ABFB4}" type="parTrans" cxnId="{A1BC52F0-6E8C-485E-809B-027B6C50A155}">
      <dgm:prSet/>
      <dgm:spPr/>
      <dgm:t>
        <a:bodyPr/>
        <a:lstStyle/>
        <a:p>
          <a:endParaRPr lang="en-US"/>
        </a:p>
      </dgm:t>
    </dgm:pt>
    <dgm:pt modelId="{D637B32C-6F3D-492D-BC92-045D5F04B07C}" type="sibTrans" cxnId="{A1BC52F0-6E8C-485E-809B-027B6C50A155}">
      <dgm:prSet/>
      <dgm:spPr/>
      <dgm:t>
        <a:bodyPr/>
        <a:lstStyle/>
        <a:p>
          <a:endParaRPr lang="en-US"/>
        </a:p>
      </dgm:t>
    </dgm:pt>
    <dgm:pt modelId="{7F0EA845-C3C3-4F0B-B688-DC826E5BEB11}">
      <dgm:prSet phldrT="[Text]"/>
      <dgm:spPr/>
      <dgm:t>
        <a:bodyPr/>
        <a:lstStyle/>
        <a:p>
          <a:r>
            <a:rPr lang="en-US" dirty="0"/>
            <a:t>Repent</a:t>
          </a:r>
        </a:p>
      </dgm:t>
    </dgm:pt>
    <dgm:pt modelId="{3B7142A6-D2C6-4240-A044-D20C776A6D8D}" type="parTrans" cxnId="{DC1694FD-BDE4-4D02-B0B2-4E9347496D11}">
      <dgm:prSet/>
      <dgm:spPr/>
      <dgm:t>
        <a:bodyPr/>
        <a:lstStyle/>
        <a:p>
          <a:endParaRPr lang="en-US"/>
        </a:p>
      </dgm:t>
    </dgm:pt>
    <dgm:pt modelId="{796F9F88-F23B-4BB2-8707-0D73ADE2168F}" type="sibTrans" cxnId="{DC1694FD-BDE4-4D02-B0B2-4E9347496D11}">
      <dgm:prSet/>
      <dgm:spPr/>
      <dgm:t>
        <a:bodyPr/>
        <a:lstStyle/>
        <a:p>
          <a:endParaRPr lang="en-US"/>
        </a:p>
      </dgm:t>
    </dgm:pt>
    <dgm:pt modelId="{DDF5DDC6-1D1E-4A1A-B85C-0E2B6A028724}">
      <dgm:prSet phldrT="[Text]"/>
      <dgm:spPr/>
      <dgm:t>
        <a:bodyPr/>
        <a:lstStyle/>
        <a:p>
          <a:r>
            <a:rPr lang="en-US" dirty="0"/>
            <a:t>Come back to his father</a:t>
          </a:r>
        </a:p>
      </dgm:t>
    </dgm:pt>
    <dgm:pt modelId="{72B7FF64-F494-4B2D-9AC2-3C90D171A1F3}" type="parTrans" cxnId="{34BC13EA-C5AE-4589-964D-93C862B9895F}">
      <dgm:prSet/>
      <dgm:spPr/>
      <dgm:t>
        <a:bodyPr/>
        <a:lstStyle/>
        <a:p>
          <a:endParaRPr lang="en-US"/>
        </a:p>
      </dgm:t>
    </dgm:pt>
    <dgm:pt modelId="{F96C3C2C-32FB-4A52-9596-09257E61071B}" type="sibTrans" cxnId="{34BC13EA-C5AE-4589-964D-93C862B9895F}">
      <dgm:prSet/>
      <dgm:spPr/>
      <dgm:t>
        <a:bodyPr/>
        <a:lstStyle/>
        <a:p>
          <a:endParaRPr lang="en-US"/>
        </a:p>
      </dgm:t>
    </dgm:pt>
    <dgm:pt modelId="{D7CB41EA-8F74-40C6-9E73-C1253F66CEA3}">
      <dgm:prSet phldrT="[Text]"/>
      <dgm:spPr/>
      <dgm:t>
        <a:bodyPr/>
        <a:lstStyle/>
        <a:p>
          <a:r>
            <a:rPr lang="en-US" dirty="0"/>
            <a:t>Become a servant</a:t>
          </a:r>
        </a:p>
      </dgm:t>
    </dgm:pt>
    <dgm:pt modelId="{A4348640-B87D-48F1-84C3-765A529CB252}" type="parTrans" cxnId="{E347295A-DAEC-45F4-877B-0C84AEE96549}">
      <dgm:prSet/>
      <dgm:spPr>
        <a:ln>
          <a:noFill/>
        </a:ln>
      </dgm:spPr>
      <dgm:t>
        <a:bodyPr/>
        <a:lstStyle/>
        <a:p>
          <a:endParaRPr lang="en-US"/>
        </a:p>
      </dgm:t>
    </dgm:pt>
    <dgm:pt modelId="{984296D4-BB2A-4A09-94F1-59FC003F9E7D}" type="sibTrans" cxnId="{E347295A-DAEC-45F4-877B-0C84AEE96549}">
      <dgm:prSet/>
      <dgm:spPr/>
      <dgm:t>
        <a:bodyPr/>
        <a:lstStyle/>
        <a:p>
          <a:endParaRPr lang="en-US"/>
        </a:p>
      </dgm:t>
    </dgm:pt>
    <dgm:pt modelId="{8ABECCF9-DF1D-4C56-86FD-2CF6652C657C}">
      <dgm:prSet phldrT="[Text]"/>
      <dgm:spPr/>
      <dgm:t>
        <a:bodyPr/>
        <a:lstStyle/>
        <a:p>
          <a:r>
            <a:rPr lang="en-US" dirty="0"/>
            <a:t>Find your Root Cause</a:t>
          </a:r>
        </a:p>
      </dgm:t>
    </dgm:pt>
    <dgm:pt modelId="{4D32DE66-CA99-4142-93E5-105DDF436E26}" type="parTrans" cxnId="{13A7CF61-62A5-491E-AC1D-66098E49E200}">
      <dgm:prSet/>
      <dgm:spPr/>
      <dgm:t>
        <a:bodyPr/>
        <a:lstStyle/>
        <a:p>
          <a:endParaRPr lang="en-US"/>
        </a:p>
      </dgm:t>
    </dgm:pt>
    <dgm:pt modelId="{941D5934-0BCC-480F-BC00-F84A8A80BE1B}" type="sibTrans" cxnId="{13A7CF61-62A5-491E-AC1D-66098E49E200}">
      <dgm:prSet/>
      <dgm:spPr/>
      <dgm:t>
        <a:bodyPr/>
        <a:lstStyle/>
        <a:p>
          <a:endParaRPr lang="en-US"/>
        </a:p>
      </dgm:t>
    </dgm:pt>
    <dgm:pt modelId="{4E88CA93-4009-4E74-98E3-EB07DC0CAD12}">
      <dgm:prSet phldrT="[Text]"/>
      <dgm:spPr/>
      <dgm:t>
        <a:bodyPr/>
        <a:lstStyle/>
        <a:p>
          <a:r>
            <a:rPr lang="en-US" dirty="0"/>
            <a:t>What is the opposite?</a:t>
          </a:r>
        </a:p>
      </dgm:t>
    </dgm:pt>
    <dgm:pt modelId="{55E0F4AA-258B-4B34-82B5-032117EC1C93}" type="parTrans" cxnId="{F99A18A6-C75D-402A-9519-C136FC7273D8}">
      <dgm:prSet/>
      <dgm:spPr/>
      <dgm:t>
        <a:bodyPr/>
        <a:lstStyle/>
        <a:p>
          <a:endParaRPr lang="en-US"/>
        </a:p>
      </dgm:t>
    </dgm:pt>
    <dgm:pt modelId="{CBF9026C-A110-4451-A973-240854FEC281}" type="sibTrans" cxnId="{F99A18A6-C75D-402A-9519-C136FC7273D8}">
      <dgm:prSet/>
      <dgm:spPr/>
      <dgm:t>
        <a:bodyPr/>
        <a:lstStyle/>
        <a:p>
          <a:endParaRPr lang="en-US"/>
        </a:p>
      </dgm:t>
    </dgm:pt>
    <dgm:pt modelId="{6954AC40-8F2A-4782-9789-3899E19305B5}">
      <dgm:prSet phldrT="[Text]"/>
      <dgm:spPr/>
      <dgm:t>
        <a:bodyPr/>
        <a:lstStyle/>
        <a:p>
          <a:r>
            <a:rPr lang="en-US" dirty="0"/>
            <a:t>What are the actions?</a:t>
          </a:r>
        </a:p>
      </dgm:t>
    </dgm:pt>
    <dgm:pt modelId="{127C572B-AF71-470C-991A-A3F1042A622D}" type="parTrans" cxnId="{26C7322A-BA2A-4430-B16E-725E1D81B09D}">
      <dgm:prSet/>
      <dgm:spPr/>
      <dgm:t>
        <a:bodyPr/>
        <a:lstStyle/>
        <a:p>
          <a:endParaRPr lang="en-US"/>
        </a:p>
      </dgm:t>
    </dgm:pt>
    <dgm:pt modelId="{D23916B6-393B-4464-8E32-FFDF5AC05ABD}" type="sibTrans" cxnId="{26C7322A-BA2A-4430-B16E-725E1D81B09D}">
      <dgm:prSet/>
      <dgm:spPr/>
      <dgm:t>
        <a:bodyPr/>
        <a:lstStyle/>
        <a:p>
          <a:endParaRPr lang="en-US"/>
        </a:p>
      </dgm:t>
    </dgm:pt>
    <dgm:pt modelId="{651D4668-3781-4420-B714-C71E90331ED3}">
      <dgm:prSet phldrT="[Text]"/>
      <dgm:spPr>
        <a:noFill/>
        <a:ln>
          <a:noFill/>
        </a:ln>
      </dgm:spPr>
      <dgm:t>
        <a:bodyPr/>
        <a:lstStyle/>
        <a:p>
          <a:endParaRPr lang="en-US" dirty="0"/>
        </a:p>
      </dgm:t>
    </dgm:pt>
    <dgm:pt modelId="{64C8528E-1FF0-4ACD-BCF6-37F8EFC8561D}" type="sibTrans" cxnId="{CC62A4DE-C657-4BB6-8773-1A9D5DDC2668}">
      <dgm:prSet/>
      <dgm:spPr/>
      <dgm:t>
        <a:bodyPr/>
        <a:lstStyle/>
        <a:p>
          <a:endParaRPr lang="en-US"/>
        </a:p>
      </dgm:t>
    </dgm:pt>
    <dgm:pt modelId="{5D0FE005-DC84-4733-80E5-894E3F4A5DD9}" type="parTrans" cxnId="{CC62A4DE-C657-4BB6-8773-1A9D5DDC2668}">
      <dgm:prSet/>
      <dgm:spPr>
        <a:ln>
          <a:noFill/>
        </a:ln>
      </dgm:spPr>
      <dgm:t>
        <a:bodyPr/>
        <a:lstStyle/>
        <a:p>
          <a:endParaRPr lang="en-US"/>
        </a:p>
      </dgm:t>
    </dgm:pt>
    <dgm:pt modelId="{4B47C756-3DC2-497B-8873-956C3CC54E9F}" type="pres">
      <dgm:prSet presAssocID="{3170D30F-5D84-44E6-B070-00D8DD9855B8}" presName="mainComposite" presStyleCnt="0">
        <dgm:presLayoutVars>
          <dgm:chPref val="1"/>
          <dgm:dir/>
          <dgm:animOne val="branch"/>
          <dgm:animLvl val="lvl"/>
          <dgm:resizeHandles val="exact"/>
        </dgm:presLayoutVars>
      </dgm:prSet>
      <dgm:spPr/>
      <dgm:t>
        <a:bodyPr/>
        <a:lstStyle/>
        <a:p>
          <a:endParaRPr lang="en-US"/>
        </a:p>
      </dgm:t>
    </dgm:pt>
    <dgm:pt modelId="{4A856841-2F84-45C4-AF31-47804BB84498}" type="pres">
      <dgm:prSet presAssocID="{3170D30F-5D84-44E6-B070-00D8DD9855B8}" presName="hierFlow" presStyleCnt="0"/>
      <dgm:spPr/>
    </dgm:pt>
    <dgm:pt modelId="{19233D28-3BAC-43E2-B837-EC7A496EAFAC}" type="pres">
      <dgm:prSet presAssocID="{3170D30F-5D84-44E6-B070-00D8DD9855B8}" presName="firstBuf" presStyleCnt="0"/>
      <dgm:spPr/>
    </dgm:pt>
    <dgm:pt modelId="{523F4CD8-AAB9-4686-8561-152D7EEDF637}" type="pres">
      <dgm:prSet presAssocID="{3170D30F-5D84-44E6-B070-00D8DD9855B8}" presName="hierChild1" presStyleCnt="0">
        <dgm:presLayoutVars>
          <dgm:chPref val="1"/>
          <dgm:animOne val="branch"/>
          <dgm:animLvl val="lvl"/>
        </dgm:presLayoutVars>
      </dgm:prSet>
      <dgm:spPr/>
    </dgm:pt>
    <dgm:pt modelId="{15EC7BF4-A865-4DA8-84C9-5CF4DCB3530D}" type="pres">
      <dgm:prSet presAssocID="{9862E5E9-219F-4BC0-821A-D1DF19BA213D}" presName="Name17" presStyleCnt="0"/>
      <dgm:spPr/>
    </dgm:pt>
    <dgm:pt modelId="{0052A0A2-9B9B-4A5F-B6A4-D6BB7B6FE5C0}" type="pres">
      <dgm:prSet presAssocID="{9862E5E9-219F-4BC0-821A-D1DF19BA213D}" presName="level1Shape" presStyleLbl="node0" presStyleIdx="0" presStyleCnt="1">
        <dgm:presLayoutVars>
          <dgm:chPref val="3"/>
        </dgm:presLayoutVars>
      </dgm:prSet>
      <dgm:spPr/>
      <dgm:t>
        <a:bodyPr/>
        <a:lstStyle/>
        <a:p>
          <a:endParaRPr lang="en-US"/>
        </a:p>
      </dgm:t>
    </dgm:pt>
    <dgm:pt modelId="{16D93086-838A-4D56-BEFA-0CF8D59BBC5F}" type="pres">
      <dgm:prSet presAssocID="{9862E5E9-219F-4BC0-821A-D1DF19BA213D}" presName="hierChild2" presStyleCnt="0"/>
      <dgm:spPr/>
    </dgm:pt>
    <dgm:pt modelId="{2A08030E-F044-46EB-BD9B-7445FBC8CAFC}" type="pres">
      <dgm:prSet presAssocID="{6E7362B0-42E9-4ED2-A405-C4D67B1ABFB4}" presName="Name25" presStyleLbl="parChTrans1D2" presStyleIdx="0" presStyleCnt="2"/>
      <dgm:spPr/>
      <dgm:t>
        <a:bodyPr/>
        <a:lstStyle/>
        <a:p>
          <a:endParaRPr lang="en-US"/>
        </a:p>
      </dgm:t>
    </dgm:pt>
    <dgm:pt modelId="{4749223B-821B-46C0-905F-EA8B4F37E4BF}" type="pres">
      <dgm:prSet presAssocID="{6E7362B0-42E9-4ED2-A405-C4D67B1ABFB4}" presName="connTx" presStyleLbl="parChTrans1D2" presStyleIdx="0" presStyleCnt="2"/>
      <dgm:spPr/>
      <dgm:t>
        <a:bodyPr/>
        <a:lstStyle/>
        <a:p>
          <a:endParaRPr lang="en-US"/>
        </a:p>
      </dgm:t>
    </dgm:pt>
    <dgm:pt modelId="{92A0678F-C292-4F3D-8FCC-DF81687AA4E9}" type="pres">
      <dgm:prSet presAssocID="{3C580646-E9DA-4BB3-8CBD-9E84BB7EEBF9}" presName="Name30" presStyleCnt="0"/>
      <dgm:spPr/>
    </dgm:pt>
    <dgm:pt modelId="{7E8134B8-1904-4EF1-B2BC-2AC89E9022F7}" type="pres">
      <dgm:prSet presAssocID="{3C580646-E9DA-4BB3-8CBD-9E84BB7EEBF9}" presName="level2Shape" presStyleLbl="node2" presStyleIdx="0" presStyleCnt="2"/>
      <dgm:spPr/>
      <dgm:t>
        <a:bodyPr/>
        <a:lstStyle/>
        <a:p>
          <a:endParaRPr lang="en-US"/>
        </a:p>
      </dgm:t>
    </dgm:pt>
    <dgm:pt modelId="{C1DCC8F1-AD66-40B3-B03B-1FBBDDBE5AB2}" type="pres">
      <dgm:prSet presAssocID="{3C580646-E9DA-4BB3-8CBD-9E84BB7EEBF9}" presName="hierChild3" presStyleCnt="0"/>
      <dgm:spPr/>
    </dgm:pt>
    <dgm:pt modelId="{36B985A5-B752-4A06-AC8C-2D76D3926076}" type="pres">
      <dgm:prSet presAssocID="{3B7142A6-D2C6-4240-A044-D20C776A6D8D}" presName="Name25" presStyleLbl="parChTrans1D3" presStyleIdx="0" presStyleCnt="3"/>
      <dgm:spPr/>
      <dgm:t>
        <a:bodyPr/>
        <a:lstStyle/>
        <a:p>
          <a:endParaRPr lang="en-US"/>
        </a:p>
      </dgm:t>
    </dgm:pt>
    <dgm:pt modelId="{7694883C-ECC8-4202-9CD0-D8AAF2B5FC9F}" type="pres">
      <dgm:prSet presAssocID="{3B7142A6-D2C6-4240-A044-D20C776A6D8D}" presName="connTx" presStyleLbl="parChTrans1D3" presStyleIdx="0" presStyleCnt="3"/>
      <dgm:spPr/>
      <dgm:t>
        <a:bodyPr/>
        <a:lstStyle/>
        <a:p>
          <a:endParaRPr lang="en-US"/>
        </a:p>
      </dgm:t>
    </dgm:pt>
    <dgm:pt modelId="{1FCE8518-B468-47BB-B951-6868F2F7C175}" type="pres">
      <dgm:prSet presAssocID="{7F0EA845-C3C3-4F0B-B688-DC826E5BEB11}" presName="Name30" presStyleCnt="0"/>
      <dgm:spPr/>
    </dgm:pt>
    <dgm:pt modelId="{99A214AE-CEA2-4405-8483-297297A3879E}" type="pres">
      <dgm:prSet presAssocID="{7F0EA845-C3C3-4F0B-B688-DC826E5BEB11}" presName="level2Shape" presStyleLbl="node3" presStyleIdx="0" presStyleCnt="3"/>
      <dgm:spPr/>
      <dgm:t>
        <a:bodyPr/>
        <a:lstStyle/>
        <a:p>
          <a:endParaRPr lang="en-US"/>
        </a:p>
      </dgm:t>
    </dgm:pt>
    <dgm:pt modelId="{324A1C5F-FC9B-4D44-AB1F-6A4A81811B61}" type="pres">
      <dgm:prSet presAssocID="{7F0EA845-C3C3-4F0B-B688-DC826E5BEB11}" presName="hierChild3" presStyleCnt="0"/>
      <dgm:spPr/>
    </dgm:pt>
    <dgm:pt modelId="{5006A148-C0C6-4284-ABE0-04926D632FF1}" type="pres">
      <dgm:prSet presAssocID="{72B7FF64-F494-4B2D-9AC2-3C90D171A1F3}" presName="Name25" presStyleLbl="parChTrans1D3" presStyleIdx="1" presStyleCnt="3"/>
      <dgm:spPr/>
      <dgm:t>
        <a:bodyPr/>
        <a:lstStyle/>
        <a:p>
          <a:endParaRPr lang="en-US"/>
        </a:p>
      </dgm:t>
    </dgm:pt>
    <dgm:pt modelId="{A8B8223A-6A81-4E99-A280-092CAF2E82CF}" type="pres">
      <dgm:prSet presAssocID="{72B7FF64-F494-4B2D-9AC2-3C90D171A1F3}" presName="connTx" presStyleLbl="parChTrans1D3" presStyleIdx="1" presStyleCnt="3"/>
      <dgm:spPr/>
      <dgm:t>
        <a:bodyPr/>
        <a:lstStyle/>
        <a:p>
          <a:endParaRPr lang="en-US"/>
        </a:p>
      </dgm:t>
    </dgm:pt>
    <dgm:pt modelId="{DE1644AD-0137-4555-8E54-2A04F6DC0923}" type="pres">
      <dgm:prSet presAssocID="{DDF5DDC6-1D1E-4A1A-B85C-0E2B6A028724}" presName="Name30" presStyleCnt="0"/>
      <dgm:spPr/>
    </dgm:pt>
    <dgm:pt modelId="{9F93CD78-66BE-40BB-A3B6-99788CDAA9A5}" type="pres">
      <dgm:prSet presAssocID="{DDF5DDC6-1D1E-4A1A-B85C-0E2B6A028724}" presName="level2Shape" presStyleLbl="node3" presStyleIdx="1" presStyleCnt="3"/>
      <dgm:spPr/>
      <dgm:t>
        <a:bodyPr/>
        <a:lstStyle/>
        <a:p>
          <a:endParaRPr lang="en-US"/>
        </a:p>
      </dgm:t>
    </dgm:pt>
    <dgm:pt modelId="{FA4268AE-FBDD-4C74-9B11-C21D6B8601BC}" type="pres">
      <dgm:prSet presAssocID="{DDF5DDC6-1D1E-4A1A-B85C-0E2B6A028724}" presName="hierChild3" presStyleCnt="0"/>
      <dgm:spPr/>
    </dgm:pt>
    <dgm:pt modelId="{1C8CBB00-4AA4-48E1-8960-02EBAA08ECA1}" type="pres">
      <dgm:prSet presAssocID="{5D0FE005-DC84-4733-80E5-894E3F4A5DD9}" presName="Name25" presStyleLbl="parChTrans1D2" presStyleIdx="1" presStyleCnt="2"/>
      <dgm:spPr/>
      <dgm:t>
        <a:bodyPr/>
        <a:lstStyle/>
        <a:p>
          <a:endParaRPr lang="en-US"/>
        </a:p>
      </dgm:t>
    </dgm:pt>
    <dgm:pt modelId="{2F90E402-45B6-4FAB-9F33-A969C8BA453E}" type="pres">
      <dgm:prSet presAssocID="{5D0FE005-DC84-4733-80E5-894E3F4A5DD9}" presName="connTx" presStyleLbl="parChTrans1D2" presStyleIdx="1" presStyleCnt="2"/>
      <dgm:spPr/>
      <dgm:t>
        <a:bodyPr/>
        <a:lstStyle/>
        <a:p>
          <a:endParaRPr lang="en-US"/>
        </a:p>
      </dgm:t>
    </dgm:pt>
    <dgm:pt modelId="{5F65FF72-0164-4149-9B1A-84A6AB3C0859}" type="pres">
      <dgm:prSet presAssocID="{651D4668-3781-4420-B714-C71E90331ED3}" presName="Name30" presStyleCnt="0"/>
      <dgm:spPr/>
    </dgm:pt>
    <dgm:pt modelId="{450C380B-D531-41E6-949E-279B8E578DF3}" type="pres">
      <dgm:prSet presAssocID="{651D4668-3781-4420-B714-C71E90331ED3}" presName="level2Shape" presStyleLbl="node2" presStyleIdx="1" presStyleCnt="2"/>
      <dgm:spPr/>
      <dgm:t>
        <a:bodyPr/>
        <a:lstStyle/>
        <a:p>
          <a:endParaRPr lang="en-US"/>
        </a:p>
      </dgm:t>
    </dgm:pt>
    <dgm:pt modelId="{8A85EE4C-8728-40C6-9751-E53BF835A4C3}" type="pres">
      <dgm:prSet presAssocID="{651D4668-3781-4420-B714-C71E90331ED3}" presName="hierChild3" presStyleCnt="0"/>
      <dgm:spPr/>
    </dgm:pt>
    <dgm:pt modelId="{921A79D0-5772-4984-8B58-34AB2A519CC6}" type="pres">
      <dgm:prSet presAssocID="{A4348640-B87D-48F1-84C3-765A529CB252}" presName="Name25" presStyleLbl="parChTrans1D3" presStyleIdx="2" presStyleCnt="3"/>
      <dgm:spPr/>
      <dgm:t>
        <a:bodyPr/>
        <a:lstStyle/>
        <a:p>
          <a:endParaRPr lang="en-US"/>
        </a:p>
      </dgm:t>
    </dgm:pt>
    <dgm:pt modelId="{B8092DAC-0B55-4654-936D-F54092DBFC89}" type="pres">
      <dgm:prSet presAssocID="{A4348640-B87D-48F1-84C3-765A529CB252}" presName="connTx" presStyleLbl="parChTrans1D3" presStyleIdx="2" presStyleCnt="3"/>
      <dgm:spPr/>
      <dgm:t>
        <a:bodyPr/>
        <a:lstStyle/>
        <a:p>
          <a:endParaRPr lang="en-US"/>
        </a:p>
      </dgm:t>
    </dgm:pt>
    <dgm:pt modelId="{45BA3FE3-CB71-401F-B6F8-9F860A3CDFFE}" type="pres">
      <dgm:prSet presAssocID="{D7CB41EA-8F74-40C6-9E73-C1253F66CEA3}" presName="Name30" presStyleCnt="0"/>
      <dgm:spPr/>
    </dgm:pt>
    <dgm:pt modelId="{4587BD64-D60F-4259-A206-896DA0750CEB}" type="pres">
      <dgm:prSet presAssocID="{D7CB41EA-8F74-40C6-9E73-C1253F66CEA3}" presName="level2Shape" presStyleLbl="node3" presStyleIdx="2" presStyleCnt="3"/>
      <dgm:spPr/>
      <dgm:t>
        <a:bodyPr/>
        <a:lstStyle/>
        <a:p>
          <a:endParaRPr lang="en-US"/>
        </a:p>
      </dgm:t>
    </dgm:pt>
    <dgm:pt modelId="{B84D1963-18FE-403C-BB14-3C606661999B}" type="pres">
      <dgm:prSet presAssocID="{D7CB41EA-8F74-40C6-9E73-C1253F66CEA3}" presName="hierChild3" presStyleCnt="0"/>
      <dgm:spPr/>
    </dgm:pt>
    <dgm:pt modelId="{0716C180-EFB2-46BE-ABB6-63A1D972BD98}" type="pres">
      <dgm:prSet presAssocID="{3170D30F-5D84-44E6-B070-00D8DD9855B8}" presName="bgShapesFlow" presStyleCnt="0"/>
      <dgm:spPr/>
    </dgm:pt>
    <dgm:pt modelId="{811FA8F2-7A53-4D6F-9BA2-6D6F6F5F8B53}" type="pres">
      <dgm:prSet presAssocID="{8ABECCF9-DF1D-4C56-86FD-2CF6652C657C}" presName="rectComp" presStyleCnt="0"/>
      <dgm:spPr/>
    </dgm:pt>
    <dgm:pt modelId="{20A29D13-5F57-48AF-B83D-E48729C2C88F}" type="pres">
      <dgm:prSet presAssocID="{8ABECCF9-DF1D-4C56-86FD-2CF6652C657C}" presName="bgRect" presStyleLbl="bgShp" presStyleIdx="0" presStyleCnt="3"/>
      <dgm:spPr/>
      <dgm:t>
        <a:bodyPr/>
        <a:lstStyle/>
        <a:p>
          <a:endParaRPr lang="en-US"/>
        </a:p>
      </dgm:t>
    </dgm:pt>
    <dgm:pt modelId="{617A973C-E11B-4003-8AEF-BCF3758F9FC5}" type="pres">
      <dgm:prSet presAssocID="{8ABECCF9-DF1D-4C56-86FD-2CF6652C657C}" presName="bgRectTx" presStyleLbl="bgShp" presStyleIdx="0" presStyleCnt="3">
        <dgm:presLayoutVars>
          <dgm:bulletEnabled val="1"/>
        </dgm:presLayoutVars>
      </dgm:prSet>
      <dgm:spPr/>
      <dgm:t>
        <a:bodyPr/>
        <a:lstStyle/>
        <a:p>
          <a:endParaRPr lang="en-US"/>
        </a:p>
      </dgm:t>
    </dgm:pt>
    <dgm:pt modelId="{5917F916-D0A4-4F15-BF23-86F66E1F8234}" type="pres">
      <dgm:prSet presAssocID="{8ABECCF9-DF1D-4C56-86FD-2CF6652C657C}" presName="spComp" presStyleCnt="0"/>
      <dgm:spPr/>
    </dgm:pt>
    <dgm:pt modelId="{3C1C6AE9-13DD-49AF-A716-D30FC6FEDD54}" type="pres">
      <dgm:prSet presAssocID="{8ABECCF9-DF1D-4C56-86FD-2CF6652C657C}" presName="hSp" presStyleCnt="0"/>
      <dgm:spPr/>
    </dgm:pt>
    <dgm:pt modelId="{8396B76B-2AAC-4323-8089-FA0889695053}" type="pres">
      <dgm:prSet presAssocID="{4E88CA93-4009-4E74-98E3-EB07DC0CAD12}" presName="rectComp" presStyleCnt="0"/>
      <dgm:spPr/>
    </dgm:pt>
    <dgm:pt modelId="{D7E4BAA3-E503-45BA-A2C1-09B5F376232B}" type="pres">
      <dgm:prSet presAssocID="{4E88CA93-4009-4E74-98E3-EB07DC0CAD12}" presName="bgRect" presStyleLbl="bgShp" presStyleIdx="1" presStyleCnt="3"/>
      <dgm:spPr/>
      <dgm:t>
        <a:bodyPr/>
        <a:lstStyle/>
        <a:p>
          <a:endParaRPr lang="en-US"/>
        </a:p>
      </dgm:t>
    </dgm:pt>
    <dgm:pt modelId="{BFF73C96-CCD0-4B3E-95D6-79751D3D7503}" type="pres">
      <dgm:prSet presAssocID="{4E88CA93-4009-4E74-98E3-EB07DC0CAD12}" presName="bgRectTx" presStyleLbl="bgShp" presStyleIdx="1" presStyleCnt="3">
        <dgm:presLayoutVars>
          <dgm:bulletEnabled val="1"/>
        </dgm:presLayoutVars>
      </dgm:prSet>
      <dgm:spPr/>
      <dgm:t>
        <a:bodyPr/>
        <a:lstStyle/>
        <a:p>
          <a:endParaRPr lang="en-US"/>
        </a:p>
      </dgm:t>
    </dgm:pt>
    <dgm:pt modelId="{084A4658-D1AC-4E7B-9EB7-B311AB792D1D}" type="pres">
      <dgm:prSet presAssocID="{4E88CA93-4009-4E74-98E3-EB07DC0CAD12}" presName="spComp" presStyleCnt="0"/>
      <dgm:spPr/>
    </dgm:pt>
    <dgm:pt modelId="{5073AF6E-C755-4DC9-8D15-0963763F6DD0}" type="pres">
      <dgm:prSet presAssocID="{4E88CA93-4009-4E74-98E3-EB07DC0CAD12}" presName="hSp" presStyleCnt="0"/>
      <dgm:spPr/>
    </dgm:pt>
    <dgm:pt modelId="{42F13F6D-577A-4985-81D1-967CD0F67F22}" type="pres">
      <dgm:prSet presAssocID="{6954AC40-8F2A-4782-9789-3899E19305B5}" presName="rectComp" presStyleCnt="0"/>
      <dgm:spPr/>
    </dgm:pt>
    <dgm:pt modelId="{262008F7-503A-4C7F-8059-FFF19F53B84D}" type="pres">
      <dgm:prSet presAssocID="{6954AC40-8F2A-4782-9789-3899E19305B5}" presName="bgRect" presStyleLbl="bgShp" presStyleIdx="2" presStyleCnt="3"/>
      <dgm:spPr/>
      <dgm:t>
        <a:bodyPr/>
        <a:lstStyle/>
        <a:p>
          <a:endParaRPr lang="en-US"/>
        </a:p>
      </dgm:t>
    </dgm:pt>
    <dgm:pt modelId="{3C4A3F70-E5D6-4F4B-B401-A93473DA9AAA}" type="pres">
      <dgm:prSet presAssocID="{6954AC40-8F2A-4782-9789-3899E19305B5}" presName="bgRectTx" presStyleLbl="bgShp" presStyleIdx="2" presStyleCnt="3">
        <dgm:presLayoutVars>
          <dgm:bulletEnabled val="1"/>
        </dgm:presLayoutVars>
      </dgm:prSet>
      <dgm:spPr/>
      <dgm:t>
        <a:bodyPr/>
        <a:lstStyle/>
        <a:p>
          <a:endParaRPr lang="en-US"/>
        </a:p>
      </dgm:t>
    </dgm:pt>
  </dgm:ptLst>
  <dgm:cxnLst>
    <dgm:cxn modelId="{02C5D063-E496-4018-8AF3-B155AE0FA685}" type="presOf" srcId="{D7CB41EA-8F74-40C6-9E73-C1253F66CEA3}" destId="{4587BD64-D60F-4259-A206-896DA0750CEB}" srcOrd="0" destOrd="0" presId="urn:microsoft.com/office/officeart/2005/8/layout/hierarchy5"/>
    <dgm:cxn modelId="{B4E8AE18-F693-4103-9614-D019F9EA5844}" type="presOf" srcId="{A4348640-B87D-48F1-84C3-765A529CB252}" destId="{B8092DAC-0B55-4654-936D-F54092DBFC89}" srcOrd="1" destOrd="0" presId="urn:microsoft.com/office/officeart/2005/8/layout/hierarchy5"/>
    <dgm:cxn modelId="{FE310587-7CDD-4ECA-BCEF-68A48F6860BE}" type="presOf" srcId="{DDF5DDC6-1D1E-4A1A-B85C-0E2B6A028724}" destId="{9F93CD78-66BE-40BB-A3B6-99788CDAA9A5}" srcOrd="0" destOrd="0" presId="urn:microsoft.com/office/officeart/2005/8/layout/hierarchy5"/>
    <dgm:cxn modelId="{8BAC672F-4968-4E51-9F04-30189776A233}" type="presOf" srcId="{8ABECCF9-DF1D-4C56-86FD-2CF6652C657C}" destId="{617A973C-E11B-4003-8AEF-BCF3758F9FC5}" srcOrd="1" destOrd="0" presId="urn:microsoft.com/office/officeart/2005/8/layout/hierarchy5"/>
    <dgm:cxn modelId="{E347295A-DAEC-45F4-877B-0C84AEE96549}" srcId="{651D4668-3781-4420-B714-C71E90331ED3}" destId="{D7CB41EA-8F74-40C6-9E73-C1253F66CEA3}" srcOrd="0" destOrd="0" parTransId="{A4348640-B87D-48F1-84C3-765A529CB252}" sibTransId="{984296D4-BB2A-4A09-94F1-59FC003F9E7D}"/>
    <dgm:cxn modelId="{2CF6DDD4-0165-4298-B653-C74567532FE2}" type="presOf" srcId="{3B7142A6-D2C6-4240-A044-D20C776A6D8D}" destId="{36B985A5-B752-4A06-AC8C-2D76D3926076}" srcOrd="0" destOrd="0" presId="urn:microsoft.com/office/officeart/2005/8/layout/hierarchy5"/>
    <dgm:cxn modelId="{DC1694FD-BDE4-4D02-B0B2-4E9347496D11}" srcId="{3C580646-E9DA-4BB3-8CBD-9E84BB7EEBF9}" destId="{7F0EA845-C3C3-4F0B-B688-DC826E5BEB11}" srcOrd="0" destOrd="0" parTransId="{3B7142A6-D2C6-4240-A044-D20C776A6D8D}" sibTransId="{796F9F88-F23B-4BB2-8707-0D73ADE2168F}"/>
    <dgm:cxn modelId="{16F5D9B9-7841-46A1-9F12-79D22DA82C96}" type="presOf" srcId="{6E7362B0-42E9-4ED2-A405-C4D67B1ABFB4}" destId="{2A08030E-F044-46EB-BD9B-7445FBC8CAFC}" srcOrd="0" destOrd="0" presId="urn:microsoft.com/office/officeart/2005/8/layout/hierarchy5"/>
    <dgm:cxn modelId="{D023F3D1-523F-47AA-9213-2C07D38F25AE}" type="presOf" srcId="{6954AC40-8F2A-4782-9789-3899E19305B5}" destId="{262008F7-503A-4C7F-8059-FFF19F53B84D}" srcOrd="0" destOrd="0" presId="urn:microsoft.com/office/officeart/2005/8/layout/hierarchy5"/>
    <dgm:cxn modelId="{34BC13EA-C5AE-4589-964D-93C862B9895F}" srcId="{3C580646-E9DA-4BB3-8CBD-9E84BB7EEBF9}" destId="{DDF5DDC6-1D1E-4A1A-B85C-0E2B6A028724}" srcOrd="1" destOrd="0" parTransId="{72B7FF64-F494-4B2D-9AC2-3C90D171A1F3}" sibTransId="{F96C3C2C-32FB-4A52-9596-09257E61071B}"/>
    <dgm:cxn modelId="{26C7322A-BA2A-4430-B16E-725E1D81B09D}" srcId="{3170D30F-5D84-44E6-B070-00D8DD9855B8}" destId="{6954AC40-8F2A-4782-9789-3899E19305B5}" srcOrd="3" destOrd="0" parTransId="{127C572B-AF71-470C-991A-A3F1042A622D}" sibTransId="{D23916B6-393B-4464-8E32-FFDF5AC05ABD}"/>
    <dgm:cxn modelId="{A1BC52F0-6E8C-485E-809B-027B6C50A155}" srcId="{9862E5E9-219F-4BC0-821A-D1DF19BA213D}" destId="{3C580646-E9DA-4BB3-8CBD-9E84BB7EEBF9}" srcOrd="0" destOrd="0" parTransId="{6E7362B0-42E9-4ED2-A405-C4D67B1ABFB4}" sibTransId="{D637B32C-6F3D-492D-BC92-045D5F04B07C}"/>
    <dgm:cxn modelId="{137B610D-A534-4B82-BD64-B1F7838420E0}" type="presOf" srcId="{6E7362B0-42E9-4ED2-A405-C4D67B1ABFB4}" destId="{4749223B-821B-46C0-905F-EA8B4F37E4BF}" srcOrd="1" destOrd="0" presId="urn:microsoft.com/office/officeart/2005/8/layout/hierarchy5"/>
    <dgm:cxn modelId="{CC62A4DE-C657-4BB6-8773-1A9D5DDC2668}" srcId="{9862E5E9-219F-4BC0-821A-D1DF19BA213D}" destId="{651D4668-3781-4420-B714-C71E90331ED3}" srcOrd="1" destOrd="0" parTransId="{5D0FE005-DC84-4733-80E5-894E3F4A5DD9}" sibTransId="{64C8528E-1FF0-4ACD-BCF6-37F8EFC8561D}"/>
    <dgm:cxn modelId="{680EBCA5-C48B-4FDD-A017-200F483D8493}" type="presOf" srcId="{4E88CA93-4009-4E74-98E3-EB07DC0CAD12}" destId="{D7E4BAA3-E503-45BA-A2C1-09B5F376232B}" srcOrd="0" destOrd="0" presId="urn:microsoft.com/office/officeart/2005/8/layout/hierarchy5"/>
    <dgm:cxn modelId="{26641241-EF1F-486F-9A01-816824F03F54}" type="presOf" srcId="{3C580646-E9DA-4BB3-8CBD-9E84BB7EEBF9}" destId="{7E8134B8-1904-4EF1-B2BC-2AC89E9022F7}" srcOrd="0" destOrd="0" presId="urn:microsoft.com/office/officeart/2005/8/layout/hierarchy5"/>
    <dgm:cxn modelId="{41FA2938-C6C6-459B-B2CF-144A2B02372B}" type="presOf" srcId="{8ABECCF9-DF1D-4C56-86FD-2CF6652C657C}" destId="{20A29D13-5F57-48AF-B83D-E48729C2C88F}" srcOrd="0" destOrd="0" presId="urn:microsoft.com/office/officeart/2005/8/layout/hierarchy5"/>
    <dgm:cxn modelId="{D015E6ED-452B-471A-A3DB-C056EA48F592}" type="presOf" srcId="{5D0FE005-DC84-4733-80E5-894E3F4A5DD9}" destId="{2F90E402-45B6-4FAB-9F33-A969C8BA453E}" srcOrd="1" destOrd="0" presId="urn:microsoft.com/office/officeart/2005/8/layout/hierarchy5"/>
    <dgm:cxn modelId="{C78FBCE7-9F15-45F6-B774-70FC2F674EC3}" type="presOf" srcId="{9862E5E9-219F-4BC0-821A-D1DF19BA213D}" destId="{0052A0A2-9B9B-4A5F-B6A4-D6BB7B6FE5C0}" srcOrd="0" destOrd="0" presId="urn:microsoft.com/office/officeart/2005/8/layout/hierarchy5"/>
    <dgm:cxn modelId="{162E0837-7C72-4AEB-92FC-601072569DD3}" type="presOf" srcId="{7F0EA845-C3C3-4F0B-B688-DC826E5BEB11}" destId="{99A214AE-CEA2-4405-8483-297297A3879E}" srcOrd="0" destOrd="0" presId="urn:microsoft.com/office/officeart/2005/8/layout/hierarchy5"/>
    <dgm:cxn modelId="{7A25B3E5-EB89-4715-AEFB-61BEB61B4607}" type="presOf" srcId="{651D4668-3781-4420-B714-C71E90331ED3}" destId="{450C380B-D531-41E6-949E-279B8E578DF3}" srcOrd="0" destOrd="0" presId="urn:microsoft.com/office/officeart/2005/8/layout/hierarchy5"/>
    <dgm:cxn modelId="{E2EC9E7F-758F-4D2A-9AB7-40BE0829F0B7}" srcId="{3170D30F-5D84-44E6-B070-00D8DD9855B8}" destId="{9862E5E9-219F-4BC0-821A-D1DF19BA213D}" srcOrd="0" destOrd="0" parTransId="{EA23EECA-515E-480F-A554-CEA4FCFEB94D}" sibTransId="{9B5D3F51-0936-4066-9808-A32F1DA25CD6}"/>
    <dgm:cxn modelId="{13A7CF61-62A5-491E-AC1D-66098E49E200}" srcId="{3170D30F-5D84-44E6-B070-00D8DD9855B8}" destId="{8ABECCF9-DF1D-4C56-86FD-2CF6652C657C}" srcOrd="1" destOrd="0" parTransId="{4D32DE66-CA99-4142-93E5-105DDF436E26}" sibTransId="{941D5934-0BCC-480F-BC00-F84A8A80BE1B}"/>
    <dgm:cxn modelId="{A5DF35CB-B4CE-486D-B6E8-E8BEF7DE191D}" type="presOf" srcId="{3B7142A6-D2C6-4240-A044-D20C776A6D8D}" destId="{7694883C-ECC8-4202-9CD0-D8AAF2B5FC9F}" srcOrd="1" destOrd="0" presId="urn:microsoft.com/office/officeart/2005/8/layout/hierarchy5"/>
    <dgm:cxn modelId="{A85E78B8-BBB4-4870-A44E-C1638EE1F864}" type="presOf" srcId="{3170D30F-5D84-44E6-B070-00D8DD9855B8}" destId="{4B47C756-3DC2-497B-8873-956C3CC54E9F}" srcOrd="0" destOrd="0" presId="urn:microsoft.com/office/officeart/2005/8/layout/hierarchy5"/>
    <dgm:cxn modelId="{4F90E5E3-8EC7-45D1-B310-2EFA2A741F21}" type="presOf" srcId="{A4348640-B87D-48F1-84C3-765A529CB252}" destId="{921A79D0-5772-4984-8B58-34AB2A519CC6}" srcOrd="0" destOrd="0" presId="urn:microsoft.com/office/officeart/2005/8/layout/hierarchy5"/>
    <dgm:cxn modelId="{DEADD97F-9593-465B-8E26-AA1792DB31DB}" type="presOf" srcId="{72B7FF64-F494-4B2D-9AC2-3C90D171A1F3}" destId="{5006A148-C0C6-4284-ABE0-04926D632FF1}" srcOrd="0" destOrd="0" presId="urn:microsoft.com/office/officeart/2005/8/layout/hierarchy5"/>
    <dgm:cxn modelId="{C8654A8C-55E3-4ED9-882A-221F88046517}" type="presOf" srcId="{72B7FF64-F494-4B2D-9AC2-3C90D171A1F3}" destId="{A8B8223A-6A81-4E99-A280-092CAF2E82CF}" srcOrd="1" destOrd="0" presId="urn:microsoft.com/office/officeart/2005/8/layout/hierarchy5"/>
    <dgm:cxn modelId="{04DFE35C-FD10-47F4-81BC-D59DFB313BDE}" type="presOf" srcId="{6954AC40-8F2A-4782-9789-3899E19305B5}" destId="{3C4A3F70-E5D6-4F4B-B401-A93473DA9AAA}" srcOrd="1" destOrd="0" presId="urn:microsoft.com/office/officeart/2005/8/layout/hierarchy5"/>
    <dgm:cxn modelId="{224243B5-7B61-45A6-B477-5F277647DC39}" type="presOf" srcId="{4E88CA93-4009-4E74-98E3-EB07DC0CAD12}" destId="{BFF73C96-CCD0-4B3E-95D6-79751D3D7503}" srcOrd="1" destOrd="0" presId="urn:microsoft.com/office/officeart/2005/8/layout/hierarchy5"/>
    <dgm:cxn modelId="{9AE4141E-8C14-4353-BC2D-7B6B2F3F5BBE}" type="presOf" srcId="{5D0FE005-DC84-4733-80E5-894E3F4A5DD9}" destId="{1C8CBB00-4AA4-48E1-8960-02EBAA08ECA1}" srcOrd="0" destOrd="0" presId="urn:microsoft.com/office/officeart/2005/8/layout/hierarchy5"/>
    <dgm:cxn modelId="{F99A18A6-C75D-402A-9519-C136FC7273D8}" srcId="{3170D30F-5D84-44E6-B070-00D8DD9855B8}" destId="{4E88CA93-4009-4E74-98E3-EB07DC0CAD12}" srcOrd="2" destOrd="0" parTransId="{55E0F4AA-258B-4B34-82B5-032117EC1C93}" sibTransId="{CBF9026C-A110-4451-A973-240854FEC281}"/>
    <dgm:cxn modelId="{E8A2D182-999F-4E9A-A2C0-F1CD3A0A7847}" type="presParOf" srcId="{4B47C756-3DC2-497B-8873-956C3CC54E9F}" destId="{4A856841-2F84-45C4-AF31-47804BB84498}" srcOrd="0" destOrd="0" presId="urn:microsoft.com/office/officeart/2005/8/layout/hierarchy5"/>
    <dgm:cxn modelId="{F411CD5B-8B22-4A89-9532-E170300A5AD1}" type="presParOf" srcId="{4A856841-2F84-45C4-AF31-47804BB84498}" destId="{19233D28-3BAC-43E2-B837-EC7A496EAFAC}" srcOrd="0" destOrd="0" presId="urn:microsoft.com/office/officeart/2005/8/layout/hierarchy5"/>
    <dgm:cxn modelId="{8A6B6188-6829-42EA-A9B2-238D4807BE7E}" type="presParOf" srcId="{4A856841-2F84-45C4-AF31-47804BB84498}" destId="{523F4CD8-AAB9-4686-8561-152D7EEDF637}" srcOrd="1" destOrd="0" presId="urn:microsoft.com/office/officeart/2005/8/layout/hierarchy5"/>
    <dgm:cxn modelId="{F8D24BC6-C436-4439-B948-764063D4E2B4}" type="presParOf" srcId="{523F4CD8-AAB9-4686-8561-152D7EEDF637}" destId="{15EC7BF4-A865-4DA8-84C9-5CF4DCB3530D}" srcOrd="0" destOrd="0" presId="urn:microsoft.com/office/officeart/2005/8/layout/hierarchy5"/>
    <dgm:cxn modelId="{AA77EE1F-9FFF-4C93-8150-DAF7305FEBC3}" type="presParOf" srcId="{15EC7BF4-A865-4DA8-84C9-5CF4DCB3530D}" destId="{0052A0A2-9B9B-4A5F-B6A4-D6BB7B6FE5C0}" srcOrd="0" destOrd="0" presId="urn:microsoft.com/office/officeart/2005/8/layout/hierarchy5"/>
    <dgm:cxn modelId="{E19C3143-B4BA-4C26-B8E5-F2F9603A7522}" type="presParOf" srcId="{15EC7BF4-A865-4DA8-84C9-5CF4DCB3530D}" destId="{16D93086-838A-4D56-BEFA-0CF8D59BBC5F}" srcOrd="1" destOrd="0" presId="urn:microsoft.com/office/officeart/2005/8/layout/hierarchy5"/>
    <dgm:cxn modelId="{78CD5604-BB3B-48E1-8477-5A4A406C49AB}" type="presParOf" srcId="{16D93086-838A-4D56-BEFA-0CF8D59BBC5F}" destId="{2A08030E-F044-46EB-BD9B-7445FBC8CAFC}" srcOrd="0" destOrd="0" presId="urn:microsoft.com/office/officeart/2005/8/layout/hierarchy5"/>
    <dgm:cxn modelId="{5D8EF718-C11F-485A-8052-37B295D5BF01}" type="presParOf" srcId="{2A08030E-F044-46EB-BD9B-7445FBC8CAFC}" destId="{4749223B-821B-46C0-905F-EA8B4F37E4BF}" srcOrd="0" destOrd="0" presId="urn:microsoft.com/office/officeart/2005/8/layout/hierarchy5"/>
    <dgm:cxn modelId="{41DE6946-D4C2-4025-84A9-5D2370ADDE48}" type="presParOf" srcId="{16D93086-838A-4D56-BEFA-0CF8D59BBC5F}" destId="{92A0678F-C292-4F3D-8FCC-DF81687AA4E9}" srcOrd="1" destOrd="0" presId="urn:microsoft.com/office/officeart/2005/8/layout/hierarchy5"/>
    <dgm:cxn modelId="{C447F2CF-4164-4F40-B092-E741CC6C69A2}" type="presParOf" srcId="{92A0678F-C292-4F3D-8FCC-DF81687AA4E9}" destId="{7E8134B8-1904-4EF1-B2BC-2AC89E9022F7}" srcOrd="0" destOrd="0" presId="urn:microsoft.com/office/officeart/2005/8/layout/hierarchy5"/>
    <dgm:cxn modelId="{EA691490-C1A0-4347-822D-460A1EBA0369}" type="presParOf" srcId="{92A0678F-C292-4F3D-8FCC-DF81687AA4E9}" destId="{C1DCC8F1-AD66-40B3-B03B-1FBBDDBE5AB2}" srcOrd="1" destOrd="0" presId="urn:microsoft.com/office/officeart/2005/8/layout/hierarchy5"/>
    <dgm:cxn modelId="{8F23AF35-3471-491E-8A77-BC1A537F8781}" type="presParOf" srcId="{C1DCC8F1-AD66-40B3-B03B-1FBBDDBE5AB2}" destId="{36B985A5-B752-4A06-AC8C-2D76D3926076}" srcOrd="0" destOrd="0" presId="urn:microsoft.com/office/officeart/2005/8/layout/hierarchy5"/>
    <dgm:cxn modelId="{F0C506A6-22EC-4537-8B83-BA994491EFFA}" type="presParOf" srcId="{36B985A5-B752-4A06-AC8C-2D76D3926076}" destId="{7694883C-ECC8-4202-9CD0-D8AAF2B5FC9F}" srcOrd="0" destOrd="0" presId="urn:microsoft.com/office/officeart/2005/8/layout/hierarchy5"/>
    <dgm:cxn modelId="{E808A8DD-BCF3-42B8-8317-FCBB4FD1C0F6}" type="presParOf" srcId="{C1DCC8F1-AD66-40B3-B03B-1FBBDDBE5AB2}" destId="{1FCE8518-B468-47BB-B951-6868F2F7C175}" srcOrd="1" destOrd="0" presId="urn:microsoft.com/office/officeart/2005/8/layout/hierarchy5"/>
    <dgm:cxn modelId="{B77DA3DB-B058-4A10-89DC-01F308AF9047}" type="presParOf" srcId="{1FCE8518-B468-47BB-B951-6868F2F7C175}" destId="{99A214AE-CEA2-4405-8483-297297A3879E}" srcOrd="0" destOrd="0" presId="urn:microsoft.com/office/officeart/2005/8/layout/hierarchy5"/>
    <dgm:cxn modelId="{72C7D50C-AA63-460D-B518-D8DDB126A994}" type="presParOf" srcId="{1FCE8518-B468-47BB-B951-6868F2F7C175}" destId="{324A1C5F-FC9B-4D44-AB1F-6A4A81811B61}" srcOrd="1" destOrd="0" presId="urn:microsoft.com/office/officeart/2005/8/layout/hierarchy5"/>
    <dgm:cxn modelId="{FF82CCA6-BA4B-4EA4-A4E5-D8CA58254499}" type="presParOf" srcId="{C1DCC8F1-AD66-40B3-B03B-1FBBDDBE5AB2}" destId="{5006A148-C0C6-4284-ABE0-04926D632FF1}" srcOrd="2" destOrd="0" presId="urn:microsoft.com/office/officeart/2005/8/layout/hierarchy5"/>
    <dgm:cxn modelId="{3E97FA96-D092-464C-AD6C-134B78BCBF84}" type="presParOf" srcId="{5006A148-C0C6-4284-ABE0-04926D632FF1}" destId="{A8B8223A-6A81-4E99-A280-092CAF2E82CF}" srcOrd="0" destOrd="0" presId="urn:microsoft.com/office/officeart/2005/8/layout/hierarchy5"/>
    <dgm:cxn modelId="{0DF878AC-0AE8-4E28-B0CB-BB3DA178032B}" type="presParOf" srcId="{C1DCC8F1-AD66-40B3-B03B-1FBBDDBE5AB2}" destId="{DE1644AD-0137-4555-8E54-2A04F6DC0923}" srcOrd="3" destOrd="0" presId="urn:microsoft.com/office/officeart/2005/8/layout/hierarchy5"/>
    <dgm:cxn modelId="{961D60BF-DD2D-43B6-A6CF-CC0D01B90BE7}" type="presParOf" srcId="{DE1644AD-0137-4555-8E54-2A04F6DC0923}" destId="{9F93CD78-66BE-40BB-A3B6-99788CDAA9A5}" srcOrd="0" destOrd="0" presId="urn:microsoft.com/office/officeart/2005/8/layout/hierarchy5"/>
    <dgm:cxn modelId="{57109E6E-17AA-45C0-B6EB-6A95B92750C9}" type="presParOf" srcId="{DE1644AD-0137-4555-8E54-2A04F6DC0923}" destId="{FA4268AE-FBDD-4C74-9B11-C21D6B8601BC}" srcOrd="1" destOrd="0" presId="urn:microsoft.com/office/officeart/2005/8/layout/hierarchy5"/>
    <dgm:cxn modelId="{DE6E76A4-9678-4D96-ACCB-736A132AF92C}" type="presParOf" srcId="{16D93086-838A-4D56-BEFA-0CF8D59BBC5F}" destId="{1C8CBB00-4AA4-48E1-8960-02EBAA08ECA1}" srcOrd="2" destOrd="0" presId="urn:microsoft.com/office/officeart/2005/8/layout/hierarchy5"/>
    <dgm:cxn modelId="{471F9964-943F-4ED1-A066-B52CDBF0FDFB}" type="presParOf" srcId="{1C8CBB00-4AA4-48E1-8960-02EBAA08ECA1}" destId="{2F90E402-45B6-4FAB-9F33-A969C8BA453E}" srcOrd="0" destOrd="0" presId="urn:microsoft.com/office/officeart/2005/8/layout/hierarchy5"/>
    <dgm:cxn modelId="{61ED0B72-E679-401D-A2E1-2BBD1AB98BBD}" type="presParOf" srcId="{16D93086-838A-4D56-BEFA-0CF8D59BBC5F}" destId="{5F65FF72-0164-4149-9B1A-84A6AB3C0859}" srcOrd="3" destOrd="0" presId="urn:microsoft.com/office/officeart/2005/8/layout/hierarchy5"/>
    <dgm:cxn modelId="{B9DFD70D-0C33-443A-AF70-785281B99792}" type="presParOf" srcId="{5F65FF72-0164-4149-9B1A-84A6AB3C0859}" destId="{450C380B-D531-41E6-949E-279B8E578DF3}" srcOrd="0" destOrd="0" presId="urn:microsoft.com/office/officeart/2005/8/layout/hierarchy5"/>
    <dgm:cxn modelId="{9BA58DC7-1604-4C08-9C8E-47961A20DD75}" type="presParOf" srcId="{5F65FF72-0164-4149-9B1A-84A6AB3C0859}" destId="{8A85EE4C-8728-40C6-9751-E53BF835A4C3}" srcOrd="1" destOrd="0" presId="urn:microsoft.com/office/officeart/2005/8/layout/hierarchy5"/>
    <dgm:cxn modelId="{AE7EEA70-87F8-4C16-803A-51E08CBCF4EA}" type="presParOf" srcId="{8A85EE4C-8728-40C6-9751-E53BF835A4C3}" destId="{921A79D0-5772-4984-8B58-34AB2A519CC6}" srcOrd="0" destOrd="0" presId="urn:microsoft.com/office/officeart/2005/8/layout/hierarchy5"/>
    <dgm:cxn modelId="{6DFBCC0B-8797-435F-9894-4524CEE645B7}" type="presParOf" srcId="{921A79D0-5772-4984-8B58-34AB2A519CC6}" destId="{B8092DAC-0B55-4654-936D-F54092DBFC89}" srcOrd="0" destOrd="0" presId="urn:microsoft.com/office/officeart/2005/8/layout/hierarchy5"/>
    <dgm:cxn modelId="{0A0719FA-FE92-4E17-8106-807CD0A7FBAC}" type="presParOf" srcId="{8A85EE4C-8728-40C6-9751-E53BF835A4C3}" destId="{45BA3FE3-CB71-401F-B6F8-9F860A3CDFFE}" srcOrd="1" destOrd="0" presId="urn:microsoft.com/office/officeart/2005/8/layout/hierarchy5"/>
    <dgm:cxn modelId="{CC441ACB-EA9E-4D24-9825-129044165266}" type="presParOf" srcId="{45BA3FE3-CB71-401F-B6F8-9F860A3CDFFE}" destId="{4587BD64-D60F-4259-A206-896DA0750CEB}" srcOrd="0" destOrd="0" presId="urn:microsoft.com/office/officeart/2005/8/layout/hierarchy5"/>
    <dgm:cxn modelId="{9B95F8B0-B9AB-4AB2-A0B8-23C396F7A142}" type="presParOf" srcId="{45BA3FE3-CB71-401F-B6F8-9F860A3CDFFE}" destId="{B84D1963-18FE-403C-BB14-3C606661999B}" srcOrd="1" destOrd="0" presId="urn:microsoft.com/office/officeart/2005/8/layout/hierarchy5"/>
    <dgm:cxn modelId="{5D08D15D-46FE-4F5E-A52C-0045523E6E86}" type="presParOf" srcId="{4B47C756-3DC2-497B-8873-956C3CC54E9F}" destId="{0716C180-EFB2-46BE-ABB6-63A1D972BD98}" srcOrd="1" destOrd="0" presId="urn:microsoft.com/office/officeart/2005/8/layout/hierarchy5"/>
    <dgm:cxn modelId="{71198024-B0D1-4344-BD31-8E1FFDCAA030}" type="presParOf" srcId="{0716C180-EFB2-46BE-ABB6-63A1D972BD98}" destId="{811FA8F2-7A53-4D6F-9BA2-6D6F6F5F8B53}" srcOrd="0" destOrd="0" presId="urn:microsoft.com/office/officeart/2005/8/layout/hierarchy5"/>
    <dgm:cxn modelId="{3A88DCC3-53F4-4257-B4D9-7D5F82AB7936}" type="presParOf" srcId="{811FA8F2-7A53-4D6F-9BA2-6D6F6F5F8B53}" destId="{20A29D13-5F57-48AF-B83D-E48729C2C88F}" srcOrd="0" destOrd="0" presId="urn:microsoft.com/office/officeart/2005/8/layout/hierarchy5"/>
    <dgm:cxn modelId="{ACC89CC9-A56E-46B6-AB90-B910F255536E}" type="presParOf" srcId="{811FA8F2-7A53-4D6F-9BA2-6D6F6F5F8B53}" destId="{617A973C-E11B-4003-8AEF-BCF3758F9FC5}" srcOrd="1" destOrd="0" presId="urn:microsoft.com/office/officeart/2005/8/layout/hierarchy5"/>
    <dgm:cxn modelId="{FBD7A98A-2285-4911-9443-1B2E18D80CB0}" type="presParOf" srcId="{0716C180-EFB2-46BE-ABB6-63A1D972BD98}" destId="{5917F916-D0A4-4F15-BF23-86F66E1F8234}" srcOrd="1" destOrd="0" presId="urn:microsoft.com/office/officeart/2005/8/layout/hierarchy5"/>
    <dgm:cxn modelId="{AA6046DC-00CE-4561-90BB-CB3CBC9888A0}" type="presParOf" srcId="{5917F916-D0A4-4F15-BF23-86F66E1F8234}" destId="{3C1C6AE9-13DD-49AF-A716-D30FC6FEDD54}" srcOrd="0" destOrd="0" presId="urn:microsoft.com/office/officeart/2005/8/layout/hierarchy5"/>
    <dgm:cxn modelId="{20A524E8-0B16-41C3-8F0A-5ABFB0D44888}" type="presParOf" srcId="{0716C180-EFB2-46BE-ABB6-63A1D972BD98}" destId="{8396B76B-2AAC-4323-8089-FA0889695053}" srcOrd="2" destOrd="0" presId="urn:microsoft.com/office/officeart/2005/8/layout/hierarchy5"/>
    <dgm:cxn modelId="{83701B39-4225-4CAF-ADB7-6C25415A66B9}" type="presParOf" srcId="{8396B76B-2AAC-4323-8089-FA0889695053}" destId="{D7E4BAA3-E503-45BA-A2C1-09B5F376232B}" srcOrd="0" destOrd="0" presId="urn:microsoft.com/office/officeart/2005/8/layout/hierarchy5"/>
    <dgm:cxn modelId="{3C60DE31-C400-43C4-9138-D05CCABB3590}" type="presParOf" srcId="{8396B76B-2AAC-4323-8089-FA0889695053}" destId="{BFF73C96-CCD0-4B3E-95D6-79751D3D7503}" srcOrd="1" destOrd="0" presId="urn:microsoft.com/office/officeart/2005/8/layout/hierarchy5"/>
    <dgm:cxn modelId="{478178CF-5110-48C5-ABFE-CF8F138923E3}" type="presParOf" srcId="{0716C180-EFB2-46BE-ABB6-63A1D972BD98}" destId="{084A4658-D1AC-4E7B-9EB7-B311AB792D1D}" srcOrd="3" destOrd="0" presId="urn:microsoft.com/office/officeart/2005/8/layout/hierarchy5"/>
    <dgm:cxn modelId="{5F412CDF-324E-49C7-ADED-3DF410D1C4D0}" type="presParOf" srcId="{084A4658-D1AC-4E7B-9EB7-B311AB792D1D}" destId="{5073AF6E-C755-4DC9-8D15-0963763F6DD0}" srcOrd="0" destOrd="0" presId="urn:microsoft.com/office/officeart/2005/8/layout/hierarchy5"/>
    <dgm:cxn modelId="{C8E11A9F-76EB-4A9C-83B2-C1A6D2AEA022}" type="presParOf" srcId="{0716C180-EFB2-46BE-ABB6-63A1D972BD98}" destId="{42F13F6D-577A-4985-81D1-967CD0F67F22}" srcOrd="4" destOrd="0" presId="urn:microsoft.com/office/officeart/2005/8/layout/hierarchy5"/>
    <dgm:cxn modelId="{51332F3E-72CC-4C7E-BD12-604137EC2E4D}" type="presParOf" srcId="{42F13F6D-577A-4985-81D1-967CD0F67F22}" destId="{262008F7-503A-4C7F-8059-FFF19F53B84D}" srcOrd="0" destOrd="0" presId="urn:microsoft.com/office/officeart/2005/8/layout/hierarchy5"/>
    <dgm:cxn modelId="{C5C892B4-81C3-490C-846E-07102A7C25FB}" type="presParOf" srcId="{42F13F6D-577A-4985-81D1-967CD0F67F22}" destId="{3C4A3F70-E5D6-4F4B-B401-A93473DA9AAA}" srcOrd="1" destOrd="0" presId="urn:microsoft.com/office/officeart/2005/8/layout/hierarchy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3293F6D-B474-4B7F-981D-B50B8326FD86}" type="doc">
      <dgm:prSet loTypeId="urn:diagrams.loki3.com/VaryingWidthList" loCatId="list" qsTypeId="urn:microsoft.com/office/officeart/2005/8/quickstyle/simple5" qsCatId="simple" csTypeId="urn:microsoft.com/office/officeart/2005/8/colors/colorful2" csCatId="colorful" phldr="1"/>
      <dgm:spPr/>
    </dgm:pt>
    <dgm:pt modelId="{83B3DD1D-4F28-4B38-B00E-D8EDFD2007E1}">
      <dgm:prSet phldrT="[Text]"/>
      <dgm:spPr/>
      <dgm:t>
        <a:bodyPr/>
        <a:lstStyle/>
        <a:p>
          <a:r>
            <a:rPr lang="en-US" dirty="0"/>
            <a:t>Women</a:t>
          </a:r>
        </a:p>
      </dgm:t>
    </dgm:pt>
    <dgm:pt modelId="{9D1E216E-CEC3-4531-9F86-4FE96DF97279}" type="parTrans" cxnId="{1B8C4E0D-1FA3-4A07-8E27-FA774A6C9F1B}">
      <dgm:prSet/>
      <dgm:spPr/>
      <dgm:t>
        <a:bodyPr/>
        <a:lstStyle/>
        <a:p>
          <a:endParaRPr lang="en-US"/>
        </a:p>
      </dgm:t>
    </dgm:pt>
    <dgm:pt modelId="{FEB50A58-E907-4E46-93FE-B9E346E4CEBC}" type="sibTrans" cxnId="{1B8C4E0D-1FA3-4A07-8E27-FA774A6C9F1B}">
      <dgm:prSet/>
      <dgm:spPr/>
      <dgm:t>
        <a:bodyPr/>
        <a:lstStyle/>
        <a:p>
          <a:endParaRPr lang="en-US"/>
        </a:p>
      </dgm:t>
    </dgm:pt>
    <dgm:pt modelId="{1B1CCC6B-0AD0-4701-8CC8-CEB687B30D78}">
      <dgm:prSet phldrT="[Text]"/>
      <dgm:spPr/>
      <dgm:t>
        <a:bodyPr/>
        <a:lstStyle/>
        <a:p>
          <a:r>
            <a:rPr lang="en-US" dirty="0"/>
            <a:t>Men</a:t>
          </a:r>
        </a:p>
      </dgm:t>
    </dgm:pt>
    <dgm:pt modelId="{F7B2B45B-5BDF-46AE-8603-BF4DBCEBECB7}" type="parTrans" cxnId="{69ABD29C-3D35-4060-B77E-C678142CCDD1}">
      <dgm:prSet/>
      <dgm:spPr/>
      <dgm:t>
        <a:bodyPr/>
        <a:lstStyle/>
        <a:p>
          <a:endParaRPr lang="en-US"/>
        </a:p>
      </dgm:t>
    </dgm:pt>
    <dgm:pt modelId="{CCC14BC1-F311-441C-8CB5-789F6D356BD6}" type="sibTrans" cxnId="{69ABD29C-3D35-4060-B77E-C678142CCDD1}">
      <dgm:prSet/>
      <dgm:spPr/>
      <dgm:t>
        <a:bodyPr/>
        <a:lstStyle/>
        <a:p>
          <a:endParaRPr lang="en-US"/>
        </a:p>
      </dgm:t>
    </dgm:pt>
    <dgm:pt modelId="{DBC09796-21E9-40FB-814C-419884036549}">
      <dgm:prSet phldrT="[Text]"/>
      <dgm:spPr/>
      <dgm:t>
        <a:bodyPr/>
        <a:lstStyle/>
        <a:p>
          <a:r>
            <a:rPr lang="en-US" dirty="0"/>
            <a:t>Spiritual</a:t>
          </a:r>
        </a:p>
      </dgm:t>
    </dgm:pt>
    <dgm:pt modelId="{AD189CD8-2B68-471D-8896-3D2D1175EDFC}" type="parTrans" cxnId="{47F6D62D-3DA7-4FC4-B2CD-D4D22BC34E6C}">
      <dgm:prSet/>
      <dgm:spPr/>
      <dgm:t>
        <a:bodyPr/>
        <a:lstStyle/>
        <a:p>
          <a:endParaRPr lang="en-US"/>
        </a:p>
      </dgm:t>
    </dgm:pt>
    <dgm:pt modelId="{B3CAF349-8000-450B-AABE-E3C29D694372}" type="sibTrans" cxnId="{47F6D62D-3DA7-4FC4-B2CD-D4D22BC34E6C}">
      <dgm:prSet/>
      <dgm:spPr/>
      <dgm:t>
        <a:bodyPr/>
        <a:lstStyle/>
        <a:p>
          <a:endParaRPr lang="en-US"/>
        </a:p>
      </dgm:t>
    </dgm:pt>
    <dgm:pt modelId="{EF751751-EFC8-47E3-88F4-3C995C579473}" type="pres">
      <dgm:prSet presAssocID="{E3293F6D-B474-4B7F-981D-B50B8326FD86}" presName="Name0" presStyleCnt="0">
        <dgm:presLayoutVars>
          <dgm:resizeHandles/>
        </dgm:presLayoutVars>
      </dgm:prSet>
      <dgm:spPr/>
    </dgm:pt>
    <dgm:pt modelId="{35453C6B-DE16-45A0-A92F-4DAE9044B251}" type="pres">
      <dgm:prSet presAssocID="{83B3DD1D-4F28-4B38-B00E-D8EDFD2007E1}" presName="text" presStyleLbl="node1" presStyleIdx="0" presStyleCnt="3">
        <dgm:presLayoutVars>
          <dgm:bulletEnabled val="1"/>
        </dgm:presLayoutVars>
      </dgm:prSet>
      <dgm:spPr/>
      <dgm:t>
        <a:bodyPr/>
        <a:lstStyle/>
        <a:p>
          <a:endParaRPr lang="en-US"/>
        </a:p>
      </dgm:t>
    </dgm:pt>
    <dgm:pt modelId="{4E6C88C2-46B3-48F7-9B93-310ECD7E5720}" type="pres">
      <dgm:prSet presAssocID="{FEB50A58-E907-4E46-93FE-B9E346E4CEBC}" presName="space" presStyleCnt="0"/>
      <dgm:spPr/>
    </dgm:pt>
    <dgm:pt modelId="{12AA44F2-A2AF-495B-A1DB-0456BF21EFF9}" type="pres">
      <dgm:prSet presAssocID="{1B1CCC6B-0AD0-4701-8CC8-CEB687B30D78}" presName="text" presStyleLbl="node1" presStyleIdx="1" presStyleCnt="3">
        <dgm:presLayoutVars>
          <dgm:bulletEnabled val="1"/>
        </dgm:presLayoutVars>
      </dgm:prSet>
      <dgm:spPr/>
      <dgm:t>
        <a:bodyPr/>
        <a:lstStyle/>
        <a:p>
          <a:endParaRPr lang="en-US"/>
        </a:p>
      </dgm:t>
    </dgm:pt>
    <dgm:pt modelId="{3CC595F5-4681-4B93-A156-75A2C6B0CB6A}" type="pres">
      <dgm:prSet presAssocID="{CCC14BC1-F311-441C-8CB5-789F6D356BD6}" presName="space" presStyleCnt="0"/>
      <dgm:spPr/>
    </dgm:pt>
    <dgm:pt modelId="{FC921599-496A-4763-876A-8964E5A2B1CF}" type="pres">
      <dgm:prSet presAssocID="{DBC09796-21E9-40FB-814C-419884036549}" presName="text" presStyleLbl="node1" presStyleIdx="2" presStyleCnt="3">
        <dgm:presLayoutVars>
          <dgm:bulletEnabled val="1"/>
        </dgm:presLayoutVars>
      </dgm:prSet>
      <dgm:spPr/>
      <dgm:t>
        <a:bodyPr/>
        <a:lstStyle/>
        <a:p>
          <a:endParaRPr lang="en-US"/>
        </a:p>
      </dgm:t>
    </dgm:pt>
  </dgm:ptLst>
  <dgm:cxnLst>
    <dgm:cxn modelId="{69ABD29C-3D35-4060-B77E-C678142CCDD1}" srcId="{E3293F6D-B474-4B7F-981D-B50B8326FD86}" destId="{1B1CCC6B-0AD0-4701-8CC8-CEB687B30D78}" srcOrd="1" destOrd="0" parTransId="{F7B2B45B-5BDF-46AE-8603-BF4DBCEBECB7}" sibTransId="{CCC14BC1-F311-441C-8CB5-789F6D356BD6}"/>
    <dgm:cxn modelId="{327B96F4-D9BF-4266-B317-41271F02B11B}" type="presOf" srcId="{1B1CCC6B-0AD0-4701-8CC8-CEB687B30D78}" destId="{12AA44F2-A2AF-495B-A1DB-0456BF21EFF9}" srcOrd="0" destOrd="0" presId="urn:diagrams.loki3.com/VaryingWidthList"/>
    <dgm:cxn modelId="{95127698-8CFC-42E9-A565-80F05E2174D3}" type="presOf" srcId="{E3293F6D-B474-4B7F-981D-B50B8326FD86}" destId="{EF751751-EFC8-47E3-88F4-3C995C579473}" srcOrd="0" destOrd="0" presId="urn:diagrams.loki3.com/VaryingWidthList"/>
    <dgm:cxn modelId="{1B8C4E0D-1FA3-4A07-8E27-FA774A6C9F1B}" srcId="{E3293F6D-B474-4B7F-981D-B50B8326FD86}" destId="{83B3DD1D-4F28-4B38-B00E-D8EDFD2007E1}" srcOrd="0" destOrd="0" parTransId="{9D1E216E-CEC3-4531-9F86-4FE96DF97279}" sibTransId="{FEB50A58-E907-4E46-93FE-B9E346E4CEBC}"/>
    <dgm:cxn modelId="{D3012BBF-70FA-4672-A185-FD652ED5E422}" type="presOf" srcId="{DBC09796-21E9-40FB-814C-419884036549}" destId="{FC921599-496A-4763-876A-8964E5A2B1CF}" srcOrd="0" destOrd="0" presId="urn:diagrams.loki3.com/VaryingWidthList"/>
    <dgm:cxn modelId="{4F64E2E5-48C7-4B18-B2E3-AC363C3C815F}" type="presOf" srcId="{83B3DD1D-4F28-4B38-B00E-D8EDFD2007E1}" destId="{35453C6B-DE16-45A0-A92F-4DAE9044B251}" srcOrd="0" destOrd="0" presId="urn:diagrams.loki3.com/VaryingWidthList"/>
    <dgm:cxn modelId="{47F6D62D-3DA7-4FC4-B2CD-D4D22BC34E6C}" srcId="{E3293F6D-B474-4B7F-981D-B50B8326FD86}" destId="{DBC09796-21E9-40FB-814C-419884036549}" srcOrd="2" destOrd="0" parTransId="{AD189CD8-2B68-471D-8896-3D2D1175EDFC}" sibTransId="{B3CAF349-8000-450B-AABE-E3C29D694372}"/>
    <dgm:cxn modelId="{CFF8FA5E-5BED-48D1-83E7-C9816001B638}" type="presParOf" srcId="{EF751751-EFC8-47E3-88F4-3C995C579473}" destId="{35453C6B-DE16-45A0-A92F-4DAE9044B251}" srcOrd="0" destOrd="0" presId="urn:diagrams.loki3.com/VaryingWidthList"/>
    <dgm:cxn modelId="{90FFE226-016C-4125-8BD2-0244A3CA37F3}" type="presParOf" srcId="{EF751751-EFC8-47E3-88F4-3C995C579473}" destId="{4E6C88C2-46B3-48F7-9B93-310ECD7E5720}" srcOrd="1" destOrd="0" presId="urn:diagrams.loki3.com/VaryingWidthList"/>
    <dgm:cxn modelId="{20DD0A63-9F8A-4236-88A0-FBBF16BD62E1}" type="presParOf" srcId="{EF751751-EFC8-47E3-88F4-3C995C579473}" destId="{12AA44F2-A2AF-495B-A1DB-0456BF21EFF9}" srcOrd="2" destOrd="0" presId="urn:diagrams.loki3.com/VaryingWidthList"/>
    <dgm:cxn modelId="{8CCAB80A-3369-45A6-8992-1F8C50B4A0A6}" type="presParOf" srcId="{EF751751-EFC8-47E3-88F4-3C995C579473}" destId="{3CC595F5-4681-4B93-A156-75A2C6B0CB6A}" srcOrd="3" destOrd="0" presId="urn:diagrams.loki3.com/VaryingWidthList"/>
    <dgm:cxn modelId="{7A36A72C-804D-4B26-B409-DD771D0500BA}" type="presParOf" srcId="{EF751751-EFC8-47E3-88F4-3C995C579473}" destId="{FC921599-496A-4763-876A-8964E5A2B1CF}" srcOrd="4" destOrd="0" presId="urn:diagrams.loki3.com/VaryingWidth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1E01879E-7E86-432F-8B93-A2D6F57B2D70}" type="doc">
      <dgm:prSet loTypeId="urn:microsoft.com/office/officeart/2005/8/layout/vList5" loCatId="list" qsTypeId="urn:microsoft.com/office/officeart/2005/8/quickstyle/simple1" qsCatId="simple" csTypeId="urn:microsoft.com/office/officeart/2005/8/colors/colorful2" csCatId="colorful" phldr="1"/>
      <dgm:spPr/>
      <dgm:t>
        <a:bodyPr/>
        <a:lstStyle/>
        <a:p>
          <a:endParaRPr lang="en-US"/>
        </a:p>
      </dgm:t>
    </dgm:pt>
    <dgm:pt modelId="{84AAF80F-A6D8-4C5F-B740-608A8895FCCF}">
      <dgm:prSet phldrT="[Text]"/>
      <dgm:spPr/>
      <dgm:t>
        <a:bodyPr/>
        <a:lstStyle/>
        <a:p>
          <a:r>
            <a:rPr lang="en-US" dirty="0"/>
            <a:t>Study</a:t>
          </a:r>
        </a:p>
      </dgm:t>
    </dgm:pt>
    <dgm:pt modelId="{2D79B10F-F586-450E-A09E-F374730B188C}" type="parTrans" cxnId="{96E4CF4A-B42B-49A1-B4A5-2C2BDD6E764E}">
      <dgm:prSet/>
      <dgm:spPr/>
      <dgm:t>
        <a:bodyPr/>
        <a:lstStyle/>
        <a:p>
          <a:endParaRPr lang="en-US"/>
        </a:p>
      </dgm:t>
    </dgm:pt>
    <dgm:pt modelId="{A7BE4F30-A235-4C84-993E-6D18CC75F8BB}" type="sibTrans" cxnId="{96E4CF4A-B42B-49A1-B4A5-2C2BDD6E764E}">
      <dgm:prSet/>
      <dgm:spPr/>
      <dgm:t>
        <a:bodyPr/>
        <a:lstStyle/>
        <a:p>
          <a:endParaRPr lang="en-US"/>
        </a:p>
      </dgm:t>
    </dgm:pt>
    <dgm:pt modelId="{13324D65-591F-4556-ABD8-AB91595573BB}">
      <dgm:prSet phldrT="[Text]"/>
      <dgm:spPr/>
      <dgm:t>
        <a:bodyPr/>
        <a:lstStyle/>
        <a:p>
          <a:r>
            <a:rPr lang="en-US" b="1" dirty="0"/>
            <a:t>3:29 </a:t>
          </a:r>
          <a:r>
            <a:rPr lang="en-US" dirty="0"/>
            <a:t>For my soul </a:t>
          </a:r>
          <a:r>
            <a:rPr lang="en-US" b="1" i="1" u="sng" dirty="0">
              <a:ln/>
            </a:rPr>
            <a:t>delighteth in the scriptures</a:t>
          </a:r>
          <a:r>
            <a:rPr lang="en-US" dirty="0"/>
            <a:t>, and my heart pondereth them…</a:t>
          </a:r>
        </a:p>
      </dgm:t>
    </dgm:pt>
    <dgm:pt modelId="{FFAADCA1-7171-4B9D-AFC3-B6DAD16FE3C8}" type="parTrans" cxnId="{695BCD50-1048-4AFC-930C-43FEE44F366D}">
      <dgm:prSet/>
      <dgm:spPr/>
      <dgm:t>
        <a:bodyPr/>
        <a:lstStyle/>
        <a:p>
          <a:endParaRPr lang="en-US"/>
        </a:p>
      </dgm:t>
    </dgm:pt>
    <dgm:pt modelId="{942C0300-AFA2-440C-9A2F-8B28B365C541}" type="sibTrans" cxnId="{695BCD50-1048-4AFC-930C-43FEE44F366D}">
      <dgm:prSet/>
      <dgm:spPr/>
      <dgm:t>
        <a:bodyPr/>
        <a:lstStyle/>
        <a:p>
          <a:endParaRPr lang="en-US"/>
        </a:p>
      </dgm:t>
    </dgm:pt>
    <dgm:pt modelId="{65C59BB1-F1DE-4ECB-BEF2-02B6213019C9}">
      <dgm:prSet phldrT="[Text]"/>
      <dgm:spPr/>
      <dgm:t>
        <a:bodyPr/>
        <a:lstStyle/>
        <a:p>
          <a:r>
            <a:rPr lang="en-US" dirty="0"/>
            <a:t>Prayer</a:t>
          </a:r>
        </a:p>
      </dgm:t>
    </dgm:pt>
    <dgm:pt modelId="{F11FFB13-7A04-430F-B7CB-0E64DA2D9897}" type="parTrans" cxnId="{B2A45D7D-EA77-4794-9218-EE7FFA568E8C}">
      <dgm:prSet/>
      <dgm:spPr/>
      <dgm:t>
        <a:bodyPr/>
        <a:lstStyle/>
        <a:p>
          <a:endParaRPr lang="en-US"/>
        </a:p>
      </dgm:t>
    </dgm:pt>
    <dgm:pt modelId="{CDA495F7-5128-4BA1-9399-272E221EF787}" type="sibTrans" cxnId="{B2A45D7D-EA77-4794-9218-EE7FFA568E8C}">
      <dgm:prSet/>
      <dgm:spPr/>
      <dgm:t>
        <a:bodyPr/>
        <a:lstStyle/>
        <a:p>
          <a:endParaRPr lang="en-US"/>
        </a:p>
      </dgm:t>
    </dgm:pt>
    <dgm:pt modelId="{EE2A6B23-E66C-4DD9-9CD5-DACFF76BF2EE}">
      <dgm:prSet phldrT="[Text]"/>
      <dgm:spPr/>
      <dgm:t>
        <a:bodyPr/>
        <a:lstStyle/>
        <a:p>
          <a:r>
            <a:rPr lang="en-US" b="1"/>
            <a:t>3:39 </a:t>
          </a:r>
          <a:r>
            <a:rPr lang="en-US"/>
            <a:t>And by day have I waxed bold in </a:t>
          </a:r>
          <a:r>
            <a:rPr lang="en-US" b="1" i="1" u="sng">
              <a:ln/>
            </a:rPr>
            <a:t>mighty prayer</a:t>
          </a:r>
          <a:r>
            <a:rPr lang="en-US" b="1" u="sng">
              <a:ln/>
            </a:rPr>
            <a:t> </a:t>
          </a:r>
          <a:r>
            <a:rPr lang="en-US"/>
            <a:t>before Him… </a:t>
          </a:r>
          <a:endParaRPr lang="en-US" dirty="0"/>
        </a:p>
      </dgm:t>
    </dgm:pt>
    <dgm:pt modelId="{120685E3-5BEF-43B3-9E27-8FFEC1FD5947}" type="parTrans" cxnId="{96A46750-3890-4E42-9D94-528824C246F9}">
      <dgm:prSet/>
      <dgm:spPr/>
      <dgm:t>
        <a:bodyPr/>
        <a:lstStyle/>
        <a:p>
          <a:endParaRPr lang="en-US"/>
        </a:p>
      </dgm:t>
    </dgm:pt>
    <dgm:pt modelId="{33EEDA8F-B8EE-4CA6-9C0E-BDE5414B82F5}" type="sibTrans" cxnId="{96A46750-3890-4E42-9D94-528824C246F9}">
      <dgm:prSet/>
      <dgm:spPr/>
      <dgm:t>
        <a:bodyPr/>
        <a:lstStyle/>
        <a:p>
          <a:endParaRPr lang="en-US"/>
        </a:p>
      </dgm:t>
    </dgm:pt>
    <dgm:pt modelId="{94884D7C-BD36-4FAD-8AD7-97C2D2C3AFD0}">
      <dgm:prSet phldrT="[Text]"/>
      <dgm:spPr/>
      <dgm:t>
        <a:bodyPr/>
        <a:lstStyle/>
        <a:p>
          <a:r>
            <a:rPr lang="en-US" dirty="0"/>
            <a:t>Fasting</a:t>
          </a:r>
        </a:p>
      </dgm:t>
    </dgm:pt>
    <dgm:pt modelId="{3ACE3C39-4BD5-4D71-8689-1A6B3CF86A53}" type="parTrans" cxnId="{4E806024-5C2D-45BB-8F9C-D2E5994B0487}">
      <dgm:prSet/>
      <dgm:spPr/>
      <dgm:t>
        <a:bodyPr/>
        <a:lstStyle/>
        <a:p>
          <a:endParaRPr lang="en-US"/>
        </a:p>
      </dgm:t>
    </dgm:pt>
    <dgm:pt modelId="{AE91F76F-9B0D-484E-8418-8EB9CC8157D4}" type="sibTrans" cxnId="{4E806024-5C2D-45BB-8F9C-D2E5994B0487}">
      <dgm:prSet/>
      <dgm:spPr/>
      <dgm:t>
        <a:bodyPr/>
        <a:lstStyle/>
        <a:p>
          <a:endParaRPr lang="en-US"/>
        </a:p>
      </dgm:t>
    </dgm:pt>
    <dgm:pt modelId="{2A541D08-66FD-46DE-972D-C8ACEF6BEF09}">
      <dgm:prSet phldrT="[Text]"/>
      <dgm:spPr/>
      <dgm:t>
        <a:bodyPr/>
        <a:lstStyle/>
        <a:p>
          <a:r>
            <a:rPr lang="en-US" b="1"/>
            <a:t>3:47 </a:t>
          </a:r>
          <a:r>
            <a:rPr lang="en-US" b="1" i="1" u="sng">
              <a:ln/>
            </a:rPr>
            <a:t>Rejoice</a:t>
          </a:r>
          <a:r>
            <a:rPr lang="en-US"/>
            <a:t>, O my heart, and give place no more for the enemy of my soul…</a:t>
          </a:r>
          <a:r>
            <a:rPr lang="en-US" b="1"/>
            <a:t>3:50</a:t>
          </a:r>
          <a:r>
            <a:rPr lang="en-US"/>
            <a:t> </a:t>
          </a:r>
          <a:r>
            <a:rPr lang="en-US" b="1" i="1" u="sng">
              <a:ln/>
            </a:rPr>
            <a:t>Rejoice</a:t>
          </a:r>
          <a:r>
            <a:rPr lang="en-US"/>
            <a:t>, O my heart, and cry unto the Lord, and say, O Lord, I will praise thee for ever…</a:t>
          </a:r>
          <a:endParaRPr lang="en-US" dirty="0"/>
        </a:p>
      </dgm:t>
    </dgm:pt>
    <dgm:pt modelId="{21EF1178-F8E0-4F70-B302-6A80E5ECF8F1}" type="parTrans" cxnId="{1F2CB688-5A9F-430D-979B-C811537456AC}">
      <dgm:prSet/>
      <dgm:spPr/>
      <dgm:t>
        <a:bodyPr/>
        <a:lstStyle/>
        <a:p>
          <a:endParaRPr lang="en-US"/>
        </a:p>
      </dgm:t>
    </dgm:pt>
    <dgm:pt modelId="{201F689E-3F04-427B-B1B0-87877DAFC943}" type="sibTrans" cxnId="{1F2CB688-5A9F-430D-979B-C811537456AC}">
      <dgm:prSet/>
      <dgm:spPr/>
      <dgm:t>
        <a:bodyPr/>
        <a:lstStyle/>
        <a:p>
          <a:endParaRPr lang="en-US"/>
        </a:p>
      </dgm:t>
    </dgm:pt>
    <dgm:pt modelId="{5A6CB239-169D-488A-979D-AF45BD34D214}" type="pres">
      <dgm:prSet presAssocID="{1E01879E-7E86-432F-8B93-A2D6F57B2D70}" presName="Name0" presStyleCnt="0">
        <dgm:presLayoutVars>
          <dgm:dir/>
          <dgm:animLvl val="lvl"/>
          <dgm:resizeHandles val="exact"/>
        </dgm:presLayoutVars>
      </dgm:prSet>
      <dgm:spPr/>
      <dgm:t>
        <a:bodyPr/>
        <a:lstStyle/>
        <a:p>
          <a:endParaRPr lang="en-US"/>
        </a:p>
      </dgm:t>
    </dgm:pt>
    <dgm:pt modelId="{8DC88B44-4263-4932-A55D-D77AE7790E7A}" type="pres">
      <dgm:prSet presAssocID="{84AAF80F-A6D8-4C5F-B740-608A8895FCCF}" presName="linNode" presStyleCnt="0"/>
      <dgm:spPr/>
    </dgm:pt>
    <dgm:pt modelId="{24518100-6B6E-4B9E-B254-3A173A9746D5}" type="pres">
      <dgm:prSet presAssocID="{84AAF80F-A6D8-4C5F-B740-608A8895FCCF}" presName="parentText" presStyleLbl="node1" presStyleIdx="0" presStyleCnt="3" custScaleX="65717">
        <dgm:presLayoutVars>
          <dgm:chMax val="1"/>
          <dgm:bulletEnabled val="1"/>
        </dgm:presLayoutVars>
      </dgm:prSet>
      <dgm:spPr/>
      <dgm:t>
        <a:bodyPr/>
        <a:lstStyle/>
        <a:p>
          <a:endParaRPr lang="en-US"/>
        </a:p>
      </dgm:t>
    </dgm:pt>
    <dgm:pt modelId="{98B4CF0D-F8E7-4359-B664-E441C0C9BECA}" type="pres">
      <dgm:prSet presAssocID="{84AAF80F-A6D8-4C5F-B740-608A8895FCCF}" presName="descendantText" presStyleLbl="alignAccFollowNode1" presStyleIdx="0" presStyleCnt="3" custScaleX="127456">
        <dgm:presLayoutVars>
          <dgm:bulletEnabled val="1"/>
        </dgm:presLayoutVars>
      </dgm:prSet>
      <dgm:spPr/>
      <dgm:t>
        <a:bodyPr/>
        <a:lstStyle/>
        <a:p>
          <a:endParaRPr lang="en-US"/>
        </a:p>
      </dgm:t>
    </dgm:pt>
    <dgm:pt modelId="{267CBA1F-D628-419B-9ACA-94DECD83D91F}" type="pres">
      <dgm:prSet presAssocID="{A7BE4F30-A235-4C84-993E-6D18CC75F8BB}" presName="sp" presStyleCnt="0"/>
      <dgm:spPr/>
    </dgm:pt>
    <dgm:pt modelId="{2CCF3C35-477D-482E-BEF4-39611E2510B4}" type="pres">
      <dgm:prSet presAssocID="{65C59BB1-F1DE-4ECB-BEF2-02B6213019C9}" presName="linNode" presStyleCnt="0"/>
      <dgm:spPr/>
    </dgm:pt>
    <dgm:pt modelId="{C3926EC8-CC3B-4D01-B9F8-249A48832BAB}" type="pres">
      <dgm:prSet presAssocID="{65C59BB1-F1DE-4ECB-BEF2-02B6213019C9}" presName="parentText" presStyleLbl="node1" presStyleIdx="1" presStyleCnt="3" custScaleX="65717">
        <dgm:presLayoutVars>
          <dgm:chMax val="1"/>
          <dgm:bulletEnabled val="1"/>
        </dgm:presLayoutVars>
      </dgm:prSet>
      <dgm:spPr/>
      <dgm:t>
        <a:bodyPr/>
        <a:lstStyle/>
        <a:p>
          <a:endParaRPr lang="en-US"/>
        </a:p>
      </dgm:t>
    </dgm:pt>
    <dgm:pt modelId="{57DAEB73-9261-411E-9EE7-48B8BC038FCE}" type="pres">
      <dgm:prSet presAssocID="{65C59BB1-F1DE-4ECB-BEF2-02B6213019C9}" presName="descendantText" presStyleLbl="alignAccFollowNode1" presStyleIdx="1" presStyleCnt="3" custScaleX="129144">
        <dgm:presLayoutVars>
          <dgm:bulletEnabled val="1"/>
        </dgm:presLayoutVars>
      </dgm:prSet>
      <dgm:spPr/>
      <dgm:t>
        <a:bodyPr/>
        <a:lstStyle/>
        <a:p>
          <a:endParaRPr lang="en-US"/>
        </a:p>
      </dgm:t>
    </dgm:pt>
    <dgm:pt modelId="{BA8B3552-4E88-4829-A567-929DEE121001}" type="pres">
      <dgm:prSet presAssocID="{CDA495F7-5128-4BA1-9399-272E221EF787}" presName="sp" presStyleCnt="0"/>
      <dgm:spPr/>
    </dgm:pt>
    <dgm:pt modelId="{494E8273-5AFE-4433-904A-884F3D8A7846}" type="pres">
      <dgm:prSet presAssocID="{94884D7C-BD36-4FAD-8AD7-97C2D2C3AFD0}" presName="linNode" presStyleCnt="0"/>
      <dgm:spPr/>
    </dgm:pt>
    <dgm:pt modelId="{28F3919F-C49E-4780-AC16-44D222DB3B6D}" type="pres">
      <dgm:prSet presAssocID="{94884D7C-BD36-4FAD-8AD7-97C2D2C3AFD0}" presName="parentText" presStyleLbl="node1" presStyleIdx="2" presStyleCnt="3" custScaleX="65717">
        <dgm:presLayoutVars>
          <dgm:chMax val="1"/>
          <dgm:bulletEnabled val="1"/>
        </dgm:presLayoutVars>
      </dgm:prSet>
      <dgm:spPr/>
      <dgm:t>
        <a:bodyPr/>
        <a:lstStyle/>
        <a:p>
          <a:endParaRPr lang="en-US"/>
        </a:p>
      </dgm:t>
    </dgm:pt>
    <dgm:pt modelId="{94A8AE4A-3898-4B98-8EC1-7E795B2EBE5C}" type="pres">
      <dgm:prSet presAssocID="{94884D7C-BD36-4FAD-8AD7-97C2D2C3AFD0}" presName="descendantText" presStyleLbl="alignAccFollowNode1" presStyleIdx="2" presStyleCnt="3" custScaleX="127456">
        <dgm:presLayoutVars>
          <dgm:bulletEnabled val="1"/>
        </dgm:presLayoutVars>
      </dgm:prSet>
      <dgm:spPr/>
      <dgm:t>
        <a:bodyPr/>
        <a:lstStyle/>
        <a:p>
          <a:endParaRPr lang="en-US"/>
        </a:p>
      </dgm:t>
    </dgm:pt>
  </dgm:ptLst>
  <dgm:cxnLst>
    <dgm:cxn modelId="{1F2CB688-5A9F-430D-979B-C811537456AC}" srcId="{94884D7C-BD36-4FAD-8AD7-97C2D2C3AFD0}" destId="{2A541D08-66FD-46DE-972D-C8ACEF6BEF09}" srcOrd="0" destOrd="0" parTransId="{21EF1178-F8E0-4F70-B302-6A80E5ECF8F1}" sibTransId="{201F689E-3F04-427B-B1B0-87877DAFC943}"/>
    <dgm:cxn modelId="{26DC0D92-3D18-471B-ACB0-C32AE78C57EB}" type="presOf" srcId="{65C59BB1-F1DE-4ECB-BEF2-02B6213019C9}" destId="{C3926EC8-CC3B-4D01-B9F8-249A48832BAB}" srcOrd="0" destOrd="0" presId="urn:microsoft.com/office/officeart/2005/8/layout/vList5"/>
    <dgm:cxn modelId="{A5521C9A-ED16-4581-9F5E-0C63724B6BAF}" type="presOf" srcId="{1E01879E-7E86-432F-8B93-A2D6F57B2D70}" destId="{5A6CB239-169D-488A-979D-AF45BD34D214}" srcOrd="0" destOrd="0" presId="urn:microsoft.com/office/officeart/2005/8/layout/vList5"/>
    <dgm:cxn modelId="{695BCD50-1048-4AFC-930C-43FEE44F366D}" srcId="{84AAF80F-A6D8-4C5F-B740-608A8895FCCF}" destId="{13324D65-591F-4556-ABD8-AB91595573BB}" srcOrd="0" destOrd="0" parTransId="{FFAADCA1-7171-4B9D-AFC3-B6DAD16FE3C8}" sibTransId="{942C0300-AFA2-440C-9A2F-8B28B365C541}"/>
    <dgm:cxn modelId="{D9243BDB-611F-4533-8D9A-9C1B556C78B4}" type="presOf" srcId="{84AAF80F-A6D8-4C5F-B740-608A8895FCCF}" destId="{24518100-6B6E-4B9E-B254-3A173A9746D5}" srcOrd="0" destOrd="0" presId="urn:microsoft.com/office/officeart/2005/8/layout/vList5"/>
    <dgm:cxn modelId="{96E4CF4A-B42B-49A1-B4A5-2C2BDD6E764E}" srcId="{1E01879E-7E86-432F-8B93-A2D6F57B2D70}" destId="{84AAF80F-A6D8-4C5F-B740-608A8895FCCF}" srcOrd="0" destOrd="0" parTransId="{2D79B10F-F586-450E-A09E-F374730B188C}" sibTransId="{A7BE4F30-A235-4C84-993E-6D18CC75F8BB}"/>
    <dgm:cxn modelId="{90C5D5A3-8EB6-47B2-93B8-DB7E8F048CC7}" type="presOf" srcId="{2A541D08-66FD-46DE-972D-C8ACEF6BEF09}" destId="{94A8AE4A-3898-4B98-8EC1-7E795B2EBE5C}" srcOrd="0" destOrd="0" presId="urn:microsoft.com/office/officeart/2005/8/layout/vList5"/>
    <dgm:cxn modelId="{96A46750-3890-4E42-9D94-528824C246F9}" srcId="{65C59BB1-F1DE-4ECB-BEF2-02B6213019C9}" destId="{EE2A6B23-E66C-4DD9-9CD5-DACFF76BF2EE}" srcOrd="0" destOrd="0" parTransId="{120685E3-5BEF-43B3-9E27-8FFEC1FD5947}" sibTransId="{33EEDA8F-B8EE-4CA6-9C0E-BDE5414B82F5}"/>
    <dgm:cxn modelId="{282ADA39-6E5C-4107-8ACE-97C5B6C7BCB1}" type="presOf" srcId="{EE2A6B23-E66C-4DD9-9CD5-DACFF76BF2EE}" destId="{57DAEB73-9261-411E-9EE7-48B8BC038FCE}" srcOrd="0" destOrd="0" presId="urn:microsoft.com/office/officeart/2005/8/layout/vList5"/>
    <dgm:cxn modelId="{DADAFC74-7E57-448B-BC9E-AC5E917B9E6F}" type="presOf" srcId="{13324D65-591F-4556-ABD8-AB91595573BB}" destId="{98B4CF0D-F8E7-4359-B664-E441C0C9BECA}" srcOrd="0" destOrd="0" presId="urn:microsoft.com/office/officeart/2005/8/layout/vList5"/>
    <dgm:cxn modelId="{B2A45D7D-EA77-4794-9218-EE7FFA568E8C}" srcId="{1E01879E-7E86-432F-8B93-A2D6F57B2D70}" destId="{65C59BB1-F1DE-4ECB-BEF2-02B6213019C9}" srcOrd="1" destOrd="0" parTransId="{F11FFB13-7A04-430F-B7CB-0E64DA2D9897}" sibTransId="{CDA495F7-5128-4BA1-9399-272E221EF787}"/>
    <dgm:cxn modelId="{4E806024-5C2D-45BB-8F9C-D2E5994B0487}" srcId="{1E01879E-7E86-432F-8B93-A2D6F57B2D70}" destId="{94884D7C-BD36-4FAD-8AD7-97C2D2C3AFD0}" srcOrd="2" destOrd="0" parTransId="{3ACE3C39-4BD5-4D71-8689-1A6B3CF86A53}" sibTransId="{AE91F76F-9B0D-484E-8418-8EB9CC8157D4}"/>
    <dgm:cxn modelId="{DF76E788-79EB-4C12-B56A-8BDBCC8EBCC5}" type="presOf" srcId="{94884D7C-BD36-4FAD-8AD7-97C2D2C3AFD0}" destId="{28F3919F-C49E-4780-AC16-44D222DB3B6D}" srcOrd="0" destOrd="0" presId="urn:microsoft.com/office/officeart/2005/8/layout/vList5"/>
    <dgm:cxn modelId="{F9184698-57E3-481A-8D90-59A7A7C2CA5C}" type="presParOf" srcId="{5A6CB239-169D-488A-979D-AF45BD34D214}" destId="{8DC88B44-4263-4932-A55D-D77AE7790E7A}" srcOrd="0" destOrd="0" presId="urn:microsoft.com/office/officeart/2005/8/layout/vList5"/>
    <dgm:cxn modelId="{0899717F-8D66-43ED-BE1C-BB0DF564006D}" type="presParOf" srcId="{8DC88B44-4263-4932-A55D-D77AE7790E7A}" destId="{24518100-6B6E-4B9E-B254-3A173A9746D5}" srcOrd="0" destOrd="0" presId="urn:microsoft.com/office/officeart/2005/8/layout/vList5"/>
    <dgm:cxn modelId="{42B09018-4D72-4C0B-89E0-E0FF89E6312E}" type="presParOf" srcId="{8DC88B44-4263-4932-A55D-D77AE7790E7A}" destId="{98B4CF0D-F8E7-4359-B664-E441C0C9BECA}" srcOrd="1" destOrd="0" presId="urn:microsoft.com/office/officeart/2005/8/layout/vList5"/>
    <dgm:cxn modelId="{14301B4C-8904-4B18-A90C-5E191E3EF516}" type="presParOf" srcId="{5A6CB239-169D-488A-979D-AF45BD34D214}" destId="{267CBA1F-D628-419B-9ACA-94DECD83D91F}" srcOrd="1" destOrd="0" presId="urn:microsoft.com/office/officeart/2005/8/layout/vList5"/>
    <dgm:cxn modelId="{61029C3E-75B8-4D08-86B9-0E904A9BC6F8}" type="presParOf" srcId="{5A6CB239-169D-488A-979D-AF45BD34D214}" destId="{2CCF3C35-477D-482E-BEF4-39611E2510B4}" srcOrd="2" destOrd="0" presId="urn:microsoft.com/office/officeart/2005/8/layout/vList5"/>
    <dgm:cxn modelId="{FCAEC654-9AB3-436B-8CDE-93F6F63D3AA6}" type="presParOf" srcId="{2CCF3C35-477D-482E-BEF4-39611E2510B4}" destId="{C3926EC8-CC3B-4D01-B9F8-249A48832BAB}" srcOrd="0" destOrd="0" presId="urn:microsoft.com/office/officeart/2005/8/layout/vList5"/>
    <dgm:cxn modelId="{8781A740-AD04-46CD-82CE-F29AA3329C87}" type="presParOf" srcId="{2CCF3C35-477D-482E-BEF4-39611E2510B4}" destId="{57DAEB73-9261-411E-9EE7-48B8BC038FCE}" srcOrd="1" destOrd="0" presId="urn:microsoft.com/office/officeart/2005/8/layout/vList5"/>
    <dgm:cxn modelId="{604F7BF2-8749-46AB-AA41-7604C0EB2F4F}" type="presParOf" srcId="{5A6CB239-169D-488A-979D-AF45BD34D214}" destId="{BA8B3552-4E88-4829-A567-929DEE121001}" srcOrd="3" destOrd="0" presId="urn:microsoft.com/office/officeart/2005/8/layout/vList5"/>
    <dgm:cxn modelId="{E5BDE05B-FAEE-494D-8D4B-E8B696DC40EB}" type="presParOf" srcId="{5A6CB239-169D-488A-979D-AF45BD34D214}" destId="{494E8273-5AFE-4433-904A-884F3D8A7846}" srcOrd="4" destOrd="0" presId="urn:microsoft.com/office/officeart/2005/8/layout/vList5"/>
    <dgm:cxn modelId="{B08FA9A1-7431-43CD-87A8-36589E6FAFF6}" type="presParOf" srcId="{494E8273-5AFE-4433-904A-884F3D8A7846}" destId="{28F3919F-C49E-4780-AC16-44D222DB3B6D}" srcOrd="0" destOrd="0" presId="urn:microsoft.com/office/officeart/2005/8/layout/vList5"/>
    <dgm:cxn modelId="{3FE33331-D369-48C4-8653-64CA365BB41D}" type="presParOf" srcId="{494E8273-5AFE-4433-904A-884F3D8A7846}" destId="{94A8AE4A-3898-4B98-8EC1-7E795B2EBE5C}"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7E569A3C-C5DB-4ECE-A58A-7A4502D40EA9}" type="doc">
      <dgm:prSet loTypeId="urn:microsoft.com/office/officeart/2005/8/layout/cycle8" loCatId="cycle" qsTypeId="urn:microsoft.com/office/officeart/2005/8/quickstyle/simple5" qsCatId="simple" csTypeId="urn:microsoft.com/office/officeart/2005/8/colors/accent2_2" csCatId="accent2" phldr="1"/>
      <dgm:spPr/>
    </dgm:pt>
    <dgm:pt modelId="{49A207FD-3532-4CAE-A724-4879A7EE7A06}">
      <dgm:prSet phldrT="[Text]"/>
      <dgm:spPr/>
      <dgm:t>
        <a:bodyPr/>
        <a:lstStyle/>
        <a:p>
          <a:r>
            <a:rPr lang="en-US" dirty="0"/>
            <a:t>Relation Imbalance</a:t>
          </a:r>
        </a:p>
      </dgm:t>
    </dgm:pt>
    <dgm:pt modelId="{CC85119E-24CA-445E-81E4-CA2F1C22BE82}" type="parTrans" cxnId="{7E760A57-4DA6-413F-B7ED-9AD3EC297844}">
      <dgm:prSet/>
      <dgm:spPr/>
      <dgm:t>
        <a:bodyPr/>
        <a:lstStyle/>
        <a:p>
          <a:endParaRPr lang="en-US"/>
        </a:p>
      </dgm:t>
    </dgm:pt>
    <dgm:pt modelId="{FB9A347F-16DA-4FB0-B941-9AAC96C82254}" type="sibTrans" cxnId="{7E760A57-4DA6-413F-B7ED-9AD3EC297844}">
      <dgm:prSet/>
      <dgm:spPr/>
      <dgm:t>
        <a:bodyPr/>
        <a:lstStyle/>
        <a:p>
          <a:endParaRPr lang="en-US"/>
        </a:p>
      </dgm:t>
    </dgm:pt>
    <dgm:pt modelId="{7902D534-FCBF-49D3-82CB-AB9E8DBF9ACE}">
      <dgm:prSet phldrT="[Text]"/>
      <dgm:spPr/>
      <dgm:t>
        <a:bodyPr/>
        <a:lstStyle/>
        <a:p>
          <a:r>
            <a:rPr lang="en-US" dirty="0"/>
            <a:t>Relation Weakness</a:t>
          </a:r>
        </a:p>
      </dgm:t>
    </dgm:pt>
    <dgm:pt modelId="{13291382-D7FB-4E91-8F44-945E03BB8BE5}" type="parTrans" cxnId="{E544B4BB-8D60-4C7A-A661-85BF81B41575}">
      <dgm:prSet/>
      <dgm:spPr/>
      <dgm:t>
        <a:bodyPr/>
        <a:lstStyle/>
        <a:p>
          <a:endParaRPr lang="en-US"/>
        </a:p>
      </dgm:t>
    </dgm:pt>
    <dgm:pt modelId="{962C8B76-9BB8-465D-9022-3C2D5D8FE7CE}" type="sibTrans" cxnId="{E544B4BB-8D60-4C7A-A661-85BF81B41575}">
      <dgm:prSet/>
      <dgm:spPr/>
      <dgm:t>
        <a:bodyPr/>
        <a:lstStyle/>
        <a:p>
          <a:endParaRPr lang="en-US"/>
        </a:p>
      </dgm:t>
    </dgm:pt>
    <dgm:pt modelId="{DA331251-323B-444F-A408-22ABBDC6A7A7}">
      <dgm:prSet phldrT="[Text]"/>
      <dgm:spPr/>
      <dgm:t>
        <a:bodyPr/>
        <a:lstStyle/>
        <a:p>
          <a:r>
            <a:rPr lang="en-US" dirty="0"/>
            <a:t>Dysfunctional Response</a:t>
          </a:r>
        </a:p>
      </dgm:t>
    </dgm:pt>
    <dgm:pt modelId="{22788358-E673-4A47-9654-D290261B8A4D}" type="parTrans" cxnId="{DB9E0382-41CC-400E-A3BD-B1735195F68D}">
      <dgm:prSet/>
      <dgm:spPr/>
      <dgm:t>
        <a:bodyPr/>
        <a:lstStyle/>
        <a:p>
          <a:endParaRPr lang="en-US"/>
        </a:p>
      </dgm:t>
    </dgm:pt>
    <dgm:pt modelId="{DF1E3DF8-F2F0-45D1-85CC-AC40CFCF2DF6}" type="sibTrans" cxnId="{DB9E0382-41CC-400E-A3BD-B1735195F68D}">
      <dgm:prSet/>
      <dgm:spPr/>
      <dgm:t>
        <a:bodyPr/>
        <a:lstStyle/>
        <a:p>
          <a:endParaRPr lang="en-US"/>
        </a:p>
      </dgm:t>
    </dgm:pt>
    <dgm:pt modelId="{517409E3-BD65-4FD1-91C7-707F6590BCB8}" type="pres">
      <dgm:prSet presAssocID="{7E569A3C-C5DB-4ECE-A58A-7A4502D40EA9}" presName="compositeShape" presStyleCnt="0">
        <dgm:presLayoutVars>
          <dgm:chMax val="7"/>
          <dgm:dir/>
          <dgm:resizeHandles val="exact"/>
        </dgm:presLayoutVars>
      </dgm:prSet>
      <dgm:spPr/>
    </dgm:pt>
    <dgm:pt modelId="{D464E974-5D2E-4067-9EE9-9ADE74A5E33E}" type="pres">
      <dgm:prSet presAssocID="{7E569A3C-C5DB-4ECE-A58A-7A4502D40EA9}" presName="wedge1" presStyleLbl="node1" presStyleIdx="0" presStyleCnt="3"/>
      <dgm:spPr/>
      <dgm:t>
        <a:bodyPr/>
        <a:lstStyle/>
        <a:p>
          <a:endParaRPr lang="en-US"/>
        </a:p>
      </dgm:t>
    </dgm:pt>
    <dgm:pt modelId="{31EF4C2F-7CAB-459D-BA49-054443ED2DC1}" type="pres">
      <dgm:prSet presAssocID="{7E569A3C-C5DB-4ECE-A58A-7A4502D40EA9}" presName="dummy1a" presStyleCnt="0"/>
      <dgm:spPr/>
    </dgm:pt>
    <dgm:pt modelId="{F029F783-1707-46A4-B0FC-9DA901E9C034}" type="pres">
      <dgm:prSet presAssocID="{7E569A3C-C5DB-4ECE-A58A-7A4502D40EA9}" presName="dummy1b" presStyleCnt="0"/>
      <dgm:spPr/>
    </dgm:pt>
    <dgm:pt modelId="{EBDE0A06-A0B7-4966-9755-7129C1D1792E}" type="pres">
      <dgm:prSet presAssocID="{7E569A3C-C5DB-4ECE-A58A-7A4502D40EA9}" presName="wedge1Tx" presStyleLbl="node1" presStyleIdx="0" presStyleCnt="3">
        <dgm:presLayoutVars>
          <dgm:chMax val="0"/>
          <dgm:chPref val="0"/>
          <dgm:bulletEnabled val="1"/>
        </dgm:presLayoutVars>
      </dgm:prSet>
      <dgm:spPr/>
      <dgm:t>
        <a:bodyPr/>
        <a:lstStyle/>
        <a:p>
          <a:endParaRPr lang="en-US"/>
        </a:p>
      </dgm:t>
    </dgm:pt>
    <dgm:pt modelId="{32F928DB-5C11-4A99-93DF-DB4384F29D9E}" type="pres">
      <dgm:prSet presAssocID="{7E569A3C-C5DB-4ECE-A58A-7A4502D40EA9}" presName="wedge2" presStyleLbl="node1" presStyleIdx="1" presStyleCnt="3"/>
      <dgm:spPr/>
      <dgm:t>
        <a:bodyPr/>
        <a:lstStyle/>
        <a:p>
          <a:endParaRPr lang="en-US"/>
        </a:p>
      </dgm:t>
    </dgm:pt>
    <dgm:pt modelId="{B2509EFB-AD3D-42A1-B34C-0585F4F6E201}" type="pres">
      <dgm:prSet presAssocID="{7E569A3C-C5DB-4ECE-A58A-7A4502D40EA9}" presName="dummy2a" presStyleCnt="0"/>
      <dgm:spPr/>
    </dgm:pt>
    <dgm:pt modelId="{64C66586-5A9A-4940-9FA7-D21093026EFC}" type="pres">
      <dgm:prSet presAssocID="{7E569A3C-C5DB-4ECE-A58A-7A4502D40EA9}" presName="dummy2b" presStyleCnt="0"/>
      <dgm:spPr/>
    </dgm:pt>
    <dgm:pt modelId="{35A62DDC-6D47-4042-9FA3-A4A23CDFDC7F}" type="pres">
      <dgm:prSet presAssocID="{7E569A3C-C5DB-4ECE-A58A-7A4502D40EA9}" presName="wedge2Tx" presStyleLbl="node1" presStyleIdx="1" presStyleCnt="3">
        <dgm:presLayoutVars>
          <dgm:chMax val="0"/>
          <dgm:chPref val="0"/>
          <dgm:bulletEnabled val="1"/>
        </dgm:presLayoutVars>
      </dgm:prSet>
      <dgm:spPr/>
      <dgm:t>
        <a:bodyPr/>
        <a:lstStyle/>
        <a:p>
          <a:endParaRPr lang="en-US"/>
        </a:p>
      </dgm:t>
    </dgm:pt>
    <dgm:pt modelId="{A30FC7A2-6AEE-4B59-8DFA-3E4C20021D1B}" type="pres">
      <dgm:prSet presAssocID="{7E569A3C-C5DB-4ECE-A58A-7A4502D40EA9}" presName="wedge3" presStyleLbl="node1" presStyleIdx="2" presStyleCnt="3"/>
      <dgm:spPr/>
      <dgm:t>
        <a:bodyPr/>
        <a:lstStyle/>
        <a:p>
          <a:endParaRPr lang="en-US"/>
        </a:p>
      </dgm:t>
    </dgm:pt>
    <dgm:pt modelId="{344B420F-79FC-4C47-A7E3-CF246663DEA6}" type="pres">
      <dgm:prSet presAssocID="{7E569A3C-C5DB-4ECE-A58A-7A4502D40EA9}" presName="dummy3a" presStyleCnt="0"/>
      <dgm:spPr/>
    </dgm:pt>
    <dgm:pt modelId="{35856DFA-6B6B-4D8B-98B1-C3936EC21E57}" type="pres">
      <dgm:prSet presAssocID="{7E569A3C-C5DB-4ECE-A58A-7A4502D40EA9}" presName="dummy3b" presStyleCnt="0"/>
      <dgm:spPr/>
    </dgm:pt>
    <dgm:pt modelId="{B627B450-79AA-45D0-A5A2-AF2197DE619F}" type="pres">
      <dgm:prSet presAssocID="{7E569A3C-C5DB-4ECE-A58A-7A4502D40EA9}" presName="wedge3Tx" presStyleLbl="node1" presStyleIdx="2" presStyleCnt="3">
        <dgm:presLayoutVars>
          <dgm:chMax val="0"/>
          <dgm:chPref val="0"/>
          <dgm:bulletEnabled val="1"/>
        </dgm:presLayoutVars>
      </dgm:prSet>
      <dgm:spPr/>
      <dgm:t>
        <a:bodyPr/>
        <a:lstStyle/>
        <a:p>
          <a:endParaRPr lang="en-US"/>
        </a:p>
      </dgm:t>
    </dgm:pt>
    <dgm:pt modelId="{A53D8378-A353-46CC-B7B3-19BC770A37D1}" type="pres">
      <dgm:prSet presAssocID="{FB9A347F-16DA-4FB0-B941-9AAC96C82254}" presName="arrowWedge1" presStyleLbl="fgSibTrans2D1" presStyleIdx="0" presStyleCnt="3"/>
      <dgm:spPr/>
    </dgm:pt>
    <dgm:pt modelId="{D84B29A7-0079-465F-8647-B31FBE386274}" type="pres">
      <dgm:prSet presAssocID="{962C8B76-9BB8-465D-9022-3C2D5D8FE7CE}" presName="arrowWedge2" presStyleLbl="fgSibTrans2D1" presStyleIdx="1" presStyleCnt="3"/>
      <dgm:spPr/>
    </dgm:pt>
    <dgm:pt modelId="{37241CE4-77F8-4FC4-A53B-4D7594822AB3}" type="pres">
      <dgm:prSet presAssocID="{DF1E3DF8-F2F0-45D1-85CC-AC40CFCF2DF6}" presName="arrowWedge3" presStyleLbl="fgSibTrans2D1" presStyleIdx="2" presStyleCnt="3"/>
      <dgm:spPr/>
    </dgm:pt>
  </dgm:ptLst>
  <dgm:cxnLst>
    <dgm:cxn modelId="{7E760A57-4DA6-413F-B7ED-9AD3EC297844}" srcId="{7E569A3C-C5DB-4ECE-A58A-7A4502D40EA9}" destId="{49A207FD-3532-4CAE-A724-4879A7EE7A06}" srcOrd="0" destOrd="0" parTransId="{CC85119E-24CA-445E-81E4-CA2F1C22BE82}" sibTransId="{FB9A347F-16DA-4FB0-B941-9AAC96C82254}"/>
    <dgm:cxn modelId="{DB19F831-0570-425A-8C10-0126B31906D8}" type="presOf" srcId="{49A207FD-3532-4CAE-A724-4879A7EE7A06}" destId="{D464E974-5D2E-4067-9EE9-9ADE74A5E33E}" srcOrd="0" destOrd="0" presId="urn:microsoft.com/office/officeart/2005/8/layout/cycle8"/>
    <dgm:cxn modelId="{B2AC0DD5-80DC-42AD-A481-4CD7104CF7D8}" type="presOf" srcId="{7902D534-FCBF-49D3-82CB-AB9E8DBF9ACE}" destId="{35A62DDC-6D47-4042-9FA3-A4A23CDFDC7F}" srcOrd="1" destOrd="0" presId="urn:microsoft.com/office/officeart/2005/8/layout/cycle8"/>
    <dgm:cxn modelId="{27197954-CBDC-4520-8DBA-381B1E14BA3D}" type="presOf" srcId="{7902D534-FCBF-49D3-82CB-AB9E8DBF9ACE}" destId="{32F928DB-5C11-4A99-93DF-DB4384F29D9E}" srcOrd="0" destOrd="0" presId="urn:microsoft.com/office/officeart/2005/8/layout/cycle8"/>
    <dgm:cxn modelId="{8F8EE211-A2ED-4CF3-B5F3-C2756272AEFA}" type="presOf" srcId="{DA331251-323B-444F-A408-22ABBDC6A7A7}" destId="{B627B450-79AA-45D0-A5A2-AF2197DE619F}" srcOrd="1" destOrd="0" presId="urn:microsoft.com/office/officeart/2005/8/layout/cycle8"/>
    <dgm:cxn modelId="{6DA2EEFF-B978-450A-B810-56992395D75C}" type="presOf" srcId="{7E569A3C-C5DB-4ECE-A58A-7A4502D40EA9}" destId="{517409E3-BD65-4FD1-91C7-707F6590BCB8}" srcOrd="0" destOrd="0" presId="urn:microsoft.com/office/officeart/2005/8/layout/cycle8"/>
    <dgm:cxn modelId="{E544B4BB-8D60-4C7A-A661-85BF81B41575}" srcId="{7E569A3C-C5DB-4ECE-A58A-7A4502D40EA9}" destId="{7902D534-FCBF-49D3-82CB-AB9E8DBF9ACE}" srcOrd="1" destOrd="0" parTransId="{13291382-D7FB-4E91-8F44-945E03BB8BE5}" sibTransId="{962C8B76-9BB8-465D-9022-3C2D5D8FE7CE}"/>
    <dgm:cxn modelId="{91CE86FC-0F71-4F58-9C80-04E123F68C38}" type="presOf" srcId="{DA331251-323B-444F-A408-22ABBDC6A7A7}" destId="{A30FC7A2-6AEE-4B59-8DFA-3E4C20021D1B}" srcOrd="0" destOrd="0" presId="urn:microsoft.com/office/officeart/2005/8/layout/cycle8"/>
    <dgm:cxn modelId="{DB9E0382-41CC-400E-A3BD-B1735195F68D}" srcId="{7E569A3C-C5DB-4ECE-A58A-7A4502D40EA9}" destId="{DA331251-323B-444F-A408-22ABBDC6A7A7}" srcOrd="2" destOrd="0" parTransId="{22788358-E673-4A47-9654-D290261B8A4D}" sibTransId="{DF1E3DF8-F2F0-45D1-85CC-AC40CFCF2DF6}"/>
    <dgm:cxn modelId="{14994296-2DE4-451C-882C-9B6AC747701C}" type="presOf" srcId="{49A207FD-3532-4CAE-A724-4879A7EE7A06}" destId="{EBDE0A06-A0B7-4966-9755-7129C1D1792E}" srcOrd="1" destOrd="0" presId="urn:microsoft.com/office/officeart/2005/8/layout/cycle8"/>
    <dgm:cxn modelId="{F64E0E0B-C754-4473-9168-D4B325FF4B22}" type="presParOf" srcId="{517409E3-BD65-4FD1-91C7-707F6590BCB8}" destId="{D464E974-5D2E-4067-9EE9-9ADE74A5E33E}" srcOrd="0" destOrd="0" presId="urn:microsoft.com/office/officeart/2005/8/layout/cycle8"/>
    <dgm:cxn modelId="{37BF1E27-5829-4658-BD40-50594DC7BCF4}" type="presParOf" srcId="{517409E3-BD65-4FD1-91C7-707F6590BCB8}" destId="{31EF4C2F-7CAB-459D-BA49-054443ED2DC1}" srcOrd="1" destOrd="0" presId="urn:microsoft.com/office/officeart/2005/8/layout/cycle8"/>
    <dgm:cxn modelId="{6601309B-9441-4DB6-98DA-5DD549269E89}" type="presParOf" srcId="{517409E3-BD65-4FD1-91C7-707F6590BCB8}" destId="{F029F783-1707-46A4-B0FC-9DA901E9C034}" srcOrd="2" destOrd="0" presId="urn:microsoft.com/office/officeart/2005/8/layout/cycle8"/>
    <dgm:cxn modelId="{B3380E88-FC6E-4261-98BB-707AB0BC7CC5}" type="presParOf" srcId="{517409E3-BD65-4FD1-91C7-707F6590BCB8}" destId="{EBDE0A06-A0B7-4966-9755-7129C1D1792E}" srcOrd="3" destOrd="0" presId="urn:microsoft.com/office/officeart/2005/8/layout/cycle8"/>
    <dgm:cxn modelId="{B9408A9F-524C-43EE-809F-C48B7E95BE87}" type="presParOf" srcId="{517409E3-BD65-4FD1-91C7-707F6590BCB8}" destId="{32F928DB-5C11-4A99-93DF-DB4384F29D9E}" srcOrd="4" destOrd="0" presId="urn:microsoft.com/office/officeart/2005/8/layout/cycle8"/>
    <dgm:cxn modelId="{8EF2F432-C5C1-48A6-85F3-C28FC29E554E}" type="presParOf" srcId="{517409E3-BD65-4FD1-91C7-707F6590BCB8}" destId="{B2509EFB-AD3D-42A1-B34C-0585F4F6E201}" srcOrd="5" destOrd="0" presId="urn:microsoft.com/office/officeart/2005/8/layout/cycle8"/>
    <dgm:cxn modelId="{7E560A88-0391-42EB-9013-D687A76BD713}" type="presParOf" srcId="{517409E3-BD65-4FD1-91C7-707F6590BCB8}" destId="{64C66586-5A9A-4940-9FA7-D21093026EFC}" srcOrd="6" destOrd="0" presId="urn:microsoft.com/office/officeart/2005/8/layout/cycle8"/>
    <dgm:cxn modelId="{B12A0382-1D00-4FC4-B98E-5D728401C9EC}" type="presParOf" srcId="{517409E3-BD65-4FD1-91C7-707F6590BCB8}" destId="{35A62DDC-6D47-4042-9FA3-A4A23CDFDC7F}" srcOrd="7" destOrd="0" presId="urn:microsoft.com/office/officeart/2005/8/layout/cycle8"/>
    <dgm:cxn modelId="{65F4736D-63FF-45EA-8F46-B5511BF34A4D}" type="presParOf" srcId="{517409E3-BD65-4FD1-91C7-707F6590BCB8}" destId="{A30FC7A2-6AEE-4B59-8DFA-3E4C20021D1B}" srcOrd="8" destOrd="0" presId="urn:microsoft.com/office/officeart/2005/8/layout/cycle8"/>
    <dgm:cxn modelId="{6F16BAD2-CB6A-406C-B378-CDB01EF56A9B}" type="presParOf" srcId="{517409E3-BD65-4FD1-91C7-707F6590BCB8}" destId="{344B420F-79FC-4C47-A7E3-CF246663DEA6}" srcOrd="9" destOrd="0" presId="urn:microsoft.com/office/officeart/2005/8/layout/cycle8"/>
    <dgm:cxn modelId="{4F0ABA45-2AAD-41B6-9D55-832E0952B8FF}" type="presParOf" srcId="{517409E3-BD65-4FD1-91C7-707F6590BCB8}" destId="{35856DFA-6B6B-4D8B-98B1-C3936EC21E57}" srcOrd="10" destOrd="0" presId="urn:microsoft.com/office/officeart/2005/8/layout/cycle8"/>
    <dgm:cxn modelId="{9F485F4E-03C3-4474-85E8-A9D5113A8156}" type="presParOf" srcId="{517409E3-BD65-4FD1-91C7-707F6590BCB8}" destId="{B627B450-79AA-45D0-A5A2-AF2197DE619F}" srcOrd="11" destOrd="0" presId="urn:microsoft.com/office/officeart/2005/8/layout/cycle8"/>
    <dgm:cxn modelId="{D911F2A2-F05C-430F-ABA0-4CD36EEC580E}" type="presParOf" srcId="{517409E3-BD65-4FD1-91C7-707F6590BCB8}" destId="{A53D8378-A353-46CC-B7B3-19BC770A37D1}" srcOrd="12" destOrd="0" presId="urn:microsoft.com/office/officeart/2005/8/layout/cycle8"/>
    <dgm:cxn modelId="{D2232AC5-64AC-44ED-94C4-59FBE54739EA}" type="presParOf" srcId="{517409E3-BD65-4FD1-91C7-707F6590BCB8}" destId="{D84B29A7-0079-465F-8647-B31FBE386274}" srcOrd="13" destOrd="0" presId="urn:microsoft.com/office/officeart/2005/8/layout/cycle8"/>
    <dgm:cxn modelId="{8CAF8B30-4803-4F28-8BF8-559E1AC09698}" type="presParOf" srcId="{517409E3-BD65-4FD1-91C7-707F6590BCB8}" destId="{37241CE4-77F8-4FC4-A53B-4D7594822AB3}" srcOrd="14"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3293F6D-B474-4B7F-981D-B50B8326FD86}" type="doc">
      <dgm:prSet loTypeId="urn:diagrams.loki3.com/VaryingWidthList" loCatId="list" qsTypeId="urn:microsoft.com/office/officeart/2005/8/quickstyle/simple5" qsCatId="simple" csTypeId="urn:microsoft.com/office/officeart/2005/8/colors/colorful5" csCatId="colorful" phldr="1"/>
      <dgm:spPr/>
    </dgm:pt>
    <dgm:pt modelId="{83B3DD1D-4F28-4B38-B00E-D8EDFD2007E1}">
      <dgm:prSet phldrT="[Text]"/>
      <dgm:spPr/>
      <dgm:t>
        <a:bodyPr/>
        <a:lstStyle/>
        <a:p>
          <a:r>
            <a:rPr lang="en-US" dirty="0"/>
            <a:t>1. Spiritual</a:t>
          </a:r>
        </a:p>
      </dgm:t>
    </dgm:pt>
    <dgm:pt modelId="{9D1E216E-CEC3-4531-9F86-4FE96DF97279}" type="parTrans" cxnId="{1B8C4E0D-1FA3-4A07-8E27-FA774A6C9F1B}">
      <dgm:prSet/>
      <dgm:spPr/>
      <dgm:t>
        <a:bodyPr/>
        <a:lstStyle/>
        <a:p>
          <a:endParaRPr lang="en-US"/>
        </a:p>
      </dgm:t>
    </dgm:pt>
    <dgm:pt modelId="{FEB50A58-E907-4E46-93FE-B9E346E4CEBC}" type="sibTrans" cxnId="{1B8C4E0D-1FA3-4A07-8E27-FA774A6C9F1B}">
      <dgm:prSet/>
      <dgm:spPr/>
      <dgm:t>
        <a:bodyPr/>
        <a:lstStyle/>
        <a:p>
          <a:endParaRPr lang="en-US"/>
        </a:p>
      </dgm:t>
    </dgm:pt>
    <dgm:pt modelId="{1B1CCC6B-0AD0-4701-8CC8-CEB687B30D78}">
      <dgm:prSet phldrT="[Text]"/>
      <dgm:spPr/>
      <dgm:t>
        <a:bodyPr/>
        <a:lstStyle/>
        <a:p>
          <a:r>
            <a:rPr lang="en-US" dirty="0"/>
            <a:t>2. Emotional</a:t>
          </a:r>
        </a:p>
      </dgm:t>
    </dgm:pt>
    <dgm:pt modelId="{F7B2B45B-5BDF-46AE-8603-BF4DBCEBECB7}" type="parTrans" cxnId="{69ABD29C-3D35-4060-B77E-C678142CCDD1}">
      <dgm:prSet/>
      <dgm:spPr/>
      <dgm:t>
        <a:bodyPr/>
        <a:lstStyle/>
        <a:p>
          <a:endParaRPr lang="en-US"/>
        </a:p>
      </dgm:t>
    </dgm:pt>
    <dgm:pt modelId="{CCC14BC1-F311-441C-8CB5-789F6D356BD6}" type="sibTrans" cxnId="{69ABD29C-3D35-4060-B77E-C678142CCDD1}">
      <dgm:prSet/>
      <dgm:spPr/>
      <dgm:t>
        <a:bodyPr/>
        <a:lstStyle/>
        <a:p>
          <a:endParaRPr lang="en-US"/>
        </a:p>
      </dgm:t>
    </dgm:pt>
    <dgm:pt modelId="{DBC09796-21E9-40FB-814C-419884036549}">
      <dgm:prSet phldrT="[Text]"/>
      <dgm:spPr/>
      <dgm:t>
        <a:bodyPr/>
        <a:lstStyle/>
        <a:p>
          <a:r>
            <a:rPr lang="en-US" dirty="0"/>
            <a:t>3. Social</a:t>
          </a:r>
        </a:p>
      </dgm:t>
    </dgm:pt>
    <dgm:pt modelId="{AD189CD8-2B68-471D-8896-3D2D1175EDFC}" type="parTrans" cxnId="{47F6D62D-3DA7-4FC4-B2CD-D4D22BC34E6C}">
      <dgm:prSet/>
      <dgm:spPr/>
      <dgm:t>
        <a:bodyPr/>
        <a:lstStyle/>
        <a:p>
          <a:endParaRPr lang="en-US"/>
        </a:p>
      </dgm:t>
    </dgm:pt>
    <dgm:pt modelId="{B3CAF349-8000-450B-AABE-E3C29D694372}" type="sibTrans" cxnId="{47F6D62D-3DA7-4FC4-B2CD-D4D22BC34E6C}">
      <dgm:prSet/>
      <dgm:spPr/>
      <dgm:t>
        <a:bodyPr/>
        <a:lstStyle/>
        <a:p>
          <a:endParaRPr lang="en-US"/>
        </a:p>
      </dgm:t>
    </dgm:pt>
    <dgm:pt modelId="{025EEE57-F4F6-4765-A044-1F71A9274574}">
      <dgm:prSet phldrT="[Text]"/>
      <dgm:spPr/>
      <dgm:t>
        <a:bodyPr/>
        <a:lstStyle/>
        <a:p>
          <a:r>
            <a:rPr lang="en-US" dirty="0"/>
            <a:t>4. Physical</a:t>
          </a:r>
        </a:p>
      </dgm:t>
    </dgm:pt>
    <dgm:pt modelId="{934FCBE3-BBA6-4CD0-B460-CB10A47A9A92}" type="parTrans" cxnId="{058EA82A-96F1-4068-B95A-78F19D9CDC62}">
      <dgm:prSet/>
      <dgm:spPr/>
      <dgm:t>
        <a:bodyPr/>
        <a:lstStyle/>
        <a:p>
          <a:endParaRPr lang="en-US"/>
        </a:p>
      </dgm:t>
    </dgm:pt>
    <dgm:pt modelId="{865449F5-ABE7-49A4-AE08-1490AC49A325}" type="sibTrans" cxnId="{058EA82A-96F1-4068-B95A-78F19D9CDC62}">
      <dgm:prSet/>
      <dgm:spPr/>
      <dgm:t>
        <a:bodyPr/>
        <a:lstStyle/>
        <a:p>
          <a:endParaRPr lang="en-US"/>
        </a:p>
      </dgm:t>
    </dgm:pt>
    <dgm:pt modelId="{7E4F7B91-FBDF-49AE-8115-15BFAAA21B0A}">
      <dgm:prSet phldrT="[Text]"/>
      <dgm:spPr/>
      <dgm:t>
        <a:bodyPr/>
        <a:lstStyle/>
        <a:p>
          <a:r>
            <a:rPr lang="en-US" dirty="0"/>
            <a:t>5. Romantic</a:t>
          </a:r>
        </a:p>
      </dgm:t>
    </dgm:pt>
    <dgm:pt modelId="{77DEF588-9DE6-4774-B9C9-5C8676D0C729}" type="parTrans" cxnId="{8C301566-0D1F-4AD0-813E-6D9AEC4E2204}">
      <dgm:prSet/>
      <dgm:spPr/>
      <dgm:t>
        <a:bodyPr/>
        <a:lstStyle/>
        <a:p>
          <a:endParaRPr lang="en-US"/>
        </a:p>
      </dgm:t>
    </dgm:pt>
    <dgm:pt modelId="{6686C5A9-6D59-4343-B1B8-0BE5E770F421}" type="sibTrans" cxnId="{8C301566-0D1F-4AD0-813E-6D9AEC4E2204}">
      <dgm:prSet/>
      <dgm:spPr/>
      <dgm:t>
        <a:bodyPr/>
        <a:lstStyle/>
        <a:p>
          <a:endParaRPr lang="en-US"/>
        </a:p>
      </dgm:t>
    </dgm:pt>
    <dgm:pt modelId="{EF751751-EFC8-47E3-88F4-3C995C579473}" type="pres">
      <dgm:prSet presAssocID="{E3293F6D-B474-4B7F-981D-B50B8326FD86}" presName="Name0" presStyleCnt="0">
        <dgm:presLayoutVars>
          <dgm:resizeHandles/>
        </dgm:presLayoutVars>
      </dgm:prSet>
      <dgm:spPr/>
    </dgm:pt>
    <dgm:pt modelId="{35453C6B-DE16-45A0-A92F-4DAE9044B251}" type="pres">
      <dgm:prSet presAssocID="{83B3DD1D-4F28-4B38-B00E-D8EDFD2007E1}" presName="text" presStyleLbl="node1" presStyleIdx="0" presStyleCnt="5">
        <dgm:presLayoutVars>
          <dgm:bulletEnabled val="1"/>
        </dgm:presLayoutVars>
      </dgm:prSet>
      <dgm:spPr/>
      <dgm:t>
        <a:bodyPr/>
        <a:lstStyle/>
        <a:p>
          <a:endParaRPr lang="en-US"/>
        </a:p>
      </dgm:t>
    </dgm:pt>
    <dgm:pt modelId="{4E6C88C2-46B3-48F7-9B93-310ECD7E5720}" type="pres">
      <dgm:prSet presAssocID="{FEB50A58-E907-4E46-93FE-B9E346E4CEBC}" presName="space" presStyleCnt="0"/>
      <dgm:spPr/>
    </dgm:pt>
    <dgm:pt modelId="{12AA44F2-A2AF-495B-A1DB-0456BF21EFF9}" type="pres">
      <dgm:prSet presAssocID="{1B1CCC6B-0AD0-4701-8CC8-CEB687B30D78}" presName="text" presStyleLbl="node1" presStyleIdx="1" presStyleCnt="5">
        <dgm:presLayoutVars>
          <dgm:bulletEnabled val="1"/>
        </dgm:presLayoutVars>
      </dgm:prSet>
      <dgm:spPr/>
      <dgm:t>
        <a:bodyPr/>
        <a:lstStyle/>
        <a:p>
          <a:endParaRPr lang="en-US"/>
        </a:p>
      </dgm:t>
    </dgm:pt>
    <dgm:pt modelId="{3CC595F5-4681-4B93-A156-75A2C6B0CB6A}" type="pres">
      <dgm:prSet presAssocID="{CCC14BC1-F311-441C-8CB5-789F6D356BD6}" presName="space" presStyleCnt="0"/>
      <dgm:spPr/>
    </dgm:pt>
    <dgm:pt modelId="{FC921599-496A-4763-876A-8964E5A2B1CF}" type="pres">
      <dgm:prSet presAssocID="{DBC09796-21E9-40FB-814C-419884036549}" presName="text" presStyleLbl="node1" presStyleIdx="2" presStyleCnt="5">
        <dgm:presLayoutVars>
          <dgm:bulletEnabled val="1"/>
        </dgm:presLayoutVars>
      </dgm:prSet>
      <dgm:spPr/>
      <dgm:t>
        <a:bodyPr/>
        <a:lstStyle/>
        <a:p>
          <a:endParaRPr lang="en-US"/>
        </a:p>
      </dgm:t>
    </dgm:pt>
    <dgm:pt modelId="{2680D92F-D9FE-4519-883F-EA3D7EE32388}" type="pres">
      <dgm:prSet presAssocID="{B3CAF349-8000-450B-AABE-E3C29D694372}" presName="space" presStyleCnt="0"/>
      <dgm:spPr/>
    </dgm:pt>
    <dgm:pt modelId="{EAC9DFCD-4218-416B-98C9-9B6024CA7CFA}" type="pres">
      <dgm:prSet presAssocID="{025EEE57-F4F6-4765-A044-1F71A9274574}" presName="text" presStyleLbl="node1" presStyleIdx="3" presStyleCnt="5">
        <dgm:presLayoutVars>
          <dgm:bulletEnabled val="1"/>
        </dgm:presLayoutVars>
      </dgm:prSet>
      <dgm:spPr/>
      <dgm:t>
        <a:bodyPr/>
        <a:lstStyle/>
        <a:p>
          <a:endParaRPr lang="en-US"/>
        </a:p>
      </dgm:t>
    </dgm:pt>
    <dgm:pt modelId="{AE6C9415-419A-4498-BF8E-D63CE60BBF90}" type="pres">
      <dgm:prSet presAssocID="{865449F5-ABE7-49A4-AE08-1490AC49A325}" presName="space" presStyleCnt="0"/>
      <dgm:spPr/>
    </dgm:pt>
    <dgm:pt modelId="{6F64E92A-EB71-4B3D-A7EF-4681018CA5B7}" type="pres">
      <dgm:prSet presAssocID="{7E4F7B91-FBDF-49AE-8115-15BFAAA21B0A}" presName="text" presStyleLbl="node1" presStyleIdx="4" presStyleCnt="5">
        <dgm:presLayoutVars>
          <dgm:bulletEnabled val="1"/>
        </dgm:presLayoutVars>
      </dgm:prSet>
      <dgm:spPr/>
      <dgm:t>
        <a:bodyPr/>
        <a:lstStyle/>
        <a:p>
          <a:endParaRPr lang="en-US"/>
        </a:p>
      </dgm:t>
    </dgm:pt>
  </dgm:ptLst>
  <dgm:cxnLst>
    <dgm:cxn modelId="{95127698-8CFC-42E9-A565-80F05E2174D3}" type="presOf" srcId="{E3293F6D-B474-4B7F-981D-B50B8326FD86}" destId="{EF751751-EFC8-47E3-88F4-3C995C579473}" srcOrd="0" destOrd="0" presId="urn:diagrams.loki3.com/VaryingWidthList"/>
    <dgm:cxn modelId="{E6E73C60-4EBA-4D46-AAE4-C57F263E7EDD}" type="presOf" srcId="{7E4F7B91-FBDF-49AE-8115-15BFAAA21B0A}" destId="{6F64E92A-EB71-4B3D-A7EF-4681018CA5B7}" srcOrd="0" destOrd="0" presId="urn:diagrams.loki3.com/VaryingWidthList"/>
    <dgm:cxn modelId="{69ABD29C-3D35-4060-B77E-C678142CCDD1}" srcId="{E3293F6D-B474-4B7F-981D-B50B8326FD86}" destId="{1B1CCC6B-0AD0-4701-8CC8-CEB687B30D78}" srcOrd="1" destOrd="0" parTransId="{F7B2B45B-5BDF-46AE-8603-BF4DBCEBECB7}" sibTransId="{CCC14BC1-F311-441C-8CB5-789F6D356BD6}"/>
    <dgm:cxn modelId="{D3012BBF-70FA-4672-A185-FD652ED5E422}" type="presOf" srcId="{DBC09796-21E9-40FB-814C-419884036549}" destId="{FC921599-496A-4763-876A-8964E5A2B1CF}" srcOrd="0" destOrd="0" presId="urn:diagrams.loki3.com/VaryingWidthList"/>
    <dgm:cxn modelId="{4F64E2E5-48C7-4B18-B2E3-AC363C3C815F}" type="presOf" srcId="{83B3DD1D-4F28-4B38-B00E-D8EDFD2007E1}" destId="{35453C6B-DE16-45A0-A92F-4DAE9044B251}" srcOrd="0" destOrd="0" presId="urn:diagrams.loki3.com/VaryingWidthList"/>
    <dgm:cxn modelId="{058EA82A-96F1-4068-B95A-78F19D9CDC62}" srcId="{E3293F6D-B474-4B7F-981D-B50B8326FD86}" destId="{025EEE57-F4F6-4765-A044-1F71A9274574}" srcOrd="3" destOrd="0" parTransId="{934FCBE3-BBA6-4CD0-B460-CB10A47A9A92}" sibTransId="{865449F5-ABE7-49A4-AE08-1490AC49A325}"/>
    <dgm:cxn modelId="{1B8C4E0D-1FA3-4A07-8E27-FA774A6C9F1B}" srcId="{E3293F6D-B474-4B7F-981D-B50B8326FD86}" destId="{83B3DD1D-4F28-4B38-B00E-D8EDFD2007E1}" srcOrd="0" destOrd="0" parTransId="{9D1E216E-CEC3-4531-9F86-4FE96DF97279}" sibTransId="{FEB50A58-E907-4E46-93FE-B9E346E4CEBC}"/>
    <dgm:cxn modelId="{5BE16411-691E-4335-B78B-7F1BA76603DE}" type="presOf" srcId="{025EEE57-F4F6-4765-A044-1F71A9274574}" destId="{EAC9DFCD-4218-416B-98C9-9B6024CA7CFA}" srcOrd="0" destOrd="0" presId="urn:diagrams.loki3.com/VaryingWidthList"/>
    <dgm:cxn modelId="{47F6D62D-3DA7-4FC4-B2CD-D4D22BC34E6C}" srcId="{E3293F6D-B474-4B7F-981D-B50B8326FD86}" destId="{DBC09796-21E9-40FB-814C-419884036549}" srcOrd="2" destOrd="0" parTransId="{AD189CD8-2B68-471D-8896-3D2D1175EDFC}" sibTransId="{B3CAF349-8000-450B-AABE-E3C29D694372}"/>
    <dgm:cxn modelId="{8C301566-0D1F-4AD0-813E-6D9AEC4E2204}" srcId="{E3293F6D-B474-4B7F-981D-B50B8326FD86}" destId="{7E4F7B91-FBDF-49AE-8115-15BFAAA21B0A}" srcOrd="4" destOrd="0" parTransId="{77DEF588-9DE6-4774-B9C9-5C8676D0C729}" sibTransId="{6686C5A9-6D59-4343-B1B8-0BE5E770F421}"/>
    <dgm:cxn modelId="{327B96F4-D9BF-4266-B317-41271F02B11B}" type="presOf" srcId="{1B1CCC6B-0AD0-4701-8CC8-CEB687B30D78}" destId="{12AA44F2-A2AF-495B-A1DB-0456BF21EFF9}" srcOrd="0" destOrd="0" presId="urn:diagrams.loki3.com/VaryingWidthList"/>
    <dgm:cxn modelId="{CFF8FA5E-5BED-48D1-83E7-C9816001B638}" type="presParOf" srcId="{EF751751-EFC8-47E3-88F4-3C995C579473}" destId="{35453C6B-DE16-45A0-A92F-4DAE9044B251}" srcOrd="0" destOrd="0" presId="urn:diagrams.loki3.com/VaryingWidthList"/>
    <dgm:cxn modelId="{90FFE226-016C-4125-8BD2-0244A3CA37F3}" type="presParOf" srcId="{EF751751-EFC8-47E3-88F4-3C995C579473}" destId="{4E6C88C2-46B3-48F7-9B93-310ECD7E5720}" srcOrd="1" destOrd="0" presId="urn:diagrams.loki3.com/VaryingWidthList"/>
    <dgm:cxn modelId="{20DD0A63-9F8A-4236-88A0-FBBF16BD62E1}" type="presParOf" srcId="{EF751751-EFC8-47E3-88F4-3C995C579473}" destId="{12AA44F2-A2AF-495B-A1DB-0456BF21EFF9}" srcOrd="2" destOrd="0" presId="urn:diagrams.loki3.com/VaryingWidthList"/>
    <dgm:cxn modelId="{8CCAB80A-3369-45A6-8992-1F8C50B4A0A6}" type="presParOf" srcId="{EF751751-EFC8-47E3-88F4-3C995C579473}" destId="{3CC595F5-4681-4B93-A156-75A2C6B0CB6A}" srcOrd="3" destOrd="0" presId="urn:diagrams.loki3.com/VaryingWidthList"/>
    <dgm:cxn modelId="{7A36A72C-804D-4B26-B409-DD771D0500BA}" type="presParOf" srcId="{EF751751-EFC8-47E3-88F4-3C995C579473}" destId="{FC921599-496A-4763-876A-8964E5A2B1CF}" srcOrd="4" destOrd="0" presId="urn:diagrams.loki3.com/VaryingWidthList"/>
    <dgm:cxn modelId="{9B1BBC79-8C99-4D76-821E-4487B5FDEB7D}" type="presParOf" srcId="{EF751751-EFC8-47E3-88F4-3C995C579473}" destId="{2680D92F-D9FE-4519-883F-EA3D7EE32388}" srcOrd="5" destOrd="0" presId="urn:diagrams.loki3.com/VaryingWidthList"/>
    <dgm:cxn modelId="{1B53DEBA-DAC2-45F1-AD20-6FE0D0EFE998}" type="presParOf" srcId="{EF751751-EFC8-47E3-88F4-3C995C579473}" destId="{EAC9DFCD-4218-416B-98C9-9B6024CA7CFA}" srcOrd="6" destOrd="0" presId="urn:diagrams.loki3.com/VaryingWidthList"/>
    <dgm:cxn modelId="{10E2182C-701E-4994-A59A-DF16BA347E08}" type="presParOf" srcId="{EF751751-EFC8-47E3-88F4-3C995C579473}" destId="{AE6C9415-419A-4498-BF8E-D63CE60BBF90}" srcOrd="7" destOrd="0" presId="urn:diagrams.loki3.com/VaryingWidthList"/>
    <dgm:cxn modelId="{06FF8B67-4B5A-4CF6-BA8C-18900AA0E0DD}" type="presParOf" srcId="{EF751751-EFC8-47E3-88F4-3C995C579473}" destId="{6F64E92A-EB71-4B3D-A7EF-4681018CA5B7}" srcOrd="8" destOrd="0" presId="urn:diagrams.loki3.com/VaryingWidth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1FA9124-D38B-4FBE-8184-F2E5FC307E88}" type="doc">
      <dgm:prSet loTypeId="urn:microsoft.com/office/officeart/2009/layout/CircleArrowProcess" loCatId="cycle" qsTypeId="urn:microsoft.com/office/officeart/2005/8/quickstyle/simple5" qsCatId="simple" csTypeId="urn:microsoft.com/office/officeart/2005/8/colors/colorful1" csCatId="colorful" phldr="1"/>
      <dgm:spPr/>
      <dgm:t>
        <a:bodyPr/>
        <a:lstStyle/>
        <a:p>
          <a:endParaRPr lang="en-US"/>
        </a:p>
      </dgm:t>
    </dgm:pt>
    <dgm:pt modelId="{DD9B10EE-7335-40F3-904F-2006C611D4FE}">
      <dgm:prSet phldrT="[Text]" custT="1"/>
      <dgm:spPr/>
      <dgm:t>
        <a:bodyPr/>
        <a:lstStyle/>
        <a:p>
          <a:r>
            <a:rPr lang="en-US" sz="3300" b="1">
              <a:ln/>
            </a:rPr>
            <a:t>Intimacy</a:t>
          </a:r>
          <a:endParaRPr lang="en-US" sz="3300" b="1" dirty="0">
            <a:ln/>
          </a:endParaRPr>
        </a:p>
      </dgm:t>
    </dgm:pt>
    <dgm:pt modelId="{E5699818-5E0C-4BC8-B7F8-0F388C85908E}" type="parTrans" cxnId="{29A6CFE8-001E-433E-8E1D-E94EC7C33BEF}">
      <dgm:prSet/>
      <dgm:spPr/>
      <dgm:t>
        <a:bodyPr/>
        <a:lstStyle/>
        <a:p>
          <a:endParaRPr lang="en-US"/>
        </a:p>
      </dgm:t>
    </dgm:pt>
    <dgm:pt modelId="{31B68692-2838-49E9-AE0B-6AA26B722AE8}" type="sibTrans" cxnId="{29A6CFE8-001E-433E-8E1D-E94EC7C33BEF}">
      <dgm:prSet/>
      <dgm:spPr/>
      <dgm:t>
        <a:bodyPr/>
        <a:lstStyle/>
        <a:p>
          <a:endParaRPr lang="en-US"/>
        </a:p>
      </dgm:t>
    </dgm:pt>
    <dgm:pt modelId="{B0F6C3B5-4B5C-4066-BE3B-E356C99B5D80}">
      <dgm:prSet phldrT="[Text]" custT="1"/>
      <dgm:spPr/>
      <dgm:t>
        <a:bodyPr/>
        <a:lstStyle/>
        <a:p>
          <a:r>
            <a:rPr lang="en-US" sz="3300" b="1">
              <a:ln/>
            </a:rPr>
            <a:t>Vulnerability</a:t>
          </a:r>
          <a:endParaRPr lang="en-US" sz="3300" b="1" dirty="0">
            <a:ln/>
          </a:endParaRPr>
        </a:p>
      </dgm:t>
    </dgm:pt>
    <dgm:pt modelId="{04163BD1-79BE-4773-B636-5A06322AAEA9}" type="parTrans" cxnId="{7A2A5407-2301-4B8E-9B4A-15E7BA44704C}">
      <dgm:prSet/>
      <dgm:spPr/>
      <dgm:t>
        <a:bodyPr/>
        <a:lstStyle/>
        <a:p>
          <a:endParaRPr lang="en-US"/>
        </a:p>
      </dgm:t>
    </dgm:pt>
    <dgm:pt modelId="{289204C1-1A23-4847-9928-77897EFA6A74}" type="sibTrans" cxnId="{7A2A5407-2301-4B8E-9B4A-15E7BA44704C}">
      <dgm:prSet/>
      <dgm:spPr/>
      <dgm:t>
        <a:bodyPr/>
        <a:lstStyle/>
        <a:p>
          <a:endParaRPr lang="en-US"/>
        </a:p>
      </dgm:t>
    </dgm:pt>
    <dgm:pt modelId="{4F658DAF-B07C-4F32-A3C7-6D1ECD2A2577}">
      <dgm:prSet phldrT="[Text]" custT="1"/>
      <dgm:spPr/>
      <dgm:t>
        <a:bodyPr/>
        <a:lstStyle/>
        <a:p>
          <a:r>
            <a:rPr lang="en-US" sz="3300" b="1" dirty="0">
              <a:ln/>
            </a:rPr>
            <a:t>Shame</a:t>
          </a:r>
        </a:p>
      </dgm:t>
    </dgm:pt>
    <dgm:pt modelId="{541175FA-17C4-43C1-A9FF-4E67A689D676}" type="parTrans" cxnId="{93854DE7-6749-4921-86A0-C15948416FEC}">
      <dgm:prSet/>
      <dgm:spPr/>
      <dgm:t>
        <a:bodyPr/>
        <a:lstStyle/>
        <a:p>
          <a:endParaRPr lang="en-US"/>
        </a:p>
      </dgm:t>
    </dgm:pt>
    <dgm:pt modelId="{AEFBA335-E1DB-43CC-8985-7237384B1C0D}" type="sibTrans" cxnId="{93854DE7-6749-4921-86A0-C15948416FEC}">
      <dgm:prSet/>
      <dgm:spPr/>
      <dgm:t>
        <a:bodyPr/>
        <a:lstStyle/>
        <a:p>
          <a:endParaRPr lang="en-US"/>
        </a:p>
      </dgm:t>
    </dgm:pt>
    <dgm:pt modelId="{EB337EC6-71AD-4184-AC3A-817FDAF9D614}" type="pres">
      <dgm:prSet presAssocID="{61FA9124-D38B-4FBE-8184-F2E5FC307E88}" presName="Name0" presStyleCnt="0">
        <dgm:presLayoutVars>
          <dgm:chMax val="7"/>
          <dgm:chPref val="7"/>
          <dgm:dir/>
          <dgm:animLvl val="lvl"/>
        </dgm:presLayoutVars>
      </dgm:prSet>
      <dgm:spPr/>
      <dgm:t>
        <a:bodyPr/>
        <a:lstStyle/>
        <a:p>
          <a:endParaRPr lang="en-US"/>
        </a:p>
      </dgm:t>
    </dgm:pt>
    <dgm:pt modelId="{D9201A70-DD07-4FB3-BF60-C2783C09D37A}" type="pres">
      <dgm:prSet presAssocID="{DD9B10EE-7335-40F3-904F-2006C611D4FE}" presName="Accent1" presStyleCnt="0"/>
      <dgm:spPr/>
    </dgm:pt>
    <dgm:pt modelId="{30643E08-2E2F-48E8-BCD1-F8D045D13A2A}" type="pres">
      <dgm:prSet presAssocID="{DD9B10EE-7335-40F3-904F-2006C611D4FE}" presName="Accent" presStyleLbl="node1" presStyleIdx="0" presStyleCnt="3"/>
      <dgm:spPr/>
    </dgm:pt>
    <dgm:pt modelId="{DD87E5F4-EE2A-4A2E-B6DC-DBB4715F895D}" type="pres">
      <dgm:prSet presAssocID="{DD9B10EE-7335-40F3-904F-2006C611D4FE}" presName="Parent1" presStyleLbl="revTx" presStyleIdx="0" presStyleCnt="3" custScaleX="122650">
        <dgm:presLayoutVars>
          <dgm:chMax val="1"/>
          <dgm:chPref val="1"/>
          <dgm:bulletEnabled val="1"/>
        </dgm:presLayoutVars>
      </dgm:prSet>
      <dgm:spPr/>
      <dgm:t>
        <a:bodyPr/>
        <a:lstStyle/>
        <a:p>
          <a:endParaRPr lang="en-US"/>
        </a:p>
      </dgm:t>
    </dgm:pt>
    <dgm:pt modelId="{04D78C57-E2F9-4135-96B4-63807BD43A6F}" type="pres">
      <dgm:prSet presAssocID="{B0F6C3B5-4B5C-4066-BE3B-E356C99B5D80}" presName="Accent2" presStyleCnt="0"/>
      <dgm:spPr/>
    </dgm:pt>
    <dgm:pt modelId="{D7891D46-C77B-4CF6-80FC-7AFF880C105E}" type="pres">
      <dgm:prSet presAssocID="{B0F6C3B5-4B5C-4066-BE3B-E356C99B5D80}" presName="Accent" presStyleLbl="node1" presStyleIdx="1" presStyleCnt="3"/>
      <dgm:spPr/>
    </dgm:pt>
    <dgm:pt modelId="{195D53B4-3551-4093-9C74-CC6C4F090D4F}" type="pres">
      <dgm:prSet presAssocID="{B0F6C3B5-4B5C-4066-BE3B-E356C99B5D80}" presName="Parent2" presStyleLbl="revTx" presStyleIdx="1" presStyleCnt="3" custScaleX="178871" custLinFactNeighborX="15975">
        <dgm:presLayoutVars>
          <dgm:chMax val="1"/>
          <dgm:chPref val="1"/>
          <dgm:bulletEnabled val="1"/>
        </dgm:presLayoutVars>
      </dgm:prSet>
      <dgm:spPr/>
      <dgm:t>
        <a:bodyPr/>
        <a:lstStyle/>
        <a:p>
          <a:endParaRPr lang="en-US"/>
        </a:p>
      </dgm:t>
    </dgm:pt>
    <dgm:pt modelId="{48253193-AA16-4914-B72F-F43B86755E19}" type="pres">
      <dgm:prSet presAssocID="{4F658DAF-B07C-4F32-A3C7-6D1ECD2A2577}" presName="Accent3" presStyleCnt="0"/>
      <dgm:spPr/>
    </dgm:pt>
    <dgm:pt modelId="{458B1EBD-6FE1-4FD3-AF3E-D0CDDCD259BF}" type="pres">
      <dgm:prSet presAssocID="{4F658DAF-B07C-4F32-A3C7-6D1ECD2A2577}" presName="Accent" presStyleLbl="node1" presStyleIdx="2" presStyleCnt="3"/>
      <dgm:spPr/>
    </dgm:pt>
    <dgm:pt modelId="{34CE2CF4-6108-4E09-A578-7F9F7EB059D1}" type="pres">
      <dgm:prSet presAssocID="{4F658DAF-B07C-4F32-A3C7-6D1ECD2A2577}" presName="Parent3" presStyleLbl="revTx" presStyleIdx="2" presStyleCnt="3">
        <dgm:presLayoutVars>
          <dgm:chMax val="1"/>
          <dgm:chPref val="1"/>
          <dgm:bulletEnabled val="1"/>
        </dgm:presLayoutVars>
      </dgm:prSet>
      <dgm:spPr/>
      <dgm:t>
        <a:bodyPr/>
        <a:lstStyle/>
        <a:p>
          <a:endParaRPr lang="en-US"/>
        </a:p>
      </dgm:t>
    </dgm:pt>
  </dgm:ptLst>
  <dgm:cxnLst>
    <dgm:cxn modelId="{7A2A5407-2301-4B8E-9B4A-15E7BA44704C}" srcId="{61FA9124-D38B-4FBE-8184-F2E5FC307E88}" destId="{B0F6C3B5-4B5C-4066-BE3B-E356C99B5D80}" srcOrd="1" destOrd="0" parTransId="{04163BD1-79BE-4773-B636-5A06322AAEA9}" sibTransId="{289204C1-1A23-4847-9928-77897EFA6A74}"/>
    <dgm:cxn modelId="{629E3C6A-F88D-49FE-A7A6-F22BFBE99AD7}" type="presOf" srcId="{DD9B10EE-7335-40F3-904F-2006C611D4FE}" destId="{DD87E5F4-EE2A-4A2E-B6DC-DBB4715F895D}" srcOrd="0" destOrd="0" presId="urn:microsoft.com/office/officeart/2009/layout/CircleArrowProcess"/>
    <dgm:cxn modelId="{5A073F21-11C1-4280-A000-967D28315A2E}" type="presOf" srcId="{4F658DAF-B07C-4F32-A3C7-6D1ECD2A2577}" destId="{34CE2CF4-6108-4E09-A578-7F9F7EB059D1}" srcOrd="0" destOrd="0" presId="urn:microsoft.com/office/officeart/2009/layout/CircleArrowProcess"/>
    <dgm:cxn modelId="{C4D2E15A-4F00-4726-9B37-4E4C30DFCCD5}" type="presOf" srcId="{61FA9124-D38B-4FBE-8184-F2E5FC307E88}" destId="{EB337EC6-71AD-4184-AC3A-817FDAF9D614}" srcOrd="0" destOrd="0" presId="urn:microsoft.com/office/officeart/2009/layout/CircleArrowProcess"/>
    <dgm:cxn modelId="{29A6CFE8-001E-433E-8E1D-E94EC7C33BEF}" srcId="{61FA9124-D38B-4FBE-8184-F2E5FC307E88}" destId="{DD9B10EE-7335-40F3-904F-2006C611D4FE}" srcOrd="0" destOrd="0" parTransId="{E5699818-5E0C-4BC8-B7F8-0F388C85908E}" sibTransId="{31B68692-2838-49E9-AE0B-6AA26B722AE8}"/>
    <dgm:cxn modelId="{93854DE7-6749-4921-86A0-C15948416FEC}" srcId="{61FA9124-D38B-4FBE-8184-F2E5FC307E88}" destId="{4F658DAF-B07C-4F32-A3C7-6D1ECD2A2577}" srcOrd="2" destOrd="0" parTransId="{541175FA-17C4-43C1-A9FF-4E67A689D676}" sibTransId="{AEFBA335-E1DB-43CC-8985-7237384B1C0D}"/>
    <dgm:cxn modelId="{83D22703-6B6E-4E68-9B2C-AAFF8F8C9725}" type="presOf" srcId="{B0F6C3B5-4B5C-4066-BE3B-E356C99B5D80}" destId="{195D53B4-3551-4093-9C74-CC6C4F090D4F}" srcOrd="0" destOrd="0" presId="urn:microsoft.com/office/officeart/2009/layout/CircleArrowProcess"/>
    <dgm:cxn modelId="{C3CE2EF3-7FA6-4480-BAB5-023F17394B50}" type="presParOf" srcId="{EB337EC6-71AD-4184-AC3A-817FDAF9D614}" destId="{D9201A70-DD07-4FB3-BF60-C2783C09D37A}" srcOrd="0" destOrd="0" presId="urn:microsoft.com/office/officeart/2009/layout/CircleArrowProcess"/>
    <dgm:cxn modelId="{573E4862-FF0E-4F2B-8162-14BBA83FDCE7}" type="presParOf" srcId="{D9201A70-DD07-4FB3-BF60-C2783C09D37A}" destId="{30643E08-2E2F-48E8-BCD1-F8D045D13A2A}" srcOrd="0" destOrd="0" presId="urn:microsoft.com/office/officeart/2009/layout/CircleArrowProcess"/>
    <dgm:cxn modelId="{9A03DB5B-264F-486F-9DED-7F9AFEF682C4}" type="presParOf" srcId="{EB337EC6-71AD-4184-AC3A-817FDAF9D614}" destId="{DD87E5F4-EE2A-4A2E-B6DC-DBB4715F895D}" srcOrd="1" destOrd="0" presId="urn:microsoft.com/office/officeart/2009/layout/CircleArrowProcess"/>
    <dgm:cxn modelId="{901A4F54-28EC-4C72-B82A-F31CD9F7540B}" type="presParOf" srcId="{EB337EC6-71AD-4184-AC3A-817FDAF9D614}" destId="{04D78C57-E2F9-4135-96B4-63807BD43A6F}" srcOrd="2" destOrd="0" presId="urn:microsoft.com/office/officeart/2009/layout/CircleArrowProcess"/>
    <dgm:cxn modelId="{9D9B2F81-FE03-460A-806F-B6067421CADC}" type="presParOf" srcId="{04D78C57-E2F9-4135-96B4-63807BD43A6F}" destId="{D7891D46-C77B-4CF6-80FC-7AFF880C105E}" srcOrd="0" destOrd="0" presId="urn:microsoft.com/office/officeart/2009/layout/CircleArrowProcess"/>
    <dgm:cxn modelId="{64BD72FD-E0F8-4ADE-BF3B-2911EAD23336}" type="presParOf" srcId="{EB337EC6-71AD-4184-AC3A-817FDAF9D614}" destId="{195D53B4-3551-4093-9C74-CC6C4F090D4F}" srcOrd="3" destOrd="0" presId="urn:microsoft.com/office/officeart/2009/layout/CircleArrowProcess"/>
    <dgm:cxn modelId="{81A5CE77-1C31-46BD-854C-FCB05D6AB6B1}" type="presParOf" srcId="{EB337EC6-71AD-4184-AC3A-817FDAF9D614}" destId="{48253193-AA16-4914-B72F-F43B86755E19}" srcOrd="4" destOrd="0" presId="urn:microsoft.com/office/officeart/2009/layout/CircleArrowProcess"/>
    <dgm:cxn modelId="{907484B7-A148-403A-B802-13FF78621169}" type="presParOf" srcId="{48253193-AA16-4914-B72F-F43B86755E19}" destId="{458B1EBD-6FE1-4FD3-AF3E-D0CDDCD259BF}" srcOrd="0" destOrd="0" presId="urn:microsoft.com/office/officeart/2009/layout/CircleArrowProcess"/>
    <dgm:cxn modelId="{9AB355CC-2682-4D67-8341-1C49B46EE33C}" type="presParOf" srcId="{EB337EC6-71AD-4184-AC3A-817FDAF9D614}" destId="{34CE2CF4-6108-4E09-A578-7F9F7EB059D1}" srcOrd="5" destOrd="0" presId="urn:microsoft.com/office/officeart/2009/layout/Circle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1FA9124-D38B-4FBE-8184-F2E5FC307E88}" type="doc">
      <dgm:prSet loTypeId="urn:microsoft.com/office/officeart/2005/8/layout/cycle7" loCatId="cycle" qsTypeId="urn:microsoft.com/office/officeart/2005/8/quickstyle/simple5" qsCatId="simple" csTypeId="urn:microsoft.com/office/officeart/2005/8/colors/accent1_3" csCatId="accent1" phldr="1"/>
      <dgm:spPr/>
      <dgm:t>
        <a:bodyPr/>
        <a:lstStyle/>
        <a:p>
          <a:endParaRPr lang="en-US"/>
        </a:p>
      </dgm:t>
    </dgm:pt>
    <dgm:pt modelId="{DD9B10EE-7335-40F3-904F-2006C611D4FE}">
      <dgm:prSet phldrT="[Text]" custT="1"/>
      <dgm:spPr/>
      <dgm:t>
        <a:bodyPr/>
        <a:lstStyle/>
        <a:p>
          <a:r>
            <a:rPr lang="en-US" sz="3300" b="1" dirty="0">
              <a:ln/>
            </a:rPr>
            <a:t>Acceptance</a:t>
          </a:r>
        </a:p>
      </dgm:t>
    </dgm:pt>
    <dgm:pt modelId="{E5699818-5E0C-4BC8-B7F8-0F388C85908E}" type="parTrans" cxnId="{29A6CFE8-001E-433E-8E1D-E94EC7C33BEF}">
      <dgm:prSet/>
      <dgm:spPr/>
      <dgm:t>
        <a:bodyPr/>
        <a:lstStyle/>
        <a:p>
          <a:endParaRPr lang="en-US"/>
        </a:p>
      </dgm:t>
    </dgm:pt>
    <dgm:pt modelId="{31B68692-2838-49E9-AE0B-6AA26B722AE8}" type="sibTrans" cxnId="{29A6CFE8-001E-433E-8E1D-E94EC7C33BEF}">
      <dgm:prSet/>
      <dgm:spPr/>
      <dgm:t>
        <a:bodyPr/>
        <a:lstStyle/>
        <a:p>
          <a:endParaRPr lang="en-US"/>
        </a:p>
      </dgm:t>
    </dgm:pt>
    <dgm:pt modelId="{B0F6C3B5-4B5C-4066-BE3B-E356C99B5D80}">
      <dgm:prSet phldrT="[Text]" custT="1"/>
      <dgm:spPr/>
      <dgm:t>
        <a:bodyPr/>
        <a:lstStyle/>
        <a:p>
          <a:r>
            <a:rPr lang="en-US" sz="3300" b="1" dirty="0">
              <a:ln/>
            </a:rPr>
            <a:t>Accountability</a:t>
          </a:r>
        </a:p>
      </dgm:t>
    </dgm:pt>
    <dgm:pt modelId="{04163BD1-79BE-4773-B636-5A06322AAEA9}" type="parTrans" cxnId="{7A2A5407-2301-4B8E-9B4A-15E7BA44704C}">
      <dgm:prSet/>
      <dgm:spPr/>
      <dgm:t>
        <a:bodyPr/>
        <a:lstStyle/>
        <a:p>
          <a:endParaRPr lang="en-US"/>
        </a:p>
      </dgm:t>
    </dgm:pt>
    <dgm:pt modelId="{289204C1-1A23-4847-9928-77897EFA6A74}" type="sibTrans" cxnId="{7A2A5407-2301-4B8E-9B4A-15E7BA44704C}">
      <dgm:prSet/>
      <dgm:spPr/>
      <dgm:t>
        <a:bodyPr/>
        <a:lstStyle/>
        <a:p>
          <a:endParaRPr lang="en-US"/>
        </a:p>
      </dgm:t>
    </dgm:pt>
    <dgm:pt modelId="{4F658DAF-B07C-4F32-A3C7-6D1ECD2A2577}">
      <dgm:prSet phldrT="[Text]" custT="1"/>
      <dgm:spPr/>
      <dgm:t>
        <a:bodyPr/>
        <a:lstStyle/>
        <a:p>
          <a:r>
            <a:rPr lang="en-US" sz="3300" b="1" dirty="0">
              <a:ln/>
            </a:rPr>
            <a:t>Affirmation</a:t>
          </a:r>
        </a:p>
      </dgm:t>
    </dgm:pt>
    <dgm:pt modelId="{541175FA-17C4-43C1-A9FF-4E67A689D676}" type="parTrans" cxnId="{93854DE7-6749-4921-86A0-C15948416FEC}">
      <dgm:prSet/>
      <dgm:spPr/>
      <dgm:t>
        <a:bodyPr/>
        <a:lstStyle/>
        <a:p>
          <a:endParaRPr lang="en-US"/>
        </a:p>
      </dgm:t>
    </dgm:pt>
    <dgm:pt modelId="{AEFBA335-E1DB-43CC-8985-7237384B1C0D}" type="sibTrans" cxnId="{93854DE7-6749-4921-86A0-C15948416FEC}">
      <dgm:prSet/>
      <dgm:spPr/>
      <dgm:t>
        <a:bodyPr/>
        <a:lstStyle/>
        <a:p>
          <a:endParaRPr lang="en-US"/>
        </a:p>
      </dgm:t>
    </dgm:pt>
    <dgm:pt modelId="{7CF5DF0F-2BF9-4F26-A743-F15A8626D271}" type="pres">
      <dgm:prSet presAssocID="{61FA9124-D38B-4FBE-8184-F2E5FC307E88}" presName="Name0" presStyleCnt="0">
        <dgm:presLayoutVars>
          <dgm:dir/>
          <dgm:resizeHandles val="exact"/>
        </dgm:presLayoutVars>
      </dgm:prSet>
      <dgm:spPr/>
      <dgm:t>
        <a:bodyPr/>
        <a:lstStyle/>
        <a:p>
          <a:endParaRPr lang="en-US"/>
        </a:p>
      </dgm:t>
    </dgm:pt>
    <dgm:pt modelId="{E9ADDE7E-2F2E-459B-8FF2-186325BB289B}" type="pres">
      <dgm:prSet presAssocID="{DD9B10EE-7335-40F3-904F-2006C611D4FE}" presName="node" presStyleLbl="node1" presStyleIdx="0" presStyleCnt="3">
        <dgm:presLayoutVars>
          <dgm:bulletEnabled val="1"/>
        </dgm:presLayoutVars>
      </dgm:prSet>
      <dgm:spPr/>
      <dgm:t>
        <a:bodyPr/>
        <a:lstStyle/>
        <a:p>
          <a:endParaRPr lang="en-US"/>
        </a:p>
      </dgm:t>
    </dgm:pt>
    <dgm:pt modelId="{E3B99EEE-404D-4E1E-B940-70367CB8DE94}" type="pres">
      <dgm:prSet presAssocID="{31B68692-2838-49E9-AE0B-6AA26B722AE8}" presName="sibTrans" presStyleLbl="sibTrans2D1" presStyleIdx="0" presStyleCnt="3"/>
      <dgm:spPr/>
      <dgm:t>
        <a:bodyPr/>
        <a:lstStyle/>
        <a:p>
          <a:endParaRPr lang="en-US"/>
        </a:p>
      </dgm:t>
    </dgm:pt>
    <dgm:pt modelId="{5DF8EE0B-5EAB-4C8F-A40C-548AD9721C89}" type="pres">
      <dgm:prSet presAssocID="{31B68692-2838-49E9-AE0B-6AA26B722AE8}" presName="connectorText" presStyleLbl="sibTrans2D1" presStyleIdx="0" presStyleCnt="3"/>
      <dgm:spPr/>
      <dgm:t>
        <a:bodyPr/>
        <a:lstStyle/>
        <a:p>
          <a:endParaRPr lang="en-US"/>
        </a:p>
      </dgm:t>
    </dgm:pt>
    <dgm:pt modelId="{4CB8B1AD-0DBB-450B-86A2-1D40D09DA1EC}" type="pres">
      <dgm:prSet presAssocID="{B0F6C3B5-4B5C-4066-BE3B-E356C99B5D80}" presName="node" presStyleLbl="node1" presStyleIdx="1" presStyleCnt="3" custScaleX="108059">
        <dgm:presLayoutVars>
          <dgm:bulletEnabled val="1"/>
        </dgm:presLayoutVars>
      </dgm:prSet>
      <dgm:spPr/>
      <dgm:t>
        <a:bodyPr/>
        <a:lstStyle/>
        <a:p>
          <a:endParaRPr lang="en-US"/>
        </a:p>
      </dgm:t>
    </dgm:pt>
    <dgm:pt modelId="{ABFE2F77-5677-482B-A075-195533FF2B77}" type="pres">
      <dgm:prSet presAssocID="{289204C1-1A23-4847-9928-77897EFA6A74}" presName="sibTrans" presStyleLbl="sibTrans2D1" presStyleIdx="1" presStyleCnt="3"/>
      <dgm:spPr/>
      <dgm:t>
        <a:bodyPr/>
        <a:lstStyle/>
        <a:p>
          <a:endParaRPr lang="en-US"/>
        </a:p>
      </dgm:t>
    </dgm:pt>
    <dgm:pt modelId="{E5D58406-638B-436B-9659-78B14C6E3FE5}" type="pres">
      <dgm:prSet presAssocID="{289204C1-1A23-4847-9928-77897EFA6A74}" presName="connectorText" presStyleLbl="sibTrans2D1" presStyleIdx="1" presStyleCnt="3"/>
      <dgm:spPr/>
      <dgm:t>
        <a:bodyPr/>
        <a:lstStyle/>
        <a:p>
          <a:endParaRPr lang="en-US"/>
        </a:p>
      </dgm:t>
    </dgm:pt>
    <dgm:pt modelId="{11D5C345-1EB0-4B4B-973B-3AE0C451C9F9}" type="pres">
      <dgm:prSet presAssocID="{4F658DAF-B07C-4F32-A3C7-6D1ECD2A2577}" presName="node" presStyleLbl="node1" presStyleIdx="2" presStyleCnt="3">
        <dgm:presLayoutVars>
          <dgm:bulletEnabled val="1"/>
        </dgm:presLayoutVars>
      </dgm:prSet>
      <dgm:spPr/>
      <dgm:t>
        <a:bodyPr/>
        <a:lstStyle/>
        <a:p>
          <a:endParaRPr lang="en-US"/>
        </a:p>
      </dgm:t>
    </dgm:pt>
    <dgm:pt modelId="{84B6B0F1-CDB3-42C5-A6D3-532351719C90}" type="pres">
      <dgm:prSet presAssocID="{AEFBA335-E1DB-43CC-8985-7237384B1C0D}" presName="sibTrans" presStyleLbl="sibTrans2D1" presStyleIdx="2" presStyleCnt="3"/>
      <dgm:spPr/>
      <dgm:t>
        <a:bodyPr/>
        <a:lstStyle/>
        <a:p>
          <a:endParaRPr lang="en-US"/>
        </a:p>
      </dgm:t>
    </dgm:pt>
    <dgm:pt modelId="{B7ADA02C-FFEF-485A-BBF1-ED1C735FA040}" type="pres">
      <dgm:prSet presAssocID="{AEFBA335-E1DB-43CC-8985-7237384B1C0D}" presName="connectorText" presStyleLbl="sibTrans2D1" presStyleIdx="2" presStyleCnt="3"/>
      <dgm:spPr/>
      <dgm:t>
        <a:bodyPr/>
        <a:lstStyle/>
        <a:p>
          <a:endParaRPr lang="en-US"/>
        </a:p>
      </dgm:t>
    </dgm:pt>
  </dgm:ptLst>
  <dgm:cxnLst>
    <dgm:cxn modelId="{4F25945D-8769-460A-ADF7-97FFDB977084}" type="presOf" srcId="{289204C1-1A23-4847-9928-77897EFA6A74}" destId="{E5D58406-638B-436B-9659-78B14C6E3FE5}" srcOrd="1" destOrd="0" presId="urn:microsoft.com/office/officeart/2005/8/layout/cycle7"/>
    <dgm:cxn modelId="{53C7C409-CEB5-4431-B62E-A3AC2EF6359D}" type="presOf" srcId="{B0F6C3B5-4B5C-4066-BE3B-E356C99B5D80}" destId="{4CB8B1AD-0DBB-450B-86A2-1D40D09DA1EC}" srcOrd="0" destOrd="0" presId="urn:microsoft.com/office/officeart/2005/8/layout/cycle7"/>
    <dgm:cxn modelId="{4E319787-11E8-4ED4-BA9D-D25294C56492}" type="presOf" srcId="{AEFBA335-E1DB-43CC-8985-7237384B1C0D}" destId="{84B6B0F1-CDB3-42C5-A6D3-532351719C90}" srcOrd="0" destOrd="0" presId="urn:microsoft.com/office/officeart/2005/8/layout/cycle7"/>
    <dgm:cxn modelId="{7D40BC60-1E4C-4EAA-92A3-CE09545F9394}" type="presOf" srcId="{AEFBA335-E1DB-43CC-8985-7237384B1C0D}" destId="{B7ADA02C-FFEF-485A-BBF1-ED1C735FA040}" srcOrd="1" destOrd="0" presId="urn:microsoft.com/office/officeart/2005/8/layout/cycle7"/>
    <dgm:cxn modelId="{CF274F77-E060-4F40-B618-2332644D8D2E}" type="presOf" srcId="{61FA9124-D38B-4FBE-8184-F2E5FC307E88}" destId="{7CF5DF0F-2BF9-4F26-A743-F15A8626D271}" srcOrd="0" destOrd="0" presId="urn:microsoft.com/office/officeart/2005/8/layout/cycle7"/>
    <dgm:cxn modelId="{B1955EA0-5CB4-4584-8229-78AF1D6076C4}" type="presOf" srcId="{289204C1-1A23-4847-9928-77897EFA6A74}" destId="{ABFE2F77-5677-482B-A075-195533FF2B77}" srcOrd="0" destOrd="0" presId="urn:microsoft.com/office/officeart/2005/8/layout/cycle7"/>
    <dgm:cxn modelId="{7A2A5407-2301-4B8E-9B4A-15E7BA44704C}" srcId="{61FA9124-D38B-4FBE-8184-F2E5FC307E88}" destId="{B0F6C3B5-4B5C-4066-BE3B-E356C99B5D80}" srcOrd="1" destOrd="0" parTransId="{04163BD1-79BE-4773-B636-5A06322AAEA9}" sibTransId="{289204C1-1A23-4847-9928-77897EFA6A74}"/>
    <dgm:cxn modelId="{29A6CFE8-001E-433E-8E1D-E94EC7C33BEF}" srcId="{61FA9124-D38B-4FBE-8184-F2E5FC307E88}" destId="{DD9B10EE-7335-40F3-904F-2006C611D4FE}" srcOrd="0" destOrd="0" parTransId="{E5699818-5E0C-4BC8-B7F8-0F388C85908E}" sibTransId="{31B68692-2838-49E9-AE0B-6AA26B722AE8}"/>
    <dgm:cxn modelId="{7272056B-7E36-4AA4-AFA8-74F0758DD010}" type="presOf" srcId="{31B68692-2838-49E9-AE0B-6AA26B722AE8}" destId="{E3B99EEE-404D-4E1E-B940-70367CB8DE94}" srcOrd="0" destOrd="0" presId="urn:microsoft.com/office/officeart/2005/8/layout/cycle7"/>
    <dgm:cxn modelId="{0D2959C0-0755-4862-A168-F17C7DE4BAD1}" type="presOf" srcId="{31B68692-2838-49E9-AE0B-6AA26B722AE8}" destId="{5DF8EE0B-5EAB-4C8F-A40C-548AD9721C89}" srcOrd="1" destOrd="0" presId="urn:microsoft.com/office/officeart/2005/8/layout/cycle7"/>
    <dgm:cxn modelId="{93854DE7-6749-4921-86A0-C15948416FEC}" srcId="{61FA9124-D38B-4FBE-8184-F2E5FC307E88}" destId="{4F658DAF-B07C-4F32-A3C7-6D1ECD2A2577}" srcOrd="2" destOrd="0" parTransId="{541175FA-17C4-43C1-A9FF-4E67A689D676}" sibTransId="{AEFBA335-E1DB-43CC-8985-7237384B1C0D}"/>
    <dgm:cxn modelId="{8382A274-0F58-4F40-B6D6-B52C77A19336}" type="presOf" srcId="{4F658DAF-B07C-4F32-A3C7-6D1ECD2A2577}" destId="{11D5C345-1EB0-4B4B-973B-3AE0C451C9F9}" srcOrd="0" destOrd="0" presId="urn:microsoft.com/office/officeart/2005/8/layout/cycle7"/>
    <dgm:cxn modelId="{FFE637C2-F282-4253-86B2-5945176ECC19}" type="presOf" srcId="{DD9B10EE-7335-40F3-904F-2006C611D4FE}" destId="{E9ADDE7E-2F2E-459B-8FF2-186325BB289B}" srcOrd="0" destOrd="0" presId="urn:microsoft.com/office/officeart/2005/8/layout/cycle7"/>
    <dgm:cxn modelId="{99105A35-414B-4ED7-9480-DB661F1558E4}" type="presParOf" srcId="{7CF5DF0F-2BF9-4F26-A743-F15A8626D271}" destId="{E9ADDE7E-2F2E-459B-8FF2-186325BB289B}" srcOrd="0" destOrd="0" presId="urn:microsoft.com/office/officeart/2005/8/layout/cycle7"/>
    <dgm:cxn modelId="{5ABB61E9-B65A-4654-9989-5BF30F59FE5C}" type="presParOf" srcId="{7CF5DF0F-2BF9-4F26-A743-F15A8626D271}" destId="{E3B99EEE-404D-4E1E-B940-70367CB8DE94}" srcOrd="1" destOrd="0" presId="urn:microsoft.com/office/officeart/2005/8/layout/cycle7"/>
    <dgm:cxn modelId="{858A39CA-472E-40BE-94D1-38CCE40F88D2}" type="presParOf" srcId="{E3B99EEE-404D-4E1E-B940-70367CB8DE94}" destId="{5DF8EE0B-5EAB-4C8F-A40C-548AD9721C89}" srcOrd="0" destOrd="0" presId="urn:microsoft.com/office/officeart/2005/8/layout/cycle7"/>
    <dgm:cxn modelId="{3F3945D7-3B35-4AD2-A9E9-0ADC961F4293}" type="presParOf" srcId="{7CF5DF0F-2BF9-4F26-A743-F15A8626D271}" destId="{4CB8B1AD-0DBB-450B-86A2-1D40D09DA1EC}" srcOrd="2" destOrd="0" presId="urn:microsoft.com/office/officeart/2005/8/layout/cycle7"/>
    <dgm:cxn modelId="{04DEB66F-CFEF-4DC0-AA05-1FDA197BF0C2}" type="presParOf" srcId="{7CF5DF0F-2BF9-4F26-A743-F15A8626D271}" destId="{ABFE2F77-5677-482B-A075-195533FF2B77}" srcOrd="3" destOrd="0" presId="urn:microsoft.com/office/officeart/2005/8/layout/cycle7"/>
    <dgm:cxn modelId="{DD10615B-1361-431E-8BA6-45424E2A0388}" type="presParOf" srcId="{ABFE2F77-5677-482B-A075-195533FF2B77}" destId="{E5D58406-638B-436B-9659-78B14C6E3FE5}" srcOrd="0" destOrd="0" presId="urn:microsoft.com/office/officeart/2005/8/layout/cycle7"/>
    <dgm:cxn modelId="{4B2DD53D-48D5-4B88-9698-9C6F178D2F96}" type="presParOf" srcId="{7CF5DF0F-2BF9-4F26-A743-F15A8626D271}" destId="{11D5C345-1EB0-4B4B-973B-3AE0C451C9F9}" srcOrd="4" destOrd="0" presId="urn:microsoft.com/office/officeart/2005/8/layout/cycle7"/>
    <dgm:cxn modelId="{AAD9D864-1772-40BC-8190-472FD45B0227}" type="presParOf" srcId="{7CF5DF0F-2BF9-4F26-A743-F15A8626D271}" destId="{84B6B0F1-CDB3-42C5-A6D3-532351719C90}" srcOrd="5" destOrd="0" presId="urn:microsoft.com/office/officeart/2005/8/layout/cycle7"/>
    <dgm:cxn modelId="{358C5291-BF6B-43AB-A44A-6D40FD72B957}" type="presParOf" srcId="{84B6B0F1-CDB3-42C5-A6D3-532351719C90}" destId="{B7ADA02C-FFEF-485A-BBF1-ED1C735FA040}" srcOrd="0" destOrd="0" presId="urn:microsoft.com/office/officeart/2005/8/layout/cycle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E569A3C-C5DB-4ECE-A58A-7A4502D40EA9}" type="doc">
      <dgm:prSet loTypeId="urn:microsoft.com/office/officeart/2005/8/layout/cycle8" loCatId="cycle" qsTypeId="urn:microsoft.com/office/officeart/2005/8/quickstyle/simple5" qsCatId="simple" csTypeId="urn:microsoft.com/office/officeart/2005/8/colors/accent1_2" csCatId="accent1" phldr="1"/>
      <dgm:spPr/>
    </dgm:pt>
    <dgm:pt modelId="{49A207FD-3532-4CAE-A724-4879A7EE7A06}">
      <dgm:prSet phldrT="[Text]" custT="1"/>
      <dgm:spPr/>
      <dgm:t>
        <a:bodyPr/>
        <a:lstStyle/>
        <a:p>
          <a:r>
            <a:rPr lang="en-US" sz="2400" dirty="0"/>
            <a:t>Muscular Imbalance</a:t>
          </a:r>
        </a:p>
      </dgm:t>
    </dgm:pt>
    <dgm:pt modelId="{CC85119E-24CA-445E-81E4-CA2F1C22BE82}" type="parTrans" cxnId="{7E760A57-4DA6-413F-B7ED-9AD3EC297844}">
      <dgm:prSet/>
      <dgm:spPr/>
      <dgm:t>
        <a:bodyPr/>
        <a:lstStyle/>
        <a:p>
          <a:endParaRPr lang="en-US"/>
        </a:p>
      </dgm:t>
    </dgm:pt>
    <dgm:pt modelId="{FB9A347F-16DA-4FB0-B941-9AAC96C82254}" type="sibTrans" cxnId="{7E760A57-4DA6-413F-B7ED-9AD3EC297844}">
      <dgm:prSet/>
      <dgm:spPr/>
      <dgm:t>
        <a:bodyPr/>
        <a:lstStyle/>
        <a:p>
          <a:endParaRPr lang="en-US"/>
        </a:p>
      </dgm:t>
    </dgm:pt>
    <dgm:pt modelId="{7902D534-FCBF-49D3-82CB-AB9E8DBF9ACE}">
      <dgm:prSet phldrT="[Text]" custT="1"/>
      <dgm:spPr/>
      <dgm:t>
        <a:bodyPr/>
        <a:lstStyle/>
        <a:p>
          <a:r>
            <a:rPr lang="en-US" sz="3200" dirty="0"/>
            <a:t>Muscular Weakness</a:t>
          </a:r>
        </a:p>
      </dgm:t>
    </dgm:pt>
    <dgm:pt modelId="{13291382-D7FB-4E91-8F44-945E03BB8BE5}" type="parTrans" cxnId="{E544B4BB-8D60-4C7A-A661-85BF81B41575}">
      <dgm:prSet/>
      <dgm:spPr/>
      <dgm:t>
        <a:bodyPr/>
        <a:lstStyle/>
        <a:p>
          <a:endParaRPr lang="en-US"/>
        </a:p>
      </dgm:t>
    </dgm:pt>
    <dgm:pt modelId="{962C8B76-9BB8-465D-9022-3C2D5D8FE7CE}" type="sibTrans" cxnId="{E544B4BB-8D60-4C7A-A661-85BF81B41575}">
      <dgm:prSet/>
      <dgm:spPr/>
      <dgm:t>
        <a:bodyPr/>
        <a:lstStyle/>
        <a:p>
          <a:endParaRPr lang="en-US"/>
        </a:p>
      </dgm:t>
    </dgm:pt>
    <dgm:pt modelId="{DA331251-323B-444F-A408-22ABBDC6A7A7}">
      <dgm:prSet phldrT="[Text]" custT="1"/>
      <dgm:spPr/>
      <dgm:t>
        <a:bodyPr/>
        <a:lstStyle/>
        <a:p>
          <a:r>
            <a:rPr lang="en-US" sz="2400" dirty="0"/>
            <a:t>Irregular Movement</a:t>
          </a:r>
        </a:p>
      </dgm:t>
    </dgm:pt>
    <dgm:pt modelId="{22788358-E673-4A47-9654-D290261B8A4D}" type="parTrans" cxnId="{DB9E0382-41CC-400E-A3BD-B1735195F68D}">
      <dgm:prSet/>
      <dgm:spPr/>
      <dgm:t>
        <a:bodyPr/>
        <a:lstStyle/>
        <a:p>
          <a:endParaRPr lang="en-US"/>
        </a:p>
      </dgm:t>
    </dgm:pt>
    <dgm:pt modelId="{DF1E3DF8-F2F0-45D1-85CC-AC40CFCF2DF6}" type="sibTrans" cxnId="{DB9E0382-41CC-400E-A3BD-B1735195F68D}">
      <dgm:prSet/>
      <dgm:spPr/>
      <dgm:t>
        <a:bodyPr/>
        <a:lstStyle/>
        <a:p>
          <a:endParaRPr lang="en-US"/>
        </a:p>
      </dgm:t>
    </dgm:pt>
    <dgm:pt modelId="{517409E3-BD65-4FD1-91C7-707F6590BCB8}" type="pres">
      <dgm:prSet presAssocID="{7E569A3C-C5DB-4ECE-A58A-7A4502D40EA9}" presName="compositeShape" presStyleCnt="0">
        <dgm:presLayoutVars>
          <dgm:chMax val="7"/>
          <dgm:dir/>
          <dgm:resizeHandles val="exact"/>
        </dgm:presLayoutVars>
      </dgm:prSet>
      <dgm:spPr/>
    </dgm:pt>
    <dgm:pt modelId="{D464E974-5D2E-4067-9EE9-9ADE74A5E33E}" type="pres">
      <dgm:prSet presAssocID="{7E569A3C-C5DB-4ECE-A58A-7A4502D40EA9}" presName="wedge1" presStyleLbl="node1" presStyleIdx="0" presStyleCnt="3"/>
      <dgm:spPr/>
      <dgm:t>
        <a:bodyPr/>
        <a:lstStyle/>
        <a:p>
          <a:endParaRPr lang="en-US"/>
        </a:p>
      </dgm:t>
    </dgm:pt>
    <dgm:pt modelId="{31EF4C2F-7CAB-459D-BA49-054443ED2DC1}" type="pres">
      <dgm:prSet presAssocID="{7E569A3C-C5DB-4ECE-A58A-7A4502D40EA9}" presName="dummy1a" presStyleCnt="0"/>
      <dgm:spPr/>
    </dgm:pt>
    <dgm:pt modelId="{F029F783-1707-46A4-B0FC-9DA901E9C034}" type="pres">
      <dgm:prSet presAssocID="{7E569A3C-C5DB-4ECE-A58A-7A4502D40EA9}" presName="dummy1b" presStyleCnt="0"/>
      <dgm:spPr/>
    </dgm:pt>
    <dgm:pt modelId="{EBDE0A06-A0B7-4966-9755-7129C1D1792E}" type="pres">
      <dgm:prSet presAssocID="{7E569A3C-C5DB-4ECE-A58A-7A4502D40EA9}" presName="wedge1Tx" presStyleLbl="node1" presStyleIdx="0" presStyleCnt="3">
        <dgm:presLayoutVars>
          <dgm:chMax val="0"/>
          <dgm:chPref val="0"/>
          <dgm:bulletEnabled val="1"/>
        </dgm:presLayoutVars>
      </dgm:prSet>
      <dgm:spPr/>
      <dgm:t>
        <a:bodyPr/>
        <a:lstStyle/>
        <a:p>
          <a:endParaRPr lang="en-US"/>
        </a:p>
      </dgm:t>
    </dgm:pt>
    <dgm:pt modelId="{32F928DB-5C11-4A99-93DF-DB4384F29D9E}" type="pres">
      <dgm:prSet presAssocID="{7E569A3C-C5DB-4ECE-A58A-7A4502D40EA9}" presName="wedge2" presStyleLbl="node1" presStyleIdx="1" presStyleCnt="3"/>
      <dgm:spPr/>
      <dgm:t>
        <a:bodyPr/>
        <a:lstStyle/>
        <a:p>
          <a:endParaRPr lang="en-US"/>
        </a:p>
      </dgm:t>
    </dgm:pt>
    <dgm:pt modelId="{B2509EFB-AD3D-42A1-B34C-0585F4F6E201}" type="pres">
      <dgm:prSet presAssocID="{7E569A3C-C5DB-4ECE-A58A-7A4502D40EA9}" presName="dummy2a" presStyleCnt="0"/>
      <dgm:spPr/>
    </dgm:pt>
    <dgm:pt modelId="{64C66586-5A9A-4940-9FA7-D21093026EFC}" type="pres">
      <dgm:prSet presAssocID="{7E569A3C-C5DB-4ECE-A58A-7A4502D40EA9}" presName="dummy2b" presStyleCnt="0"/>
      <dgm:spPr/>
    </dgm:pt>
    <dgm:pt modelId="{35A62DDC-6D47-4042-9FA3-A4A23CDFDC7F}" type="pres">
      <dgm:prSet presAssocID="{7E569A3C-C5DB-4ECE-A58A-7A4502D40EA9}" presName="wedge2Tx" presStyleLbl="node1" presStyleIdx="1" presStyleCnt="3">
        <dgm:presLayoutVars>
          <dgm:chMax val="0"/>
          <dgm:chPref val="0"/>
          <dgm:bulletEnabled val="1"/>
        </dgm:presLayoutVars>
      </dgm:prSet>
      <dgm:spPr/>
      <dgm:t>
        <a:bodyPr/>
        <a:lstStyle/>
        <a:p>
          <a:endParaRPr lang="en-US"/>
        </a:p>
      </dgm:t>
    </dgm:pt>
    <dgm:pt modelId="{A30FC7A2-6AEE-4B59-8DFA-3E4C20021D1B}" type="pres">
      <dgm:prSet presAssocID="{7E569A3C-C5DB-4ECE-A58A-7A4502D40EA9}" presName="wedge3" presStyleLbl="node1" presStyleIdx="2" presStyleCnt="3"/>
      <dgm:spPr/>
      <dgm:t>
        <a:bodyPr/>
        <a:lstStyle/>
        <a:p>
          <a:endParaRPr lang="en-US"/>
        </a:p>
      </dgm:t>
    </dgm:pt>
    <dgm:pt modelId="{344B420F-79FC-4C47-A7E3-CF246663DEA6}" type="pres">
      <dgm:prSet presAssocID="{7E569A3C-C5DB-4ECE-A58A-7A4502D40EA9}" presName="dummy3a" presStyleCnt="0"/>
      <dgm:spPr/>
    </dgm:pt>
    <dgm:pt modelId="{35856DFA-6B6B-4D8B-98B1-C3936EC21E57}" type="pres">
      <dgm:prSet presAssocID="{7E569A3C-C5DB-4ECE-A58A-7A4502D40EA9}" presName="dummy3b" presStyleCnt="0"/>
      <dgm:spPr/>
    </dgm:pt>
    <dgm:pt modelId="{B627B450-79AA-45D0-A5A2-AF2197DE619F}" type="pres">
      <dgm:prSet presAssocID="{7E569A3C-C5DB-4ECE-A58A-7A4502D40EA9}" presName="wedge3Tx" presStyleLbl="node1" presStyleIdx="2" presStyleCnt="3">
        <dgm:presLayoutVars>
          <dgm:chMax val="0"/>
          <dgm:chPref val="0"/>
          <dgm:bulletEnabled val="1"/>
        </dgm:presLayoutVars>
      </dgm:prSet>
      <dgm:spPr/>
      <dgm:t>
        <a:bodyPr/>
        <a:lstStyle/>
        <a:p>
          <a:endParaRPr lang="en-US"/>
        </a:p>
      </dgm:t>
    </dgm:pt>
    <dgm:pt modelId="{A53D8378-A353-46CC-B7B3-19BC770A37D1}" type="pres">
      <dgm:prSet presAssocID="{FB9A347F-16DA-4FB0-B941-9AAC96C82254}" presName="arrowWedge1" presStyleLbl="fgSibTrans2D1" presStyleIdx="0" presStyleCnt="3"/>
      <dgm:spPr/>
    </dgm:pt>
    <dgm:pt modelId="{D84B29A7-0079-465F-8647-B31FBE386274}" type="pres">
      <dgm:prSet presAssocID="{962C8B76-9BB8-465D-9022-3C2D5D8FE7CE}" presName="arrowWedge2" presStyleLbl="fgSibTrans2D1" presStyleIdx="1" presStyleCnt="3"/>
      <dgm:spPr/>
    </dgm:pt>
    <dgm:pt modelId="{37241CE4-77F8-4FC4-A53B-4D7594822AB3}" type="pres">
      <dgm:prSet presAssocID="{DF1E3DF8-F2F0-45D1-85CC-AC40CFCF2DF6}" presName="arrowWedge3" presStyleLbl="fgSibTrans2D1" presStyleIdx="2" presStyleCnt="3"/>
      <dgm:spPr/>
    </dgm:pt>
  </dgm:ptLst>
  <dgm:cxnLst>
    <dgm:cxn modelId="{7E760A57-4DA6-413F-B7ED-9AD3EC297844}" srcId="{7E569A3C-C5DB-4ECE-A58A-7A4502D40EA9}" destId="{49A207FD-3532-4CAE-A724-4879A7EE7A06}" srcOrd="0" destOrd="0" parTransId="{CC85119E-24CA-445E-81E4-CA2F1C22BE82}" sibTransId="{FB9A347F-16DA-4FB0-B941-9AAC96C82254}"/>
    <dgm:cxn modelId="{DB19F831-0570-425A-8C10-0126B31906D8}" type="presOf" srcId="{49A207FD-3532-4CAE-A724-4879A7EE7A06}" destId="{D464E974-5D2E-4067-9EE9-9ADE74A5E33E}" srcOrd="0" destOrd="0" presId="urn:microsoft.com/office/officeart/2005/8/layout/cycle8"/>
    <dgm:cxn modelId="{B2AC0DD5-80DC-42AD-A481-4CD7104CF7D8}" type="presOf" srcId="{7902D534-FCBF-49D3-82CB-AB9E8DBF9ACE}" destId="{35A62DDC-6D47-4042-9FA3-A4A23CDFDC7F}" srcOrd="1" destOrd="0" presId="urn:microsoft.com/office/officeart/2005/8/layout/cycle8"/>
    <dgm:cxn modelId="{27197954-CBDC-4520-8DBA-381B1E14BA3D}" type="presOf" srcId="{7902D534-FCBF-49D3-82CB-AB9E8DBF9ACE}" destId="{32F928DB-5C11-4A99-93DF-DB4384F29D9E}" srcOrd="0" destOrd="0" presId="urn:microsoft.com/office/officeart/2005/8/layout/cycle8"/>
    <dgm:cxn modelId="{8F8EE211-A2ED-4CF3-B5F3-C2756272AEFA}" type="presOf" srcId="{DA331251-323B-444F-A408-22ABBDC6A7A7}" destId="{B627B450-79AA-45D0-A5A2-AF2197DE619F}" srcOrd="1" destOrd="0" presId="urn:microsoft.com/office/officeart/2005/8/layout/cycle8"/>
    <dgm:cxn modelId="{6DA2EEFF-B978-450A-B810-56992395D75C}" type="presOf" srcId="{7E569A3C-C5DB-4ECE-A58A-7A4502D40EA9}" destId="{517409E3-BD65-4FD1-91C7-707F6590BCB8}" srcOrd="0" destOrd="0" presId="urn:microsoft.com/office/officeart/2005/8/layout/cycle8"/>
    <dgm:cxn modelId="{E544B4BB-8D60-4C7A-A661-85BF81B41575}" srcId="{7E569A3C-C5DB-4ECE-A58A-7A4502D40EA9}" destId="{7902D534-FCBF-49D3-82CB-AB9E8DBF9ACE}" srcOrd="1" destOrd="0" parTransId="{13291382-D7FB-4E91-8F44-945E03BB8BE5}" sibTransId="{962C8B76-9BB8-465D-9022-3C2D5D8FE7CE}"/>
    <dgm:cxn modelId="{91CE86FC-0F71-4F58-9C80-04E123F68C38}" type="presOf" srcId="{DA331251-323B-444F-A408-22ABBDC6A7A7}" destId="{A30FC7A2-6AEE-4B59-8DFA-3E4C20021D1B}" srcOrd="0" destOrd="0" presId="urn:microsoft.com/office/officeart/2005/8/layout/cycle8"/>
    <dgm:cxn modelId="{DB9E0382-41CC-400E-A3BD-B1735195F68D}" srcId="{7E569A3C-C5DB-4ECE-A58A-7A4502D40EA9}" destId="{DA331251-323B-444F-A408-22ABBDC6A7A7}" srcOrd="2" destOrd="0" parTransId="{22788358-E673-4A47-9654-D290261B8A4D}" sibTransId="{DF1E3DF8-F2F0-45D1-85CC-AC40CFCF2DF6}"/>
    <dgm:cxn modelId="{14994296-2DE4-451C-882C-9B6AC747701C}" type="presOf" srcId="{49A207FD-3532-4CAE-A724-4879A7EE7A06}" destId="{EBDE0A06-A0B7-4966-9755-7129C1D1792E}" srcOrd="1" destOrd="0" presId="urn:microsoft.com/office/officeart/2005/8/layout/cycle8"/>
    <dgm:cxn modelId="{F64E0E0B-C754-4473-9168-D4B325FF4B22}" type="presParOf" srcId="{517409E3-BD65-4FD1-91C7-707F6590BCB8}" destId="{D464E974-5D2E-4067-9EE9-9ADE74A5E33E}" srcOrd="0" destOrd="0" presId="urn:microsoft.com/office/officeart/2005/8/layout/cycle8"/>
    <dgm:cxn modelId="{37BF1E27-5829-4658-BD40-50594DC7BCF4}" type="presParOf" srcId="{517409E3-BD65-4FD1-91C7-707F6590BCB8}" destId="{31EF4C2F-7CAB-459D-BA49-054443ED2DC1}" srcOrd="1" destOrd="0" presId="urn:microsoft.com/office/officeart/2005/8/layout/cycle8"/>
    <dgm:cxn modelId="{6601309B-9441-4DB6-98DA-5DD549269E89}" type="presParOf" srcId="{517409E3-BD65-4FD1-91C7-707F6590BCB8}" destId="{F029F783-1707-46A4-B0FC-9DA901E9C034}" srcOrd="2" destOrd="0" presId="urn:microsoft.com/office/officeart/2005/8/layout/cycle8"/>
    <dgm:cxn modelId="{B3380E88-FC6E-4261-98BB-707AB0BC7CC5}" type="presParOf" srcId="{517409E3-BD65-4FD1-91C7-707F6590BCB8}" destId="{EBDE0A06-A0B7-4966-9755-7129C1D1792E}" srcOrd="3" destOrd="0" presId="urn:microsoft.com/office/officeart/2005/8/layout/cycle8"/>
    <dgm:cxn modelId="{B9408A9F-524C-43EE-809F-C48B7E95BE87}" type="presParOf" srcId="{517409E3-BD65-4FD1-91C7-707F6590BCB8}" destId="{32F928DB-5C11-4A99-93DF-DB4384F29D9E}" srcOrd="4" destOrd="0" presId="urn:microsoft.com/office/officeart/2005/8/layout/cycle8"/>
    <dgm:cxn modelId="{8EF2F432-C5C1-48A6-85F3-C28FC29E554E}" type="presParOf" srcId="{517409E3-BD65-4FD1-91C7-707F6590BCB8}" destId="{B2509EFB-AD3D-42A1-B34C-0585F4F6E201}" srcOrd="5" destOrd="0" presId="urn:microsoft.com/office/officeart/2005/8/layout/cycle8"/>
    <dgm:cxn modelId="{7E560A88-0391-42EB-9013-D687A76BD713}" type="presParOf" srcId="{517409E3-BD65-4FD1-91C7-707F6590BCB8}" destId="{64C66586-5A9A-4940-9FA7-D21093026EFC}" srcOrd="6" destOrd="0" presId="urn:microsoft.com/office/officeart/2005/8/layout/cycle8"/>
    <dgm:cxn modelId="{B12A0382-1D00-4FC4-B98E-5D728401C9EC}" type="presParOf" srcId="{517409E3-BD65-4FD1-91C7-707F6590BCB8}" destId="{35A62DDC-6D47-4042-9FA3-A4A23CDFDC7F}" srcOrd="7" destOrd="0" presId="urn:microsoft.com/office/officeart/2005/8/layout/cycle8"/>
    <dgm:cxn modelId="{65F4736D-63FF-45EA-8F46-B5511BF34A4D}" type="presParOf" srcId="{517409E3-BD65-4FD1-91C7-707F6590BCB8}" destId="{A30FC7A2-6AEE-4B59-8DFA-3E4C20021D1B}" srcOrd="8" destOrd="0" presId="urn:microsoft.com/office/officeart/2005/8/layout/cycle8"/>
    <dgm:cxn modelId="{6F16BAD2-CB6A-406C-B378-CDB01EF56A9B}" type="presParOf" srcId="{517409E3-BD65-4FD1-91C7-707F6590BCB8}" destId="{344B420F-79FC-4C47-A7E3-CF246663DEA6}" srcOrd="9" destOrd="0" presId="urn:microsoft.com/office/officeart/2005/8/layout/cycle8"/>
    <dgm:cxn modelId="{4F0ABA45-2AAD-41B6-9D55-832E0952B8FF}" type="presParOf" srcId="{517409E3-BD65-4FD1-91C7-707F6590BCB8}" destId="{35856DFA-6B6B-4D8B-98B1-C3936EC21E57}" srcOrd="10" destOrd="0" presId="urn:microsoft.com/office/officeart/2005/8/layout/cycle8"/>
    <dgm:cxn modelId="{9F485F4E-03C3-4474-85E8-A9D5113A8156}" type="presParOf" srcId="{517409E3-BD65-4FD1-91C7-707F6590BCB8}" destId="{B627B450-79AA-45D0-A5A2-AF2197DE619F}" srcOrd="11" destOrd="0" presId="urn:microsoft.com/office/officeart/2005/8/layout/cycle8"/>
    <dgm:cxn modelId="{D911F2A2-F05C-430F-ABA0-4CD36EEC580E}" type="presParOf" srcId="{517409E3-BD65-4FD1-91C7-707F6590BCB8}" destId="{A53D8378-A353-46CC-B7B3-19BC770A37D1}" srcOrd="12" destOrd="0" presId="urn:microsoft.com/office/officeart/2005/8/layout/cycle8"/>
    <dgm:cxn modelId="{D2232AC5-64AC-44ED-94C4-59FBE54739EA}" type="presParOf" srcId="{517409E3-BD65-4FD1-91C7-707F6590BCB8}" destId="{D84B29A7-0079-465F-8647-B31FBE386274}" srcOrd="13" destOrd="0" presId="urn:microsoft.com/office/officeart/2005/8/layout/cycle8"/>
    <dgm:cxn modelId="{8CAF8B30-4803-4F28-8BF8-559E1AC09698}" type="presParOf" srcId="{517409E3-BD65-4FD1-91C7-707F6590BCB8}" destId="{37241CE4-77F8-4FC4-A53B-4D7594822AB3}" srcOrd="14"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B10D4E7-2FFF-4BAC-9AE7-10D295A1CC29}" type="doc">
      <dgm:prSet loTypeId="urn:microsoft.com/office/officeart/2005/8/layout/vProcess5" loCatId="process" qsTypeId="urn:microsoft.com/office/officeart/2005/8/quickstyle/simple1" qsCatId="simple" csTypeId="urn:microsoft.com/office/officeart/2005/8/colors/colorful2" csCatId="colorful" phldr="1"/>
      <dgm:spPr/>
      <dgm:t>
        <a:bodyPr/>
        <a:lstStyle/>
        <a:p>
          <a:endParaRPr lang="en-US"/>
        </a:p>
      </dgm:t>
    </dgm:pt>
    <dgm:pt modelId="{7A8FD0E7-C73A-4B1E-BD6A-E717E320C056}">
      <dgm:prSet phldrT="[Text]"/>
      <dgm:spPr/>
      <dgm:t>
        <a:bodyPr/>
        <a:lstStyle/>
        <a:p>
          <a:r>
            <a:rPr lang="en-US" dirty="0"/>
            <a:t>1. Addressing Structural Limitations</a:t>
          </a:r>
        </a:p>
      </dgm:t>
    </dgm:pt>
    <dgm:pt modelId="{1DA0543C-CAC8-402A-A3B4-6ADD9ADD0A3C}" type="parTrans" cxnId="{D02521CA-BCAD-42FF-A1D9-F104EBD8BC11}">
      <dgm:prSet/>
      <dgm:spPr/>
      <dgm:t>
        <a:bodyPr/>
        <a:lstStyle/>
        <a:p>
          <a:endParaRPr lang="en-US"/>
        </a:p>
      </dgm:t>
    </dgm:pt>
    <dgm:pt modelId="{49B81BC4-DF2F-4E3D-9B99-E5CE0B175438}" type="sibTrans" cxnId="{D02521CA-BCAD-42FF-A1D9-F104EBD8BC11}">
      <dgm:prSet/>
      <dgm:spPr/>
      <dgm:t>
        <a:bodyPr/>
        <a:lstStyle/>
        <a:p>
          <a:endParaRPr lang="en-US" dirty="0"/>
        </a:p>
      </dgm:t>
    </dgm:pt>
    <dgm:pt modelId="{57808B0A-948E-4879-A750-2B2CDBA9B1AE}">
      <dgm:prSet phldrT="[Text]"/>
      <dgm:spPr/>
      <dgm:t>
        <a:bodyPr/>
        <a:lstStyle/>
        <a:p>
          <a:r>
            <a:rPr lang="en-US" dirty="0"/>
            <a:t>2. Activation and Dissociation</a:t>
          </a:r>
        </a:p>
      </dgm:t>
    </dgm:pt>
    <dgm:pt modelId="{BE17D65E-C565-423C-8F60-3EC74A8A53F0}" type="parTrans" cxnId="{538D0787-90FA-44E2-92F8-0E634765C0E8}">
      <dgm:prSet/>
      <dgm:spPr/>
      <dgm:t>
        <a:bodyPr/>
        <a:lstStyle/>
        <a:p>
          <a:endParaRPr lang="en-US"/>
        </a:p>
      </dgm:t>
    </dgm:pt>
    <dgm:pt modelId="{E18980A7-D37C-4957-8522-EAA1879FB47B}" type="sibTrans" cxnId="{538D0787-90FA-44E2-92F8-0E634765C0E8}">
      <dgm:prSet/>
      <dgm:spPr/>
      <dgm:t>
        <a:bodyPr/>
        <a:lstStyle/>
        <a:p>
          <a:endParaRPr lang="en-US" dirty="0"/>
        </a:p>
      </dgm:t>
    </dgm:pt>
    <dgm:pt modelId="{D6A5CF81-B49E-4CDD-B1E5-F8400BBD71D0}">
      <dgm:prSet phldrT="[Text]"/>
      <dgm:spPr/>
      <dgm:t>
        <a:bodyPr/>
        <a:lstStyle/>
        <a:p>
          <a:r>
            <a:rPr lang="en-US" dirty="0"/>
            <a:t>3. Functional Integration</a:t>
          </a:r>
        </a:p>
      </dgm:t>
    </dgm:pt>
    <dgm:pt modelId="{58175B7B-E7A9-4673-A639-8C1DD131D311}" type="parTrans" cxnId="{E87880BE-AB3B-45E4-AB00-16FD3A453131}">
      <dgm:prSet/>
      <dgm:spPr/>
      <dgm:t>
        <a:bodyPr/>
        <a:lstStyle/>
        <a:p>
          <a:endParaRPr lang="en-US"/>
        </a:p>
      </dgm:t>
    </dgm:pt>
    <dgm:pt modelId="{40192241-C752-4DBB-9E04-BEB53BEE696E}" type="sibTrans" cxnId="{E87880BE-AB3B-45E4-AB00-16FD3A453131}">
      <dgm:prSet/>
      <dgm:spPr/>
      <dgm:t>
        <a:bodyPr/>
        <a:lstStyle/>
        <a:p>
          <a:endParaRPr lang="en-US"/>
        </a:p>
      </dgm:t>
    </dgm:pt>
    <dgm:pt modelId="{060EE6BE-8175-4A30-9BC1-A2233916EE4D}" type="pres">
      <dgm:prSet presAssocID="{2B10D4E7-2FFF-4BAC-9AE7-10D295A1CC29}" presName="outerComposite" presStyleCnt="0">
        <dgm:presLayoutVars>
          <dgm:chMax val="5"/>
          <dgm:dir/>
          <dgm:resizeHandles val="exact"/>
        </dgm:presLayoutVars>
      </dgm:prSet>
      <dgm:spPr/>
      <dgm:t>
        <a:bodyPr/>
        <a:lstStyle/>
        <a:p>
          <a:endParaRPr lang="en-US"/>
        </a:p>
      </dgm:t>
    </dgm:pt>
    <dgm:pt modelId="{61DF1AAB-EB7D-49BA-97A2-AD6AEE0E8851}" type="pres">
      <dgm:prSet presAssocID="{2B10D4E7-2FFF-4BAC-9AE7-10D295A1CC29}" presName="dummyMaxCanvas" presStyleCnt="0">
        <dgm:presLayoutVars/>
      </dgm:prSet>
      <dgm:spPr/>
    </dgm:pt>
    <dgm:pt modelId="{2C567465-0A82-45D0-B57B-3D1B73A6D043}" type="pres">
      <dgm:prSet presAssocID="{2B10D4E7-2FFF-4BAC-9AE7-10D295A1CC29}" presName="ThreeNodes_1" presStyleLbl="node1" presStyleIdx="0" presStyleCnt="3">
        <dgm:presLayoutVars>
          <dgm:bulletEnabled val="1"/>
        </dgm:presLayoutVars>
      </dgm:prSet>
      <dgm:spPr/>
      <dgm:t>
        <a:bodyPr/>
        <a:lstStyle/>
        <a:p>
          <a:endParaRPr lang="en-US"/>
        </a:p>
      </dgm:t>
    </dgm:pt>
    <dgm:pt modelId="{0A80A634-BC29-4933-89BD-A2FD5BF9B132}" type="pres">
      <dgm:prSet presAssocID="{2B10D4E7-2FFF-4BAC-9AE7-10D295A1CC29}" presName="ThreeNodes_2" presStyleLbl="node1" presStyleIdx="1" presStyleCnt="3">
        <dgm:presLayoutVars>
          <dgm:bulletEnabled val="1"/>
        </dgm:presLayoutVars>
      </dgm:prSet>
      <dgm:spPr/>
      <dgm:t>
        <a:bodyPr/>
        <a:lstStyle/>
        <a:p>
          <a:endParaRPr lang="en-US"/>
        </a:p>
      </dgm:t>
    </dgm:pt>
    <dgm:pt modelId="{022C0811-9FF0-4F41-B9B5-555504B3AEEF}" type="pres">
      <dgm:prSet presAssocID="{2B10D4E7-2FFF-4BAC-9AE7-10D295A1CC29}" presName="ThreeNodes_3" presStyleLbl="node1" presStyleIdx="2" presStyleCnt="3">
        <dgm:presLayoutVars>
          <dgm:bulletEnabled val="1"/>
        </dgm:presLayoutVars>
      </dgm:prSet>
      <dgm:spPr/>
      <dgm:t>
        <a:bodyPr/>
        <a:lstStyle/>
        <a:p>
          <a:endParaRPr lang="en-US"/>
        </a:p>
      </dgm:t>
    </dgm:pt>
    <dgm:pt modelId="{0EA717DD-8F39-4D3E-A8FA-D0A15AB7A5BF}" type="pres">
      <dgm:prSet presAssocID="{2B10D4E7-2FFF-4BAC-9AE7-10D295A1CC29}" presName="ThreeConn_1-2" presStyleLbl="fgAccFollowNode1" presStyleIdx="0" presStyleCnt="2">
        <dgm:presLayoutVars>
          <dgm:bulletEnabled val="1"/>
        </dgm:presLayoutVars>
      </dgm:prSet>
      <dgm:spPr/>
      <dgm:t>
        <a:bodyPr/>
        <a:lstStyle/>
        <a:p>
          <a:endParaRPr lang="en-US"/>
        </a:p>
      </dgm:t>
    </dgm:pt>
    <dgm:pt modelId="{47616F9F-7EE2-44FA-BFD8-7B5036F6CFFF}" type="pres">
      <dgm:prSet presAssocID="{2B10D4E7-2FFF-4BAC-9AE7-10D295A1CC29}" presName="ThreeConn_2-3" presStyleLbl="fgAccFollowNode1" presStyleIdx="1" presStyleCnt="2">
        <dgm:presLayoutVars>
          <dgm:bulletEnabled val="1"/>
        </dgm:presLayoutVars>
      </dgm:prSet>
      <dgm:spPr/>
      <dgm:t>
        <a:bodyPr/>
        <a:lstStyle/>
        <a:p>
          <a:endParaRPr lang="en-US"/>
        </a:p>
      </dgm:t>
    </dgm:pt>
    <dgm:pt modelId="{DDAD0AB8-8F2C-413D-86CC-612F91D7A6E9}" type="pres">
      <dgm:prSet presAssocID="{2B10D4E7-2FFF-4BAC-9AE7-10D295A1CC29}" presName="ThreeNodes_1_text" presStyleLbl="node1" presStyleIdx="2" presStyleCnt="3">
        <dgm:presLayoutVars>
          <dgm:bulletEnabled val="1"/>
        </dgm:presLayoutVars>
      </dgm:prSet>
      <dgm:spPr/>
      <dgm:t>
        <a:bodyPr/>
        <a:lstStyle/>
        <a:p>
          <a:endParaRPr lang="en-US"/>
        </a:p>
      </dgm:t>
    </dgm:pt>
    <dgm:pt modelId="{C874FCFB-8462-4F49-A6C9-6EF2CB3886AD}" type="pres">
      <dgm:prSet presAssocID="{2B10D4E7-2FFF-4BAC-9AE7-10D295A1CC29}" presName="ThreeNodes_2_text" presStyleLbl="node1" presStyleIdx="2" presStyleCnt="3">
        <dgm:presLayoutVars>
          <dgm:bulletEnabled val="1"/>
        </dgm:presLayoutVars>
      </dgm:prSet>
      <dgm:spPr/>
      <dgm:t>
        <a:bodyPr/>
        <a:lstStyle/>
        <a:p>
          <a:endParaRPr lang="en-US"/>
        </a:p>
      </dgm:t>
    </dgm:pt>
    <dgm:pt modelId="{287B69D4-3C74-49D4-9552-A1F968991708}" type="pres">
      <dgm:prSet presAssocID="{2B10D4E7-2FFF-4BAC-9AE7-10D295A1CC29}" presName="ThreeNodes_3_text" presStyleLbl="node1" presStyleIdx="2" presStyleCnt="3">
        <dgm:presLayoutVars>
          <dgm:bulletEnabled val="1"/>
        </dgm:presLayoutVars>
      </dgm:prSet>
      <dgm:spPr/>
      <dgm:t>
        <a:bodyPr/>
        <a:lstStyle/>
        <a:p>
          <a:endParaRPr lang="en-US"/>
        </a:p>
      </dgm:t>
    </dgm:pt>
  </dgm:ptLst>
  <dgm:cxnLst>
    <dgm:cxn modelId="{21B8E014-E99D-4251-B043-492FF6DE5F1E}" type="presOf" srcId="{7A8FD0E7-C73A-4B1E-BD6A-E717E320C056}" destId="{2C567465-0A82-45D0-B57B-3D1B73A6D043}" srcOrd="0" destOrd="0" presId="urn:microsoft.com/office/officeart/2005/8/layout/vProcess5"/>
    <dgm:cxn modelId="{53924485-BD2A-44F9-A0F7-0517C74F1046}" type="presOf" srcId="{7A8FD0E7-C73A-4B1E-BD6A-E717E320C056}" destId="{DDAD0AB8-8F2C-413D-86CC-612F91D7A6E9}" srcOrd="1" destOrd="0" presId="urn:microsoft.com/office/officeart/2005/8/layout/vProcess5"/>
    <dgm:cxn modelId="{4D0E9B0F-1BE6-41FA-8066-27EDA0B2FD30}" type="presOf" srcId="{D6A5CF81-B49E-4CDD-B1E5-F8400BBD71D0}" destId="{287B69D4-3C74-49D4-9552-A1F968991708}" srcOrd="1" destOrd="0" presId="urn:microsoft.com/office/officeart/2005/8/layout/vProcess5"/>
    <dgm:cxn modelId="{444B8E6C-DB77-4BD6-9B4A-62F1C38B50A5}" type="presOf" srcId="{D6A5CF81-B49E-4CDD-B1E5-F8400BBD71D0}" destId="{022C0811-9FF0-4F41-B9B5-555504B3AEEF}" srcOrd="0" destOrd="0" presId="urn:microsoft.com/office/officeart/2005/8/layout/vProcess5"/>
    <dgm:cxn modelId="{E87880BE-AB3B-45E4-AB00-16FD3A453131}" srcId="{2B10D4E7-2FFF-4BAC-9AE7-10D295A1CC29}" destId="{D6A5CF81-B49E-4CDD-B1E5-F8400BBD71D0}" srcOrd="2" destOrd="0" parTransId="{58175B7B-E7A9-4673-A639-8C1DD131D311}" sibTransId="{40192241-C752-4DBB-9E04-BEB53BEE696E}"/>
    <dgm:cxn modelId="{538D0787-90FA-44E2-92F8-0E634765C0E8}" srcId="{2B10D4E7-2FFF-4BAC-9AE7-10D295A1CC29}" destId="{57808B0A-948E-4879-A750-2B2CDBA9B1AE}" srcOrd="1" destOrd="0" parTransId="{BE17D65E-C565-423C-8F60-3EC74A8A53F0}" sibTransId="{E18980A7-D37C-4957-8522-EAA1879FB47B}"/>
    <dgm:cxn modelId="{C2F7811F-084D-4E6E-8357-B5721F364535}" type="presOf" srcId="{57808B0A-948E-4879-A750-2B2CDBA9B1AE}" destId="{0A80A634-BC29-4933-89BD-A2FD5BF9B132}" srcOrd="0" destOrd="0" presId="urn:microsoft.com/office/officeart/2005/8/layout/vProcess5"/>
    <dgm:cxn modelId="{C358C0F5-BF91-43A9-AED8-3D732D079A8B}" type="presOf" srcId="{57808B0A-948E-4879-A750-2B2CDBA9B1AE}" destId="{C874FCFB-8462-4F49-A6C9-6EF2CB3886AD}" srcOrd="1" destOrd="0" presId="urn:microsoft.com/office/officeart/2005/8/layout/vProcess5"/>
    <dgm:cxn modelId="{B31B6897-EA2B-422A-B5EA-5601FB2CCB15}" type="presOf" srcId="{2B10D4E7-2FFF-4BAC-9AE7-10D295A1CC29}" destId="{060EE6BE-8175-4A30-9BC1-A2233916EE4D}" srcOrd="0" destOrd="0" presId="urn:microsoft.com/office/officeart/2005/8/layout/vProcess5"/>
    <dgm:cxn modelId="{D02521CA-BCAD-42FF-A1D9-F104EBD8BC11}" srcId="{2B10D4E7-2FFF-4BAC-9AE7-10D295A1CC29}" destId="{7A8FD0E7-C73A-4B1E-BD6A-E717E320C056}" srcOrd="0" destOrd="0" parTransId="{1DA0543C-CAC8-402A-A3B4-6ADD9ADD0A3C}" sibTransId="{49B81BC4-DF2F-4E3D-9B99-E5CE0B175438}"/>
    <dgm:cxn modelId="{3046AA35-DF58-4376-85CC-6A2CCDDDE3A9}" type="presOf" srcId="{E18980A7-D37C-4957-8522-EAA1879FB47B}" destId="{47616F9F-7EE2-44FA-BFD8-7B5036F6CFFF}" srcOrd="0" destOrd="0" presId="urn:microsoft.com/office/officeart/2005/8/layout/vProcess5"/>
    <dgm:cxn modelId="{BFFD2CAB-A986-45E9-BF27-8BB92A5959E5}" type="presOf" srcId="{49B81BC4-DF2F-4E3D-9B99-E5CE0B175438}" destId="{0EA717DD-8F39-4D3E-A8FA-D0A15AB7A5BF}" srcOrd="0" destOrd="0" presId="urn:microsoft.com/office/officeart/2005/8/layout/vProcess5"/>
    <dgm:cxn modelId="{CB8F6EBA-A018-4D4E-8A0D-5627CA6C7111}" type="presParOf" srcId="{060EE6BE-8175-4A30-9BC1-A2233916EE4D}" destId="{61DF1AAB-EB7D-49BA-97A2-AD6AEE0E8851}" srcOrd="0" destOrd="0" presId="urn:microsoft.com/office/officeart/2005/8/layout/vProcess5"/>
    <dgm:cxn modelId="{032D4BCF-5BD8-4A53-AB1B-952739226989}" type="presParOf" srcId="{060EE6BE-8175-4A30-9BC1-A2233916EE4D}" destId="{2C567465-0A82-45D0-B57B-3D1B73A6D043}" srcOrd="1" destOrd="0" presId="urn:microsoft.com/office/officeart/2005/8/layout/vProcess5"/>
    <dgm:cxn modelId="{4685DDCD-E944-4B85-8D2F-99F924CD9D87}" type="presParOf" srcId="{060EE6BE-8175-4A30-9BC1-A2233916EE4D}" destId="{0A80A634-BC29-4933-89BD-A2FD5BF9B132}" srcOrd="2" destOrd="0" presId="urn:microsoft.com/office/officeart/2005/8/layout/vProcess5"/>
    <dgm:cxn modelId="{A27C044D-C166-492D-B9A1-779F42DD64F2}" type="presParOf" srcId="{060EE6BE-8175-4A30-9BC1-A2233916EE4D}" destId="{022C0811-9FF0-4F41-B9B5-555504B3AEEF}" srcOrd="3" destOrd="0" presId="urn:microsoft.com/office/officeart/2005/8/layout/vProcess5"/>
    <dgm:cxn modelId="{270040AF-C6A2-424D-A9FF-529701587F6C}" type="presParOf" srcId="{060EE6BE-8175-4A30-9BC1-A2233916EE4D}" destId="{0EA717DD-8F39-4D3E-A8FA-D0A15AB7A5BF}" srcOrd="4" destOrd="0" presId="urn:microsoft.com/office/officeart/2005/8/layout/vProcess5"/>
    <dgm:cxn modelId="{50BACCB2-1EB4-400B-8E36-B946885B1286}" type="presParOf" srcId="{060EE6BE-8175-4A30-9BC1-A2233916EE4D}" destId="{47616F9F-7EE2-44FA-BFD8-7B5036F6CFFF}" srcOrd="5" destOrd="0" presId="urn:microsoft.com/office/officeart/2005/8/layout/vProcess5"/>
    <dgm:cxn modelId="{A89965A3-E64B-4BA4-AAA2-3EA6C7677D78}" type="presParOf" srcId="{060EE6BE-8175-4A30-9BC1-A2233916EE4D}" destId="{DDAD0AB8-8F2C-413D-86CC-612F91D7A6E9}" srcOrd="6" destOrd="0" presId="urn:microsoft.com/office/officeart/2005/8/layout/vProcess5"/>
    <dgm:cxn modelId="{8153DE3F-A92E-47CF-9EDA-F9F34BFEEEC2}" type="presParOf" srcId="{060EE6BE-8175-4A30-9BC1-A2233916EE4D}" destId="{C874FCFB-8462-4F49-A6C9-6EF2CB3886AD}" srcOrd="7" destOrd="0" presId="urn:microsoft.com/office/officeart/2005/8/layout/vProcess5"/>
    <dgm:cxn modelId="{475D6401-E91F-41CE-9B96-BCF123C3E69A}" type="presParOf" srcId="{060EE6BE-8175-4A30-9BC1-A2233916EE4D}" destId="{287B69D4-3C74-49D4-9552-A1F968991708}"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E569A3C-C5DB-4ECE-A58A-7A4502D40EA9}" type="doc">
      <dgm:prSet loTypeId="urn:microsoft.com/office/officeart/2005/8/layout/cycle8" loCatId="cycle" qsTypeId="urn:microsoft.com/office/officeart/2005/8/quickstyle/simple5" qsCatId="simple" csTypeId="urn:microsoft.com/office/officeart/2005/8/colors/accent2_2" csCatId="accent2" phldr="1"/>
      <dgm:spPr/>
    </dgm:pt>
    <dgm:pt modelId="{49A207FD-3532-4CAE-A724-4879A7EE7A06}">
      <dgm:prSet phldrT="[Text]"/>
      <dgm:spPr/>
      <dgm:t>
        <a:bodyPr/>
        <a:lstStyle/>
        <a:p>
          <a:r>
            <a:rPr lang="en-US" dirty="0"/>
            <a:t>Relation Imbalance</a:t>
          </a:r>
        </a:p>
      </dgm:t>
    </dgm:pt>
    <dgm:pt modelId="{CC85119E-24CA-445E-81E4-CA2F1C22BE82}" type="parTrans" cxnId="{7E760A57-4DA6-413F-B7ED-9AD3EC297844}">
      <dgm:prSet/>
      <dgm:spPr/>
      <dgm:t>
        <a:bodyPr/>
        <a:lstStyle/>
        <a:p>
          <a:endParaRPr lang="en-US"/>
        </a:p>
      </dgm:t>
    </dgm:pt>
    <dgm:pt modelId="{FB9A347F-16DA-4FB0-B941-9AAC96C82254}" type="sibTrans" cxnId="{7E760A57-4DA6-413F-B7ED-9AD3EC297844}">
      <dgm:prSet/>
      <dgm:spPr/>
      <dgm:t>
        <a:bodyPr/>
        <a:lstStyle/>
        <a:p>
          <a:endParaRPr lang="en-US"/>
        </a:p>
      </dgm:t>
    </dgm:pt>
    <dgm:pt modelId="{7902D534-FCBF-49D3-82CB-AB9E8DBF9ACE}">
      <dgm:prSet phldrT="[Text]"/>
      <dgm:spPr/>
      <dgm:t>
        <a:bodyPr/>
        <a:lstStyle/>
        <a:p>
          <a:r>
            <a:rPr lang="en-US" dirty="0"/>
            <a:t>Relation Weakness</a:t>
          </a:r>
        </a:p>
      </dgm:t>
    </dgm:pt>
    <dgm:pt modelId="{13291382-D7FB-4E91-8F44-945E03BB8BE5}" type="parTrans" cxnId="{E544B4BB-8D60-4C7A-A661-85BF81B41575}">
      <dgm:prSet/>
      <dgm:spPr/>
      <dgm:t>
        <a:bodyPr/>
        <a:lstStyle/>
        <a:p>
          <a:endParaRPr lang="en-US"/>
        </a:p>
      </dgm:t>
    </dgm:pt>
    <dgm:pt modelId="{962C8B76-9BB8-465D-9022-3C2D5D8FE7CE}" type="sibTrans" cxnId="{E544B4BB-8D60-4C7A-A661-85BF81B41575}">
      <dgm:prSet/>
      <dgm:spPr/>
      <dgm:t>
        <a:bodyPr/>
        <a:lstStyle/>
        <a:p>
          <a:endParaRPr lang="en-US"/>
        </a:p>
      </dgm:t>
    </dgm:pt>
    <dgm:pt modelId="{DA331251-323B-444F-A408-22ABBDC6A7A7}">
      <dgm:prSet phldrT="[Text]"/>
      <dgm:spPr/>
      <dgm:t>
        <a:bodyPr/>
        <a:lstStyle/>
        <a:p>
          <a:r>
            <a:rPr lang="en-US" dirty="0"/>
            <a:t>Irregular Response</a:t>
          </a:r>
        </a:p>
      </dgm:t>
    </dgm:pt>
    <dgm:pt modelId="{22788358-E673-4A47-9654-D290261B8A4D}" type="parTrans" cxnId="{DB9E0382-41CC-400E-A3BD-B1735195F68D}">
      <dgm:prSet/>
      <dgm:spPr/>
      <dgm:t>
        <a:bodyPr/>
        <a:lstStyle/>
        <a:p>
          <a:endParaRPr lang="en-US"/>
        </a:p>
      </dgm:t>
    </dgm:pt>
    <dgm:pt modelId="{DF1E3DF8-F2F0-45D1-85CC-AC40CFCF2DF6}" type="sibTrans" cxnId="{DB9E0382-41CC-400E-A3BD-B1735195F68D}">
      <dgm:prSet/>
      <dgm:spPr/>
      <dgm:t>
        <a:bodyPr/>
        <a:lstStyle/>
        <a:p>
          <a:endParaRPr lang="en-US"/>
        </a:p>
      </dgm:t>
    </dgm:pt>
    <dgm:pt modelId="{517409E3-BD65-4FD1-91C7-707F6590BCB8}" type="pres">
      <dgm:prSet presAssocID="{7E569A3C-C5DB-4ECE-A58A-7A4502D40EA9}" presName="compositeShape" presStyleCnt="0">
        <dgm:presLayoutVars>
          <dgm:chMax val="7"/>
          <dgm:dir/>
          <dgm:resizeHandles val="exact"/>
        </dgm:presLayoutVars>
      </dgm:prSet>
      <dgm:spPr/>
    </dgm:pt>
    <dgm:pt modelId="{D464E974-5D2E-4067-9EE9-9ADE74A5E33E}" type="pres">
      <dgm:prSet presAssocID="{7E569A3C-C5DB-4ECE-A58A-7A4502D40EA9}" presName="wedge1" presStyleLbl="node1" presStyleIdx="0" presStyleCnt="3"/>
      <dgm:spPr/>
      <dgm:t>
        <a:bodyPr/>
        <a:lstStyle/>
        <a:p>
          <a:endParaRPr lang="en-US"/>
        </a:p>
      </dgm:t>
    </dgm:pt>
    <dgm:pt modelId="{31EF4C2F-7CAB-459D-BA49-054443ED2DC1}" type="pres">
      <dgm:prSet presAssocID="{7E569A3C-C5DB-4ECE-A58A-7A4502D40EA9}" presName="dummy1a" presStyleCnt="0"/>
      <dgm:spPr/>
    </dgm:pt>
    <dgm:pt modelId="{F029F783-1707-46A4-B0FC-9DA901E9C034}" type="pres">
      <dgm:prSet presAssocID="{7E569A3C-C5DB-4ECE-A58A-7A4502D40EA9}" presName="dummy1b" presStyleCnt="0"/>
      <dgm:spPr/>
    </dgm:pt>
    <dgm:pt modelId="{EBDE0A06-A0B7-4966-9755-7129C1D1792E}" type="pres">
      <dgm:prSet presAssocID="{7E569A3C-C5DB-4ECE-A58A-7A4502D40EA9}" presName="wedge1Tx" presStyleLbl="node1" presStyleIdx="0" presStyleCnt="3">
        <dgm:presLayoutVars>
          <dgm:chMax val="0"/>
          <dgm:chPref val="0"/>
          <dgm:bulletEnabled val="1"/>
        </dgm:presLayoutVars>
      </dgm:prSet>
      <dgm:spPr/>
      <dgm:t>
        <a:bodyPr/>
        <a:lstStyle/>
        <a:p>
          <a:endParaRPr lang="en-US"/>
        </a:p>
      </dgm:t>
    </dgm:pt>
    <dgm:pt modelId="{32F928DB-5C11-4A99-93DF-DB4384F29D9E}" type="pres">
      <dgm:prSet presAssocID="{7E569A3C-C5DB-4ECE-A58A-7A4502D40EA9}" presName="wedge2" presStyleLbl="node1" presStyleIdx="1" presStyleCnt="3"/>
      <dgm:spPr/>
      <dgm:t>
        <a:bodyPr/>
        <a:lstStyle/>
        <a:p>
          <a:endParaRPr lang="en-US"/>
        </a:p>
      </dgm:t>
    </dgm:pt>
    <dgm:pt modelId="{B2509EFB-AD3D-42A1-B34C-0585F4F6E201}" type="pres">
      <dgm:prSet presAssocID="{7E569A3C-C5DB-4ECE-A58A-7A4502D40EA9}" presName="dummy2a" presStyleCnt="0"/>
      <dgm:spPr/>
    </dgm:pt>
    <dgm:pt modelId="{64C66586-5A9A-4940-9FA7-D21093026EFC}" type="pres">
      <dgm:prSet presAssocID="{7E569A3C-C5DB-4ECE-A58A-7A4502D40EA9}" presName="dummy2b" presStyleCnt="0"/>
      <dgm:spPr/>
    </dgm:pt>
    <dgm:pt modelId="{35A62DDC-6D47-4042-9FA3-A4A23CDFDC7F}" type="pres">
      <dgm:prSet presAssocID="{7E569A3C-C5DB-4ECE-A58A-7A4502D40EA9}" presName="wedge2Tx" presStyleLbl="node1" presStyleIdx="1" presStyleCnt="3">
        <dgm:presLayoutVars>
          <dgm:chMax val="0"/>
          <dgm:chPref val="0"/>
          <dgm:bulletEnabled val="1"/>
        </dgm:presLayoutVars>
      </dgm:prSet>
      <dgm:spPr/>
      <dgm:t>
        <a:bodyPr/>
        <a:lstStyle/>
        <a:p>
          <a:endParaRPr lang="en-US"/>
        </a:p>
      </dgm:t>
    </dgm:pt>
    <dgm:pt modelId="{A30FC7A2-6AEE-4B59-8DFA-3E4C20021D1B}" type="pres">
      <dgm:prSet presAssocID="{7E569A3C-C5DB-4ECE-A58A-7A4502D40EA9}" presName="wedge3" presStyleLbl="node1" presStyleIdx="2" presStyleCnt="3"/>
      <dgm:spPr/>
      <dgm:t>
        <a:bodyPr/>
        <a:lstStyle/>
        <a:p>
          <a:endParaRPr lang="en-US"/>
        </a:p>
      </dgm:t>
    </dgm:pt>
    <dgm:pt modelId="{344B420F-79FC-4C47-A7E3-CF246663DEA6}" type="pres">
      <dgm:prSet presAssocID="{7E569A3C-C5DB-4ECE-A58A-7A4502D40EA9}" presName="dummy3a" presStyleCnt="0"/>
      <dgm:spPr/>
    </dgm:pt>
    <dgm:pt modelId="{35856DFA-6B6B-4D8B-98B1-C3936EC21E57}" type="pres">
      <dgm:prSet presAssocID="{7E569A3C-C5DB-4ECE-A58A-7A4502D40EA9}" presName="dummy3b" presStyleCnt="0"/>
      <dgm:spPr/>
    </dgm:pt>
    <dgm:pt modelId="{B627B450-79AA-45D0-A5A2-AF2197DE619F}" type="pres">
      <dgm:prSet presAssocID="{7E569A3C-C5DB-4ECE-A58A-7A4502D40EA9}" presName="wedge3Tx" presStyleLbl="node1" presStyleIdx="2" presStyleCnt="3">
        <dgm:presLayoutVars>
          <dgm:chMax val="0"/>
          <dgm:chPref val="0"/>
          <dgm:bulletEnabled val="1"/>
        </dgm:presLayoutVars>
      </dgm:prSet>
      <dgm:spPr/>
      <dgm:t>
        <a:bodyPr/>
        <a:lstStyle/>
        <a:p>
          <a:endParaRPr lang="en-US"/>
        </a:p>
      </dgm:t>
    </dgm:pt>
    <dgm:pt modelId="{A53D8378-A353-46CC-B7B3-19BC770A37D1}" type="pres">
      <dgm:prSet presAssocID="{FB9A347F-16DA-4FB0-B941-9AAC96C82254}" presName="arrowWedge1" presStyleLbl="fgSibTrans2D1" presStyleIdx="0" presStyleCnt="3"/>
      <dgm:spPr/>
    </dgm:pt>
    <dgm:pt modelId="{D84B29A7-0079-465F-8647-B31FBE386274}" type="pres">
      <dgm:prSet presAssocID="{962C8B76-9BB8-465D-9022-3C2D5D8FE7CE}" presName="arrowWedge2" presStyleLbl="fgSibTrans2D1" presStyleIdx="1" presStyleCnt="3"/>
      <dgm:spPr/>
    </dgm:pt>
    <dgm:pt modelId="{37241CE4-77F8-4FC4-A53B-4D7594822AB3}" type="pres">
      <dgm:prSet presAssocID="{DF1E3DF8-F2F0-45D1-85CC-AC40CFCF2DF6}" presName="arrowWedge3" presStyleLbl="fgSibTrans2D1" presStyleIdx="2" presStyleCnt="3"/>
      <dgm:spPr/>
    </dgm:pt>
  </dgm:ptLst>
  <dgm:cxnLst>
    <dgm:cxn modelId="{7E760A57-4DA6-413F-B7ED-9AD3EC297844}" srcId="{7E569A3C-C5DB-4ECE-A58A-7A4502D40EA9}" destId="{49A207FD-3532-4CAE-A724-4879A7EE7A06}" srcOrd="0" destOrd="0" parTransId="{CC85119E-24CA-445E-81E4-CA2F1C22BE82}" sibTransId="{FB9A347F-16DA-4FB0-B941-9AAC96C82254}"/>
    <dgm:cxn modelId="{DB19F831-0570-425A-8C10-0126B31906D8}" type="presOf" srcId="{49A207FD-3532-4CAE-A724-4879A7EE7A06}" destId="{D464E974-5D2E-4067-9EE9-9ADE74A5E33E}" srcOrd="0" destOrd="0" presId="urn:microsoft.com/office/officeart/2005/8/layout/cycle8"/>
    <dgm:cxn modelId="{B2AC0DD5-80DC-42AD-A481-4CD7104CF7D8}" type="presOf" srcId="{7902D534-FCBF-49D3-82CB-AB9E8DBF9ACE}" destId="{35A62DDC-6D47-4042-9FA3-A4A23CDFDC7F}" srcOrd="1" destOrd="0" presId="urn:microsoft.com/office/officeart/2005/8/layout/cycle8"/>
    <dgm:cxn modelId="{27197954-CBDC-4520-8DBA-381B1E14BA3D}" type="presOf" srcId="{7902D534-FCBF-49D3-82CB-AB9E8DBF9ACE}" destId="{32F928DB-5C11-4A99-93DF-DB4384F29D9E}" srcOrd="0" destOrd="0" presId="urn:microsoft.com/office/officeart/2005/8/layout/cycle8"/>
    <dgm:cxn modelId="{8F8EE211-A2ED-4CF3-B5F3-C2756272AEFA}" type="presOf" srcId="{DA331251-323B-444F-A408-22ABBDC6A7A7}" destId="{B627B450-79AA-45D0-A5A2-AF2197DE619F}" srcOrd="1" destOrd="0" presId="urn:microsoft.com/office/officeart/2005/8/layout/cycle8"/>
    <dgm:cxn modelId="{6DA2EEFF-B978-450A-B810-56992395D75C}" type="presOf" srcId="{7E569A3C-C5DB-4ECE-A58A-7A4502D40EA9}" destId="{517409E3-BD65-4FD1-91C7-707F6590BCB8}" srcOrd="0" destOrd="0" presId="urn:microsoft.com/office/officeart/2005/8/layout/cycle8"/>
    <dgm:cxn modelId="{E544B4BB-8D60-4C7A-A661-85BF81B41575}" srcId="{7E569A3C-C5DB-4ECE-A58A-7A4502D40EA9}" destId="{7902D534-FCBF-49D3-82CB-AB9E8DBF9ACE}" srcOrd="1" destOrd="0" parTransId="{13291382-D7FB-4E91-8F44-945E03BB8BE5}" sibTransId="{962C8B76-9BB8-465D-9022-3C2D5D8FE7CE}"/>
    <dgm:cxn modelId="{91CE86FC-0F71-4F58-9C80-04E123F68C38}" type="presOf" srcId="{DA331251-323B-444F-A408-22ABBDC6A7A7}" destId="{A30FC7A2-6AEE-4B59-8DFA-3E4C20021D1B}" srcOrd="0" destOrd="0" presId="urn:microsoft.com/office/officeart/2005/8/layout/cycle8"/>
    <dgm:cxn modelId="{DB9E0382-41CC-400E-A3BD-B1735195F68D}" srcId="{7E569A3C-C5DB-4ECE-A58A-7A4502D40EA9}" destId="{DA331251-323B-444F-A408-22ABBDC6A7A7}" srcOrd="2" destOrd="0" parTransId="{22788358-E673-4A47-9654-D290261B8A4D}" sibTransId="{DF1E3DF8-F2F0-45D1-85CC-AC40CFCF2DF6}"/>
    <dgm:cxn modelId="{14994296-2DE4-451C-882C-9B6AC747701C}" type="presOf" srcId="{49A207FD-3532-4CAE-A724-4879A7EE7A06}" destId="{EBDE0A06-A0B7-4966-9755-7129C1D1792E}" srcOrd="1" destOrd="0" presId="urn:microsoft.com/office/officeart/2005/8/layout/cycle8"/>
    <dgm:cxn modelId="{F64E0E0B-C754-4473-9168-D4B325FF4B22}" type="presParOf" srcId="{517409E3-BD65-4FD1-91C7-707F6590BCB8}" destId="{D464E974-5D2E-4067-9EE9-9ADE74A5E33E}" srcOrd="0" destOrd="0" presId="urn:microsoft.com/office/officeart/2005/8/layout/cycle8"/>
    <dgm:cxn modelId="{37BF1E27-5829-4658-BD40-50594DC7BCF4}" type="presParOf" srcId="{517409E3-BD65-4FD1-91C7-707F6590BCB8}" destId="{31EF4C2F-7CAB-459D-BA49-054443ED2DC1}" srcOrd="1" destOrd="0" presId="urn:microsoft.com/office/officeart/2005/8/layout/cycle8"/>
    <dgm:cxn modelId="{6601309B-9441-4DB6-98DA-5DD549269E89}" type="presParOf" srcId="{517409E3-BD65-4FD1-91C7-707F6590BCB8}" destId="{F029F783-1707-46A4-B0FC-9DA901E9C034}" srcOrd="2" destOrd="0" presId="urn:microsoft.com/office/officeart/2005/8/layout/cycle8"/>
    <dgm:cxn modelId="{B3380E88-FC6E-4261-98BB-707AB0BC7CC5}" type="presParOf" srcId="{517409E3-BD65-4FD1-91C7-707F6590BCB8}" destId="{EBDE0A06-A0B7-4966-9755-7129C1D1792E}" srcOrd="3" destOrd="0" presId="urn:microsoft.com/office/officeart/2005/8/layout/cycle8"/>
    <dgm:cxn modelId="{B9408A9F-524C-43EE-809F-C48B7E95BE87}" type="presParOf" srcId="{517409E3-BD65-4FD1-91C7-707F6590BCB8}" destId="{32F928DB-5C11-4A99-93DF-DB4384F29D9E}" srcOrd="4" destOrd="0" presId="urn:microsoft.com/office/officeart/2005/8/layout/cycle8"/>
    <dgm:cxn modelId="{8EF2F432-C5C1-48A6-85F3-C28FC29E554E}" type="presParOf" srcId="{517409E3-BD65-4FD1-91C7-707F6590BCB8}" destId="{B2509EFB-AD3D-42A1-B34C-0585F4F6E201}" srcOrd="5" destOrd="0" presId="urn:microsoft.com/office/officeart/2005/8/layout/cycle8"/>
    <dgm:cxn modelId="{7E560A88-0391-42EB-9013-D687A76BD713}" type="presParOf" srcId="{517409E3-BD65-4FD1-91C7-707F6590BCB8}" destId="{64C66586-5A9A-4940-9FA7-D21093026EFC}" srcOrd="6" destOrd="0" presId="urn:microsoft.com/office/officeart/2005/8/layout/cycle8"/>
    <dgm:cxn modelId="{B12A0382-1D00-4FC4-B98E-5D728401C9EC}" type="presParOf" srcId="{517409E3-BD65-4FD1-91C7-707F6590BCB8}" destId="{35A62DDC-6D47-4042-9FA3-A4A23CDFDC7F}" srcOrd="7" destOrd="0" presId="urn:microsoft.com/office/officeart/2005/8/layout/cycle8"/>
    <dgm:cxn modelId="{65F4736D-63FF-45EA-8F46-B5511BF34A4D}" type="presParOf" srcId="{517409E3-BD65-4FD1-91C7-707F6590BCB8}" destId="{A30FC7A2-6AEE-4B59-8DFA-3E4C20021D1B}" srcOrd="8" destOrd="0" presId="urn:microsoft.com/office/officeart/2005/8/layout/cycle8"/>
    <dgm:cxn modelId="{6F16BAD2-CB6A-406C-B378-CDB01EF56A9B}" type="presParOf" srcId="{517409E3-BD65-4FD1-91C7-707F6590BCB8}" destId="{344B420F-79FC-4C47-A7E3-CF246663DEA6}" srcOrd="9" destOrd="0" presId="urn:microsoft.com/office/officeart/2005/8/layout/cycle8"/>
    <dgm:cxn modelId="{4F0ABA45-2AAD-41B6-9D55-832E0952B8FF}" type="presParOf" srcId="{517409E3-BD65-4FD1-91C7-707F6590BCB8}" destId="{35856DFA-6B6B-4D8B-98B1-C3936EC21E57}" srcOrd="10" destOrd="0" presId="urn:microsoft.com/office/officeart/2005/8/layout/cycle8"/>
    <dgm:cxn modelId="{9F485F4E-03C3-4474-85E8-A9D5113A8156}" type="presParOf" srcId="{517409E3-BD65-4FD1-91C7-707F6590BCB8}" destId="{B627B450-79AA-45D0-A5A2-AF2197DE619F}" srcOrd="11" destOrd="0" presId="urn:microsoft.com/office/officeart/2005/8/layout/cycle8"/>
    <dgm:cxn modelId="{D911F2A2-F05C-430F-ABA0-4CD36EEC580E}" type="presParOf" srcId="{517409E3-BD65-4FD1-91C7-707F6590BCB8}" destId="{A53D8378-A353-46CC-B7B3-19BC770A37D1}" srcOrd="12" destOrd="0" presId="urn:microsoft.com/office/officeart/2005/8/layout/cycle8"/>
    <dgm:cxn modelId="{D2232AC5-64AC-44ED-94C4-59FBE54739EA}" type="presParOf" srcId="{517409E3-BD65-4FD1-91C7-707F6590BCB8}" destId="{D84B29A7-0079-465F-8647-B31FBE386274}" srcOrd="13" destOrd="0" presId="urn:microsoft.com/office/officeart/2005/8/layout/cycle8"/>
    <dgm:cxn modelId="{8CAF8B30-4803-4F28-8BF8-559E1AC09698}" type="presParOf" srcId="{517409E3-BD65-4FD1-91C7-707F6590BCB8}" destId="{37241CE4-77F8-4FC4-A53B-4D7594822AB3}" srcOrd="14"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7E569A3C-C5DB-4ECE-A58A-7A4502D40EA9}" type="doc">
      <dgm:prSet loTypeId="urn:microsoft.com/office/officeart/2005/8/layout/cycle8" loCatId="cycle" qsTypeId="urn:microsoft.com/office/officeart/2005/8/quickstyle/simple5" qsCatId="simple" csTypeId="urn:microsoft.com/office/officeart/2005/8/colors/accent2_2" csCatId="accent2" phldr="1"/>
      <dgm:spPr/>
    </dgm:pt>
    <dgm:pt modelId="{49A207FD-3532-4CAE-A724-4879A7EE7A06}">
      <dgm:prSet phldrT="[Text]"/>
      <dgm:spPr/>
      <dgm:t>
        <a:bodyPr/>
        <a:lstStyle/>
        <a:p>
          <a:r>
            <a:rPr lang="en-US" dirty="0"/>
            <a:t>Relation Imbalance</a:t>
          </a:r>
        </a:p>
      </dgm:t>
    </dgm:pt>
    <dgm:pt modelId="{CC85119E-24CA-445E-81E4-CA2F1C22BE82}" type="parTrans" cxnId="{7E760A57-4DA6-413F-B7ED-9AD3EC297844}">
      <dgm:prSet/>
      <dgm:spPr/>
      <dgm:t>
        <a:bodyPr/>
        <a:lstStyle/>
        <a:p>
          <a:endParaRPr lang="en-US"/>
        </a:p>
      </dgm:t>
    </dgm:pt>
    <dgm:pt modelId="{FB9A347F-16DA-4FB0-B941-9AAC96C82254}" type="sibTrans" cxnId="{7E760A57-4DA6-413F-B7ED-9AD3EC297844}">
      <dgm:prSet/>
      <dgm:spPr/>
      <dgm:t>
        <a:bodyPr/>
        <a:lstStyle/>
        <a:p>
          <a:endParaRPr lang="en-US"/>
        </a:p>
      </dgm:t>
    </dgm:pt>
    <dgm:pt modelId="{7902D534-FCBF-49D3-82CB-AB9E8DBF9ACE}">
      <dgm:prSet phldrT="[Text]"/>
      <dgm:spPr/>
      <dgm:t>
        <a:bodyPr/>
        <a:lstStyle/>
        <a:p>
          <a:r>
            <a:rPr lang="en-US" dirty="0"/>
            <a:t>Relation Weakness</a:t>
          </a:r>
        </a:p>
      </dgm:t>
    </dgm:pt>
    <dgm:pt modelId="{13291382-D7FB-4E91-8F44-945E03BB8BE5}" type="parTrans" cxnId="{E544B4BB-8D60-4C7A-A661-85BF81B41575}">
      <dgm:prSet/>
      <dgm:spPr/>
      <dgm:t>
        <a:bodyPr/>
        <a:lstStyle/>
        <a:p>
          <a:endParaRPr lang="en-US"/>
        </a:p>
      </dgm:t>
    </dgm:pt>
    <dgm:pt modelId="{962C8B76-9BB8-465D-9022-3C2D5D8FE7CE}" type="sibTrans" cxnId="{E544B4BB-8D60-4C7A-A661-85BF81B41575}">
      <dgm:prSet/>
      <dgm:spPr/>
      <dgm:t>
        <a:bodyPr/>
        <a:lstStyle/>
        <a:p>
          <a:endParaRPr lang="en-US"/>
        </a:p>
      </dgm:t>
    </dgm:pt>
    <dgm:pt modelId="{DA331251-323B-444F-A408-22ABBDC6A7A7}">
      <dgm:prSet phldrT="[Text]"/>
      <dgm:spPr/>
      <dgm:t>
        <a:bodyPr/>
        <a:lstStyle/>
        <a:p>
          <a:r>
            <a:rPr lang="en-US" dirty="0"/>
            <a:t>Irregular Response</a:t>
          </a:r>
        </a:p>
      </dgm:t>
    </dgm:pt>
    <dgm:pt modelId="{22788358-E673-4A47-9654-D290261B8A4D}" type="parTrans" cxnId="{DB9E0382-41CC-400E-A3BD-B1735195F68D}">
      <dgm:prSet/>
      <dgm:spPr/>
      <dgm:t>
        <a:bodyPr/>
        <a:lstStyle/>
        <a:p>
          <a:endParaRPr lang="en-US"/>
        </a:p>
      </dgm:t>
    </dgm:pt>
    <dgm:pt modelId="{DF1E3DF8-F2F0-45D1-85CC-AC40CFCF2DF6}" type="sibTrans" cxnId="{DB9E0382-41CC-400E-A3BD-B1735195F68D}">
      <dgm:prSet/>
      <dgm:spPr/>
      <dgm:t>
        <a:bodyPr/>
        <a:lstStyle/>
        <a:p>
          <a:endParaRPr lang="en-US"/>
        </a:p>
      </dgm:t>
    </dgm:pt>
    <dgm:pt modelId="{517409E3-BD65-4FD1-91C7-707F6590BCB8}" type="pres">
      <dgm:prSet presAssocID="{7E569A3C-C5DB-4ECE-A58A-7A4502D40EA9}" presName="compositeShape" presStyleCnt="0">
        <dgm:presLayoutVars>
          <dgm:chMax val="7"/>
          <dgm:dir/>
          <dgm:resizeHandles val="exact"/>
        </dgm:presLayoutVars>
      </dgm:prSet>
      <dgm:spPr/>
    </dgm:pt>
    <dgm:pt modelId="{D464E974-5D2E-4067-9EE9-9ADE74A5E33E}" type="pres">
      <dgm:prSet presAssocID="{7E569A3C-C5DB-4ECE-A58A-7A4502D40EA9}" presName="wedge1" presStyleLbl="node1" presStyleIdx="0" presStyleCnt="3"/>
      <dgm:spPr/>
      <dgm:t>
        <a:bodyPr/>
        <a:lstStyle/>
        <a:p>
          <a:endParaRPr lang="en-US"/>
        </a:p>
      </dgm:t>
    </dgm:pt>
    <dgm:pt modelId="{31EF4C2F-7CAB-459D-BA49-054443ED2DC1}" type="pres">
      <dgm:prSet presAssocID="{7E569A3C-C5DB-4ECE-A58A-7A4502D40EA9}" presName="dummy1a" presStyleCnt="0"/>
      <dgm:spPr/>
    </dgm:pt>
    <dgm:pt modelId="{F029F783-1707-46A4-B0FC-9DA901E9C034}" type="pres">
      <dgm:prSet presAssocID="{7E569A3C-C5DB-4ECE-A58A-7A4502D40EA9}" presName="dummy1b" presStyleCnt="0"/>
      <dgm:spPr/>
    </dgm:pt>
    <dgm:pt modelId="{EBDE0A06-A0B7-4966-9755-7129C1D1792E}" type="pres">
      <dgm:prSet presAssocID="{7E569A3C-C5DB-4ECE-A58A-7A4502D40EA9}" presName="wedge1Tx" presStyleLbl="node1" presStyleIdx="0" presStyleCnt="3">
        <dgm:presLayoutVars>
          <dgm:chMax val="0"/>
          <dgm:chPref val="0"/>
          <dgm:bulletEnabled val="1"/>
        </dgm:presLayoutVars>
      </dgm:prSet>
      <dgm:spPr/>
      <dgm:t>
        <a:bodyPr/>
        <a:lstStyle/>
        <a:p>
          <a:endParaRPr lang="en-US"/>
        </a:p>
      </dgm:t>
    </dgm:pt>
    <dgm:pt modelId="{32F928DB-5C11-4A99-93DF-DB4384F29D9E}" type="pres">
      <dgm:prSet presAssocID="{7E569A3C-C5DB-4ECE-A58A-7A4502D40EA9}" presName="wedge2" presStyleLbl="node1" presStyleIdx="1" presStyleCnt="3"/>
      <dgm:spPr/>
      <dgm:t>
        <a:bodyPr/>
        <a:lstStyle/>
        <a:p>
          <a:endParaRPr lang="en-US"/>
        </a:p>
      </dgm:t>
    </dgm:pt>
    <dgm:pt modelId="{B2509EFB-AD3D-42A1-B34C-0585F4F6E201}" type="pres">
      <dgm:prSet presAssocID="{7E569A3C-C5DB-4ECE-A58A-7A4502D40EA9}" presName="dummy2a" presStyleCnt="0"/>
      <dgm:spPr/>
    </dgm:pt>
    <dgm:pt modelId="{64C66586-5A9A-4940-9FA7-D21093026EFC}" type="pres">
      <dgm:prSet presAssocID="{7E569A3C-C5DB-4ECE-A58A-7A4502D40EA9}" presName="dummy2b" presStyleCnt="0"/>
      <dgm:spPr/>
    </dgm:pt>
    <dgm:pt modelId="{35A62DDC-6D47-4042-9FA3-A4A23CDFDC7F}" type="pres">
      <dgm:prSet presAssocID="{7E569A3C-C5DB-4ECE-A58A-7A4502D40EA9}" presName="wedge2Tx" presStyleLbl="node1" presStyleIdx="1" presStyleCnt="3">
        <dgm:presLayoutVars>
          <dgm:chMax val="0"/>
          <dgm:chPref val="0"/>
          <dgm:bulletEnabled val="1"/>
        </dgm:presLayoutVars>
      </dgm:prSet>
      <dgm:spPr/>
      <dgm:t>
        <a:bodyPr/>
        <a:lstStyle/>
        <a:p>
          <a:endParaRPr lang="en-US"/>
        </a:p>
      </dgm:t>
    </dgm:pt>
    <dgm:pt modelId="{A30FC7A2-6AEE-4B59-8DFA-3E4C20021D1B}" type="pres">
      <dgm:prSet presAssocID="{7E569A3C-C5DB-4ECE-A58A-7A4502D40EA9}" presName="wedge3" presStyleLbl="node1" presStyleIdx="2" presStyleCnt="3"/>
      <dgm:spPr/>
      <dgm:t>
        <a:bodyPr/>
        <a:lstStyle/>
        <a:p>
          <a:endParaRPr lang="en-US"/>
        </a:p>
      </dgm:t>
    </dgm:pt>
    <dgm:pt modelId="{344B420F-79FC-4C47-A7E3-CF246663DEA6}" type="pres">
      <dgm:prSet presAssocID="{7E569A3C-C5DB-4ECE-A58A-7A4502D40EA9}" presName="dummy3a" presStyleCnt="0"/>
      <dgm:spPr/>
    </dgm:pt>
    <dgm:pt modelId="{35856DFA-6B6B-4D8B-98B1-C3936EC21E57}" type="pres">
      <dgm:prSet presAssocID="{7E569A3C-C5DB-4ECE-A58A-7A4502D40EA9}" presName="dummy3b" presStyleCnt="0"/>
      <dgm:spPr/>
    </dgm:pt>
    <dgm:pt modelId="{B627B450-79AA-45D0-A5A2-AF2197DE619F}" type="pres">
      <dgm:prSet presAssocID="{7E569A3C-C5DB-4ECE-A58A-7A4502D40EA9}" presName="wedge3Tx" presStyleLbl="node1" presStyleIdx="2" presStyleCnt="3">
        <dgm:presLayoutVars>
          <dgm:chMax val="0"/>
          <dgm:chPref val="0"/>
          <dgm:bulletEnabled val="1"/>
        </dgm:presLayoutVars>
      </dgm:prSet>
      <dgm:spPr/>
      <dgm:t>
        <a:bodyPr/>
        <a:lstStyle/>
        <a:p>
          <a:endParaRPr lang="en-US"/>
        </a:p>
      </dgm:t>
    </dgm:pt>
    <dgm:pt modelId="{A53D8378-A353-46CC-B7B3-19BC770A37D1}" type="pres">
      <dgm:prSet presAssocID="{FB9A347F-16DA-4FB0-B941-9AAC96C82254}" presName="arrowWedge1" presStyleLbl="fgSibTrans2D1" presStyleIdx="0" presStyleCnt="3"/>
      <dgm:spPr/>
    </dgm:pt>
    <dgm:pt modelId="{D84B29A7-0079-465F-8647-B31FBE386274}" type="pres">
      <dgm:prSet presAssocID="{962C8B76-9BB8-465D-9022-3C2D5D8FE7CE}" presName="arrowWedge2" presStyleLbl="fgSibTrans2D1" presStyleIdx="1" presStyleCnt="3"/>
      <dgm:spPr/>
    </dgm:pt>
    <dgm:pt modelId="{37241CE4-77F8-4FC4-A53B-4D7594822AB3}" type="pres">
      <dgm:prSet presAssocID="{DF1E3DF8-F2F0-45D1-85CC-AC40CFCF2DF6}" presName="arrowWedge3" presStyleLbl="fgSibTrans2D1" presStyleIdx="2" presStyleCnt="3"/>
      <dgm:spPr/>
    </dgm:pt>
  </dgm:ptLst>
  <dgm:cxnLst>
    <dgm:cxn modelId="{7E760A57-4DA6-413F-B7ED-9AD3EC297844}" srcId="{7E569A3C-C5DB-4ECE-A58A-7A4502D40EA9}" destId="{49A207FD-3532-4CAE-A724-4879A7EE7A06}" srcOrd="0" destOrd="0" parTransId="{CC85119E-24CA-445E-81E4-CA2F1C22BE82}" sibTransId="{FB9A347F-16DA-4FB0-B941-9AAC96C82254}"/>
    <dgm:cxn modelId="{DB19F831-0570-425A-8C10-0126B31906D8}" type="presOf" srcId="{49A207FD-3532-4CAE-A724-4879A7EE7A06}" destId="{D464E974-5D2E-4067-9EE9-9ADE74A5E33E}" srcOrd="0" destOrd="0" presId="urn:microsoft.com/office/officeart/2005/8/layout/cycle8"/>
    <dgm:cxn modelId="{B2AC0DD5-80DC-42AD-A481-4CD7104CF7D8}" type="presOf" srcId="{7902D534-FCBF-49D3-82CB-AB9E8DBF9ACE}" destId="{35A62DDC-6D47-4042-9FA3-A4A23CDFDC7F}" srcOrd="1" destOrd="0" presId="urn:microsoft.com/office/officeart/2005/8/layout/cycle8"/>
    <dgm:cxn modelId="{27197954-CBDC-4520-8DBA-381B1E14BA3D}" type="presOf" srcId="{7902D534-FCBF-49D3-82CB-AB9E8DBF9ACE}" destId="{32F928DB-5C11-4A99-93DF-DB4384F29D9E}" srcOrd="0" destOrd="0" presId="urn:microsoft.com/office/officeart/2005/8/layout/cycle8"/>
    <dgm:cxn modelId="{8F8EE211-A2ED-4CF3-B5F3-C2756272AEFA}" type="presOf" srcId="{DA331251-323B-444F-A408-22ABBDC6A7A7}" destId="{B627B450-79AA-45D0-A5A2-AF2197DE619F}" srcOrd="1" destOrd="0" presId="urn:microsoft.com/office/officeart/2005/8/layout/cycle8"/>
    <dgm:cxn modelId="{6DA2EEFF-B978-450A-B810-56992395D75C}" type="presOf" srcId="{7E569A3C-C5DB-4ECE-A58A-7A4502D40EA9}" destId="{517409E3-BD65-4FD1-91C7-707F6590BCB8}" srcOrd="0" destOrd="0" presId="urn:microsoft.com/office/officeart/2005/8/layout/cycle8"/>
    <dgm:cxn modelId="{E544B4BB-8D60-4C7A-A661-85BF81B41575}" srcId="{7E569A3C-C5DB-4ECE-A58A-7A4502D40EA9}" destId="{7902D534-FCBF-49D3-82CB-AB9E8DBF9ACE}" srcOrd="1" destOrd="0" parTransId="{13291382-D7FB-4E91-8F44-945E03BB8BE5}" sibTransId="{962C8B76-9BB8-465D-9022-3C2D5D8FE7CE}"/>
    <dgm:cxn modelId="{91CE86FC-0F71-4F58-9C80-04E123F68C38}" type="presOf" srcId="{DA331251-323B-444F-A408-22ABBDC6A7A7}" destId="{A30FC7A2-6AEE-4B59-8DFA-3E4C20021D1B}" srcOrd="0" destOrd="0" presId="urn:microsoft.com/office/officeart/2005/8/layout/cycle8"/>
    <dgm:cxn modelId="{DB9E0382-41CC-400E-A3BD-B1735195F68D}" srcId="{7E569A3C-C5DB-4ECE-A58A-7A4502D40EA9}" destId="{DA331251-323B-444F-A408-22ABBDC6A7A7}" srcOrd="2" destOrd="0" parTransId="{22788358-E673-4A47-9654-D290261B8A4D}" sibTransId="{DF1E3DF8-F2F0-45D1-85CC-AC40CFCF2DF6}"/>
    <dgm:cxn modelId="{14994296-2DE4-451C-882C-9B6AC747701C}" type="presOf" srcId="{49A207FD-3532-4CAE-A724-4879A7EE7A06}" destId="{EBDE0A06-A0B7-4966-9755-7129C1D1792E}" srcOrd="1" destOrd="0" presId="urn:microsoft.com/office/officeart/2005/8/layout/cycle8"/>
    <dgm:cxn modelId="{F64E0E0B-C754-4473-9168-D4B325FF4B22}" type="presParOf" srcId="{517409E3-BD65-4FD1-91C7-707F6590BCB8}" destId="{D464E974-5D2E-4067-9EE9-9ADE74A5E33E}" srcOrd="0" destOrd="0" presId="urn:microsoft.com/office/officeart/2005/8/layout/cycle8"/>
    <dgm:cxn modelId="{37BF1E27-5829-4658-BD40-50594DC7BCF4}" type="presParOf" srcId="{517409E3-BD65-4FD1-91C7-707F6590BCB8}" destId="{31EF4C2F-7CAB-459D-BA49-054443ED2DC1}" srcOrd="1" destOrd="0" presId="urn:microsoft.com/office/officeart/2005/8/layout/cycle8"/>
    <dgm:cxn modelId="{6601309B-9441-4DB6-98DA-5DD549269E89}" type="presParOf" srcId="{517409E3-BD65-4FD1-91C7-707F6590BCB8}" destId="{F029F783-1707-46A4-B0FC-9DA901E9C034}" srcOrd="2" destOrd="0" presId="urn:microsoft.com/office/officeart/2005/8/layout/cycle8"/>
    <dgm:cxn modelId="{B3380E88-FC6E-4261-98BB-707AB0BC7CC5}" type="presParOf" srcId="{517409E3-BD65-4FD1-91C7-707F6590BCB8}" destId="{EBDE0A06-A0B7-4966-9755-7129C1D1792E}" srcOrd="3" destOrd="0" presId="urn:microsoft.com/office/officeart/2005/8/layout/cycle8"/>
    <dgm:cxn modelId="{B9408A9F-524C-43EE-809F-C48B7E95BE87}" type="presParOf" srcId="{517409E3-BD65-4FD1-91C7-707F6590BCB8}" destId="{32F928DB-5C11-4A99-93DF-DB4384F29D9E}" srcOrd="4" destOrd="0" presId="urn:microsoft.com/office/officeart/2005/8/layout/cycle8"/>
    <dgm:cxn modelId="{8EF2F432-C5C1-48A6-85F3-C28FC29E554E}" type="presParOf" srcId="{517409E3-BD65-4FD1-91C7-707F6590BCB8}" destId="{B2509EFB-AD3D-42A1-B34C-0585F4F6E201}" srcOrd="5" destOrd="0" presId="urn:microsoft.com/office/officeart/2005/8/layout/cycle8"/>
    <dgm:cxn modelId="{7E560A88-0391-42EB-9013-D687A76BD713}" type="presParOf" srcId="{517409E3-BD65-4FD1-91C7-707F6590BCB8}" destId="{64C66586-5A9A-4940-9FA7-D21093026EFC}" srcOrd="6" destOrd="0" presId="urn:microsoft.com/office/officeart/2005/8/layout/cycle8"/>
    <dgm:cxn modelId="{B12A0382-1D00-4FC4-B98E-5D728401C9EC}" type="presParOf" srcId="{517409E3-BD65-4FD1-91C7-707F6590BCB8}" destId="{35A62DDC-6D47-4042-9FA3-A4A23CDFDC7F}" srcOrd="7" destOrd="0" presId="urn:microsoft.com/office/officeart/2005/8/layout/cycle8"/>
    <dgm:cxn modelId="{65F4736D-63FF-45EA-8F46-B5511BF34A4D}" type="presParOf" srcId="{517409E3-BD65-4FD1-91C7-707F6590BCB8}" destId="{A30FC7A2-6AEE-4B59-8DFA-3E4C20021D1B}" srcOrd="8" destOrd="0" presId="urn:microsoft.com/office/officeart/2005/8/layout/cycle8"/>
    <dgm:cxn modelId="{6F16BAD2-CB6A-406C-B378-CDB01EF56A9B}" type="presParOf" srcId="{517409E3-BD65-4FD1-91C7-707F6590BCB8}" destId="{344B420F-79FC-4C47-A7E3-CF246663DEA6}" srcOrd="9" destOrd="0" presId="urn:microsoft.com/office/officeart/2005/8/layout/cycle8"/>
    <dgm:cxn modelId="{4F0ABA45-2AAD-41B6-9D55-832E0952B8FF}" type="presParOf" srcId="{517409E3-BD65-4FD1-91C7-707F6590BCB8}" destId="{35856DFA-6B6B-4D8B-98B1-C3936EC21E57}" srcOrd="10" destOrd="0" presId="urn:microsoft.com/office/officeart/2005/8/layout/cycle8"/>
    <dgm:cxn modelId="{9F485F4E-03C3-4474-85E8-A9D5113A8156}" type="presParOf" srcId="{517409E3-BD65-4FD1-91C7-707F6590BCB8}" destId="{B627B450-79AA-45D0-A5A2-AF2197DE619F}" srcOrd="11" destOrd="0" presId="urn:microsoft.com/office/officeart/2005/8/layout/cycle8"/>
    <dgm:cxn modelId="{D911F2A2-F05C-430F-ABA0-4CD36EEC580E}" type="presParOf" srcId="{517409E3-BD65-4FD1-91C7-707F6590BCB8}" destId="{A53D8378-A353-46CC-B7B3-19BC770A37D1}" srcOrd="12" destOrd="0" presId="urn:microsoft.com/office/officeart/2005/8/layout/cycle8"/>
    <dgm:cxn modelId="{D2232AC5-64AC-44ED-94C4-59FBE54739EA}" type="presParOf" srcId="{517409E3-BD65-4FD1-91C7-707F6590BCB8}" destId="{D84B29A7-0079-465F-8647-B31FBE386274}" srcOrd="13" destOrd="0" presId="urn:microsoft.com/office/officeart/2005/8/layout/cycle8"/>
    <dgm:cxn modelId="{8CAF8B30-4803-4F28-8BF8-559E1AC09698}" type="presParOf" srcId="{517409E3-BD65-4FD1-91C7-707F6590BCB8}" destId="{37241CE4-77F8-4FC4-A53B-4D7594822AB3}" srcOrd="14"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643E08-2E2F-48E8-BCD1-F8D045D13A2A}">
      <dsp:nvSpPr>
        <dsp:cNvPr id="0" name=""/>
        <dsp:cNvSpPr/>
      </dsp:nvSpPr>
      <dsp:spPr>
        <a:xfrm>
          <a:off x="3237311" y="0"/>
          <a:ext cx="3300938" cy="3301441"/>
        </a:xfrm>
        <a:prstGeom prst="circularArrow">
          <a:avLst>
            <a:gd name="adj1" fmla="val 10980"/>
            <a:gd name="adj2" fmla="val 1142322"/>
            <a:gd name="adj3" fmla="val 4500000"/>
            <a:gd name="adj4" fmla="val 10800000"/>
            <a:gd name="adj5" fmla="val 125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DD87E5F4-EE2A-4A2E-B6DC-DBB4715F895D}">
      <dsp:nvSpPr>
        <dsp:cNvPr id="0" name=""/>
        <dsp:cNvSpPr/>
      </dsp:nvSpPr>
      <dsp:spPr>
        <a:xfrm>
          <a:off x="3759196" y="1191920"/>
          <a:ext cx="2249729" cy="9169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955" tIns="20955" rIns="20955" bIns="20955" numCol="1" spcCol="1270" anchor="ctr" anchorCtr="0">
          <a:noAutofit/>
        </a:bodyPr>
        <a:lstStyle/>
        <a:p>
          <a:pPr lvl="0" algn="ctr" defTabSz="1466850">
            <a:lnSpc>
              <a:spcPct val="90000"/>
            </a:lnSpc>
            <a:spcBef>
              <a:spcPct val="0"/>
            </a:spcBef>
            <a:spcAft>
              <a:spcPct val="35000"/>
            </a:spcAft>
          </a:pPr>
          <a:r>
            <a:rPr lang="en-US" sz="3300" b="1" kern="1200">
              <a:ln/>
            </a:rPr>
            <a:t>Intimacy</a:t>
          </a:r>
          <a:endParaRPr lang="en-US" sz="3300" b="1" kern="1200" dirty="0">
            <a:ln/>
          </a:endParaRPr>
        </a:p>
      </dsp:txBody>
      <dsp:txXfrm>
        <a:off x="3759196" y="1191920"/>
        <a:ext cx="2249729" cy="916914"/>
      </dsp:txXfrm>
    </dsp:sp>
    <dsp:sp modelId="{D7891D46-C77B-4CF6-80FC-7AFF880C105E}">
      <dsp:nvSpPr>
        <dsp:cNvPr id="0" name=""/>
        <dsp:cNvSpPr/>
      </dsp:nvSpPr>
      <dsp:spPr>
        <a:xfrm>
          <a:off x="2320487" y="1896922"/>
          <a:ext cx="3300938" cy="3301441"/>
        </a:xfrm>
        <a:prstGeom prst="leftCircularArrow">
          <a:avLst>
            <a:gd name="adj1" fmla="val 10980"/>
            <a:gd name="adj2" fmla="val 1142322"/>
            <a:gd name="adj3" fmla="val 6300000"/>
            <a:gd name="adj4" fmla="val 18900000"/>
            <a:gd name="adj5" fmla="val 125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195D53B4-3551-4093-9C74-CC6C4F090D4F}">
      <dsp:nvSpPr>
        <dsp:cNvPr id="0" name=""/>
        <dsp:cNvSpPr/>
      </dsp:nvSpPr>
      <dsp:spPr>
        <a:xfrm>
          <a:off x="2623494" y="3099816"/>
          <a:ext cx="3280973" cy="9169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955" tIns="20955" rIns="20955" bIns="20955" numCol="1" spcCol="1270" anchor="ctr" anchorCtr="0">
          <a:noAutofit/>
        </a:bodyPr>
        <a:lstStyle/>
        <a:p>
          <a:pPr lvl="0" algn="ctr" defTabSz="1466850">
            <a:lnSpc>
              <a:spcPct val="90000"/>
            </a:lnSpc>
            <a:spcBef>
              <a:spcPct val="0"/>
            </a:spcBef>
            <a:spcAft>
              <a:spcPct val="35000"/>
            </a:spcAft>
          </a:pPr>
          <a:r>
            <a:rPr lang="en-US" sz="3300" b="1" kern="1200">
              <a:ln/>
            </a:rPr>
            <a:t>Vulnerability</a:t>
          </a:r>
          <a:endParaRPr lang="en-US" sz="3300" b="1" kern="1200" dirty="0">
            <a:ln/>
          </a:endParaRPr>
        </a:p>
      </dsp:txBody>
      <dsp:txXfrm>
        <a:off x="2623494" y="3099816"/>
        <a:ext cx="3280973" cy="916914"/>
      </dsp:txXfrm>
    </dsp:sp>
    <dsp:sp modelId="{458B1EBD-6FE1-4FD3-AF3E-D0CDDCD259BF}">
      <dsp:nvSpPr>
        <dsp:cNvPr id="0" name=""/>
        <dsp:cNvSpPr/>
      </dsp:nvSpPr>
      <dsp:spPr>
        <a:xfrm>
          <a:off x="3472251" y="4020845"/>
          <a:ext cx="2836017" cy="2837154"/>
        </a:xfrm>
        <a:prstGeom prst="blockArc">
          <a:avLst>
            <a:gd name="adj1" fmla="val 13500000"/>
            <a:gd name="adj2" fmla="val 10800000"/>
            <a:gd name="adj3" fmla="val 1274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34CE2CF4-6108-4E09-A578-7F9F7EB059D1}">
      <dsp:nvSpPr>
        <dsp:cNvPr id="0" name=""/>
        <dsp:cNvSpPr/>
      </dsp:nvSpPr>
      <dsp:spPr>
        <a:xfrm>
          <a:off x="3971266" y="5010454"/>
          <a:ext cx="1834268" cy="9169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955" tIns="20955" rIns="20955" bIns="20955" numCol="1" spcCol="1270" anchor="ctr" anchorCtr="0">
          <a:noAutofit/>
        </a:bodyPr>
        <a:lstStyle/>
        <a:p>
          <a:pPr lvl="0" algn="ctr" defTabSz="1466850">
            <a:lnSpc>
              <a:spcPct val="90000"/>
            </a:lnSpc>
            <a:spcBef>
              <a:spcPct val="0"/>
            </a:spcBef>
            <a:spcAft>
              <a:spcPct val="35000"/>
            </a:spcAft>
          </a:pPr>
          <a:r>
            <a:rPr lang="en-US" sz="3300" b="1" kern="1200" dirty="0">
              <a:ln/>
            </a:rPr>
            <a:t>Shame</a:t>
          </a:r>
        </a:p>
      </dsp:txBody>
      <dsp:txXfrm>
        <a:off x="3971266" y="5010454"/>
        <a:ext cx="1834268" cy="916914"/>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FC68D8-1A98-4318-9DE7-C323C7E28543}">
      <dsp:nvSpPr>
        <dsp:cNvPr id="0" name=""/>
        <dsp:cNvSpPr/>
      </dsp:nvSpPr>
      <dsp:spPr>
        <a:xfrm>
          <a:off x="4475261" y="940593"/>
          <a:ext cx="1964531" cy="1309687"/>
        </a:xfrm>
        <a:prstGeom prst="roundRect">
          <a:avLst>
            <a:gd name="adj" fmla="val 10000"/>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dirty="0"/>
            <a:t>Concern about my body</a:t>
          </a:r>
        </a:p>
      </dsp:txBody>
      <dsp:txXfrm>
        <a:off x="4513620" y="978952"/>
        <a:ext cx="1887813" cy="1232969"/>
      </dsp:txXfrm>
    </dsp:sp>
    <dsp:sp modelId="{59019C48-D25B-4B74-A008-F34D97801416}">
      <dsp:nvSpPr>
        <dsp:cNvPr id="0" name=""/>
        <dsp:cNvSpPr/>
      </dsp:nvSpPr>
      <dsp:spPr>
        <a:xfrm>
          <a:off x="988218" y="2250281"/>
          <a:ext cx="4469308" cy="523875"/>
        </a:xfrm>
        <a:custGeom>
          <a:avLst/>
          <a:gdLst/>
          <a:ahLst/>
          <a:cxnLst/>
          <a:rect l="0" t="0" r="0" b="0"/>
          <a:pathLst>
            <a:path>
              <a:moveTo>
                <a:pt x="4469308" y="0"/>
              </a:moveTo>
              <a:lnTo>
                <a:pt x="4469308" y="261937"/>
              </a:lnTo>
              <a:lnTo>
                <a:pt x="0" y="261937"/>
              </a:lnTo>
              <a:lnTo>
                <a:pt x="0" y="52387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CBD867B-3A53-4B6C-B0E5-516F665CAA8B}">
      <dsp:nvSpPr>
        <dsp:cNvPr id="0" name=""/>
        <dsp:cNvSpPr/>
      </dsp:nvSpPr>
      <dsp:spPr>
        <a:xfrm>
          <a:off x="5953" y="2774156"/>
          <a:ext cx="1964531" cy="1309687"/>
        </a:xfrm>
        <a:prstGeom prst="roundRect">
          <a:avLst>
            <a:gd name="adj" fmla="val 10000"/>
          </a:avLst>
        </a:prstGeom>
        <a:solidFill>
          <a:schemeClr val="accent2"/>
        </a:solidFill>
        <a:ln w="19050" cap="flat" cmpd="sng" algn="ctr">
          <a:solidFill>
            <a:schemeClr val="lt1"/>
          </a:solidFill>
          <a:prstDash val="solid"/>
          <a:miter lim="800000"/>
        </a:ln>
        <a:effectLst/>
      </dsp:spPr>
      <dsp:style>
        <a:lnRef idx="3">
          <a:schemeClr val="lt1"/>
        </a:lnRef>
        <a:fillRef idx="1">
          <a:schemeClr val="accent2"/>
        </a:fillRef>
        <a:effectRef idx="1">
          <a:schemeClr val="accent2"/>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dirty="0"/>
            <a:t>Imbalance</a:t>
          </a:r>
        </a:p>
      </dsp:txBody>
      <dsp:txXfrm>
        <a:off x="44312" y="2812515"/>
        <a:ext cx="1887813" cy="1232969"/>
      </dsp:txXfrm>
    </dsp:sp>
    <dsp:sp modelId="{680334B0-EFB8-4381-A2BA-0F2266D445EA}">
      <dsp:nvSpPr>
        <dsp:cNvPr id="0" name=""/>
        <dsp:cNvSpPr/>
      </dsp:nvSpPr>
      <dsp:spPr>
        <a:xfrm>
          <a:off x="942498" y="4083843"/>
          <a:ext cx="91440" cy="523875"/>
        </a:xfrm>
        <a:custGeom>
          <a:avLst/>
          <a:gdLst/>
          <a:ahLst/>
          <a:cxnLst/>
          <a:rect l="0" t="0" r="0" b="0"/>
          <a:pathLst>
            <a:path>
              <a:moveTo>
                <a:pt x="45720" y="0"/>
              </a:moveTo>
              <a:lnTo>
                <a:pt x="45720" y="523875"/>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2903F63-18EC-4A59-B209-7CE754F56386}">
      <dsp:nvSpPr>
        <dsp:cNvPr id="0" name=""/>
        <dsp:cNvSpPr/>
      </dsp:nvSpPr>
      <dsp:spPr>
        <a:xfrm>
          <a:off x="5953" y="4607718"/>
          <a:ext cx="1964531" cy="130968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dirty="0"/>
            <a:t>Not happy with who I am</a:t>
          </a:r>
        </a:p>
      </dsp:txBody>
      <dsp:txXfrm>
        <a:off x="44312" y="4646077"/>
        <a:ext cx="1887813" cy="1232969"/>
      </dsp:txXfrm>
    </dsp:sp>
    <dsp:sp modelId="{F4881EC5-0927-4936-86A2-257CD94888FF}">
      <dsp:nvSpPr>
        <dsp:cNvPr id="0" name=""/>
        <dsp:cNvSpPr/>
      </dsp:nvSpPr>
      <dsp:spPr>
        <a:xfrm>
          <a:off x="4819054" y="2250281"/>
          <a:ext cx="638472" cy="523875"/>
        </a:xfrm>
        <a:custGeom>
          <a:avLst/>
          <a:gdLst/>
          <a:ahLst/>
          <a:cxnLst/>
          <a:rect l="0" t="0" r="0" b="0"/>
          <a:pathLst>
            <a:path>
              <a:moveTo>
                <a:pt x="638472" y="0"/>
              </a:moveTo>
              <a:lnTo>
                <a:pt x="638472" y="261937"/>
              </a:lnTo>
              <a:lnTo>
                <a:pt x="0" y="261937"/>
              </a:lnTo>
              <a:lnTo>
                <a:pt x="0" y="52387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4063A18-41A3-4106-9A1D-73D8845BB323}">
      <dsp:nvSpPr>
        <dsp:cNvPr id="0" name=""/>
        <dsp:cNvSpPr/>
      </dsp:nvSpPr>
      <dsp:spPr>
        <a:xfrm>
          <a:off x="3836789" y="2774156"/>
          <a:ext cx="1964531" cy="1309687"/>
        </a:xfrm>
        <a:prstGeom prst="roundRect">
          <a:avLst>
            <a:gd name="adj" fmla="val 10000"/>
          </a:avLst>
        </a:prstGeom>
        <a:solidFill>
          <a:schemeClr val="accent2"/>
        </a:solidFill>
        <a:ln w="19050" cap="flat" cmpd="sng" algn="ctr">
          <a:solidFill>
            <a:schemeClr val="lt1"/>
          </a:solidFill>
          <a:prstDash val="solid"/>
          <a:miter lim="800000"/>
        </a:ln>
        <a:effectLst/>
      </dsp:spPr>
      <dsp:style>
        <a:lnRef idx="3">
          <a:schemeClr val="lt1"/>
        </a:lnRef>
        <a:fillRef idx="1">
          <a:schemeClr val="accent2"/>
        </a:fillRef>
        <a:effectRef idx="1">
          <a:schemeClr val="accent2"/>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dirty="0"/>
            <a:t>Weakness</a:t>
          </a:r>
        </a:p>
      </dsp:txBody>
      <dsp:txXfrm>
        <a:off x="3875148" y="2812515"/>
        <a:ext cx="1887813" cy="1232969"/>
      </dsp:txXfrm>
    </dsp:sp>
    <dsp:sp modelId="{F5C83B80-931A-4A3E-836B-5C886EC778E5}">
      <dsp:nvSpPr>
        <dsp:cNvPr id="0" name=""/>
        <dsp:cNvSpPr/>
      </dsp:nvSpPr>
      <dsp:spPr>
        <a:xfrm>
          <a:off x="3542109" y="4083843"/>
          <a:ext cx="1276945" cy="523875"/>
        </a:xfrm>
        <a:custGeom>
          <a:avLst/>
          <a:gdLst/>
          <a:ahLst/>
          <a:cxnLst/>
          <a:rect l="0" t="0" r="0" b="0"/>
          <a:pathLst>
            <a:path>
              <a:moveTo>
                <a:pt x="1276945" y="0"/>
              </a:moveTo>
              <a:lnTo>
                <a:pt x="1276945" y="261937"/>
              </a:lnTo>
              <a:lnTo>
                <a:pt x="0" y="261937"/>
              </a:lnTo>
              <a:lnTo>
                <a:pt x="0" y="523875"/>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7598642-069F-4E0B-9CBD-8281B863967B}">
      <dsp:nvSpPr>
        <dsp:cNvPr id="0" name=""/>
        <dsp:cNvSpPr/>
      </dsp:nvSpPr>
      <dsp:spPr>
        <a:xfrm>
          <a:off x="2559843" y="4607718"/>
          <a:ext cx="1964531" cy="130968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dirty="0"/>
            <a:t>Want what others have</a:t>
          </a:r>
        </a:p>
      </dsp:txBody>
      <dsp:txXfrm>
        <a:off x="2598202" y="4646077"/>
        <a:ext cx="1887813" cy="1232969"/>
      </dsp:txXfrm>
    </dsp:sp>
    <dsp:sp modelId="{04C0BD4E-C348-4FFA-9BDB-8F84D101D67A}">
      <dsp:nvSpPr>
        <dsp:cNvPr id="0" name=""/>
        <dsp:cNvSpPr/>
      </dsp:nvSpPr>
      <dsp:spPr>
        <a:xfrm>
          <a:off x="4819054" y="4083843"/>
          <a:ext cx="1276945" cy="523875"/>
        </a:xfrm>
        <a:custGeom>
          <a:avLst/>
          <a:gdLst/>
          <a:ahLst/>
          <a:cxnLst/>
          <a:rect l="0" t="0" r="0" b="0"/>
          <a:pathLst>
            <a:path>
              <a:moveTo>
                <a:pt x="0" y="0"/>
              </a:moveTo>
              <a:lnTo>
                <a:pt x="0" y="261937"/>
              </a:lnTo>
              <a:lnTo>
                <a:pt x="1276945" y="261937"/>
              </a:lnTo>
              <a:lnTo>
                <a:pt x="1276945" y="523875"/>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D8461B1-3DB9-4BB6-A2FC-838108404954}">
      <dsp:nvSpPr>
        <dsp:cNvPr id="0" name=""/>
        <dsp:cNvSpPr/>
      </dsp:nvSpPr>
      <dsp:spPr>
        <a:xfrm>
          <a:off x="5113734" y="4607718"/>
          <a:ext cx="1964531" cy="130968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dirty="0"/>
            <a:t>Wish I could look different</a:t>
          </a:r>
        </a:p>
      </dsp:txBody>
      <dsp:txXfrm>
        <a:off x="5152093" y="4646077"/>
        <a:ext cx="1887813" cy="1232969"/>
      </dsp:txXfrm>
    </dsp:sp>
    <dsp:sp modelId="{B13992D2-EAAC-488D-88B5-07D496508E17}">
      <dsp:nvSpPr>
        <dsp:cNvPr id="0" name=""/>
        <dsp:cNvSpPr/>
      </dsp:nvSpPr>
      <dsp:spPr>
        <a:xfrm>
          <a:off x="5457527" y="2250281"/>
          <a:ext cx="4469308" cy="523875"/>
        </a:xfrm>
        <a:custGeom>
          <a:avLst/>
          <a:gdLst/>
          <a:ahLst/>
          <a:cxnLst/>
          <a:rect l="0" t="0" r="0" b="0"/>
          <a:pathLst>
            <a:path>
              <a:moveTo>
                <a:pt x="0" y="0"/>
              </a:moveTo>
              <a:lnTo>
                <a:pt x="0" y="261937"/>
              </a:lnTo>
              <a:lnTo>
                <a:pt x="4469308" y="261937"/>
              </a:lnTo>
              <a:lnTo>
                <a:pt x="4469308" y="52387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F88795D-3C92-4CA7-B158-DB46EEA9BB13}">
      <dsp:nvSpPr>
        <dsp:cNvPr id="0" name=""/>
        <dsp:cNvSpPr/>
      </dsp:nvSpPr>
      <dsp:spPr>
        <a:xfrm>
          <a:off x="8944570" y="2774156"/>
          <a:ext cx="1964531" cy="1309687"/>
        </a:xfrm>
        <a:prstGeom prst="roundRect">
          <a:avLst>
            <a:gd name="adj" fmla="val 10000"/>
          </a:avLst>
        </a:prstGeom>
        <a:solidFill>
          <a:schemeClr val="accent2"/>
        </a:solidFill>
        <a:ln w="19050" cap="flat" cmpd="sng" algn="ctr">
          <a:solidFill>
            <a:schemeClr val="lt1"/>
          </a:solidFill>
          <a:prstDash val="solid"/>
          <a:miter lim="800000"/>
        </a:ln>
        <a:effectLst/>
      </dsp:spPr>
      <dsp:style>
        <a:lnRef idx="3">
          <a:schemeClr val="lt1"/>
        </a:lnRef>
        <a:fillRef idx="1">
          <a:schemeClr val="accent2"/>
        </a:fillRef>
        <a:effectRef idx="1">
          <a:schemeClr val="accent2"/>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dirty="0"/>
            <a:t>Response</a:t>
          </a:r>
        </a:p>
      </dsp:txBody>
      <dsp:txXfrm>
        <a:off x="8982929" y="2812515"/>
        <a:ext cx="1887813" cy="1232969"/>
      </dsp:txXfrm>
    </dsp:sp>
    <dsp:sp modelId="{844699CE-42C4-40CD-88B3-D9DDCD528AE3}">
      <dsp:nvSpPr>
        <dsp:cNvPr id="0" name=""/>
        <dsp:cNvSpPr/>
      </dsp:nvSpPr>
      <dsp:spPr>
        <a:xfrm>
          <a:off x="8649890" y="4083843"/>
          <a:ext cx="1276945" cy="523875"/>
        </a:xfrm>
        <a:custGeom>
          <a:avLst/>
          <a:gdLst/>
          <a:ahLst/>
          <a:cxnLst/>
          <a:rect l="0" t="0" r="0" b="0"/>
          <a:pathLst>
            <a:path>
              <a:moveTo>
                <a:pt x="1276945" y="0"/>
              </a:moveTo>
              <a:lnTo>
                <a:pt x="1276945" y="261937"/>
              </a:lnTo>
              <a:lnTo>
                <a:pt x="0" y="261937"/>
              </a:lnTo>
              <a:lnTo>
                <a:pt x="0" y="523875"/>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C2361B1-FF05-4D5E-AD5B-5B88FCC9BDC5}">
      <dsp:nvSpPr>
        <dsp:cNvPr id="0" name=""/>
        <dsp:cNvSpPr/>
      </dsp:nvSpPr>
      <dsp:spPr>
        <a:xfrm>
          <a:off x="7667625" y="4607718"/>
          <a:ext cx="1964531" cy="130968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dirty="0"/>
            <a:t>Compare and jealousy</a:t>
          </a:r>
        </a:p>
      </dsp:txBody>
      <dsp:txXfrm>
        <a:off x="7705984" y="4646077"/>
        <a:ext cx="1887813" cy="1232969"/>
      </dsp:txXfrm>
    </dsp:sp>
    <dsp:sp modelId="{3EB08A9B-4083-4E82-B654-83A2267BD616}">
      <dsp:nvSpPr>
        <dsp:cNvPr id="0" name=""/>
        <dsp:cNvSpPr/>
      </dsp:nvSpPr>
      <dsp:spPr>
        <a:xfrm>
          <a:off x="9926835" y="4083843"/>
          <a:ext cx="1276945" cy="523875"/>
        </a:xfrm>
        <a:custGeom>
          <a:avLst/>
          <a:gdLst/>
          <a:ahLst/>
          <a:cxnLst/>
          <a:rect l="0" t="0" r="0" b="0"/>
          <a:pathLst>
            <a:path>
              <a:moveTo>
                <a:pt x="0" y="0"/>
              </a:moveTo>
              <a:lnTo>
                <a:pt x="0" y="261937"/>
              </a:lnTo>
              <a:lnTo>
                <a:pt x="1276945" y="261937"/>
              </a:lnTo>
              <a:lnTo>
                <a:pt x="1276945" y="523875"/>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34FD9C7-D285-4956-9F1A-25B10A3D5D12}">
      <dsp:nvSpPr>
        <dsp:cNvPr id="0" name=""/>
        <dsp:cNvSpPr/>
      </dsp:nvSpPr>
      <dsp:spPr>
        <a:xfrm>
          <a:off x="10221515" y="4607718"/>
          <a:ext cx="1964531" cy="130968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dirty="0"/>
            <a:t>Always gauging myself</a:t>
          </a:r>
        </a:p>
      </dsp:txBody>
      <dsp:txXfrm>
        <a:off x="10259874" y="4646077"/>
        <a:ext cx="1887813" cy="1232969"/>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FC68D8-1A98-4318-9DE7-C323C7E28543}">
      <dsp:nvSpPr>
        <dsp:cNvPr id="0" name=""/>
        <dsp:cNvSpPr/>
      </dsp:nvSpPr>
      <dsp:spPr>
        <a:xfrm>
          <a:off x="5661049" y="280789"/>
          <a:ext cx="2485429" cy="1656953"/>
        </a:xfrm>
        <a:prstGeom prst="roundRect">
          <a:avLst>
            <a:gd name="adj" fmla="val 10000"/>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endParaRPr lang="en-US" sz="3100" kern="1200" dirty="0"/>
        </a:p>
      </dsp:txBody>
      <dsp:txXfrm>
        <a:off x="5709579" y="329319"/>
        <a:ext cx="2388369" cy="1559893"/>
      </dsp:txXfrm>
    </dsp:sp>
    <dsp:sp modelId="{59019C48-D25B-4B74-A008-F34D97801416}">
      <dsp:nvSpPr>
        <dsp:cNvPr id="0" name=""/>
        <dsp:cNvSpPr/>
      </dsp:nvSpPr>
      <dsp:spPr>
        <a:xfrm>
          <a:off x="2864941" y="1937742"/>
          <a:ext cx="4038823" cy="662781"/>
        </a:xfrm>
        <a:custGeom>
          <a:avLst/>
          <a:gdLst/>
          <a:ahLst/>
          <a:cxnLst/>
          <a:rect l="0" t="0" r="0" b="0"/>
          <a:pathLst>
            <a:path>
              <a:moveTo>
                <a:pt x="4038823" y="0"/>
              </a:moveTo>
              <a:lnTo>
                <a:pt x="4038823" y="331390"/>
              </a:lnTo>
              <a:lnTo>
                <a:pt x="0" y="331390"/>
              </a:lnTo>
              <a:lnTo>
                <a:pt x="0" y="66278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CBD867B-3A53-4B6C-B0E5-516F665CAA8B}">
      <dsp:nvSpPr>
        <dsp:cNvPr id="0" name=""/>
        <dsp:cNvSpPr/>
      </dsp:nvSpPr>
      <dsp:spPr>
        <a:xfrm>
          <a:off x="1622226" y="2600523"/>
          <a:ext cx="2485429" cy="1656953"/>
        </a:xfrm>
        <a:prstGeom prst="roundRect">
          <a:avLst>
            <a:gd name="adj" fmla="val 10000"/>
          </a:avLst>
        </a:prstGeom>
        <a:solidFill>
          <a:schemeClr val="accent2"/>
        </a:solidFill>
        <a:ln w="19050" cap="flat" cmpd="sng" algn="ctr">
          <a:solidFill>
            <a:schemeClr val="lt1"/>
          </a:solidFill>
          <a:prstDash val="solid"/>
          <a:miter lim="800000"/>
        </a:ln>
        <a:effectLst/>
      </dsp:spPr>
      <dsp:style>
        <a:lnRef idx="3">
          <a:schemeClr val="lt1"/>
        </a:lnRef>
        <a:fillRef idx="1">
          <a:schemeClr val="accent2"/>
        </a:fillRef>
        <a:effectRef idx="1">
          <a:schemeClr val="accent2"/>
        </a:effectRef>
        <a:fontRef idx="minor">
          <a:schemeClr val="lt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en-US" sz="3100" kern="1200" dirty="0"/>
            <a:t>Imbalance</a:t>
          </a:r>
        </a:p>
      </dsp:txBody>
      <dsp:txXfrm>
        <a:off x="1670756" y="2649053"/>
        <a:ext cx="2388369" cy="1559893"/>
      </dsp:txXfrm>
    </dsp:sp>
    <dsp:sp modelId="{680334B0-EFB8-4381-A2BA-0F2266D445EA}">
      <dsp:nvSpPr>
        <dsp:cNvPr id="0" name=""/>
        <dsp:cNvSpPr/>
      </dsp:nvSpPr>
      <dsp:spPr>
        <a:xfrm>
          <a:off x="1249412" y="4257476"/>
          <a:ext cx="1615529" cy="662781"/>
        </a:xfrm>
        <a:custGeom>
          <a:avLst/>
          <a:gdLst/>
          <a:ahLst/>
          <a:cxnLst/>
          <a:rect l="0" t="0" r="0" b="0"/>
          <a:pathLst>
            <a:path>
              <a:moveTo>
                <a:pt x="1615529" y="0"/>
              </a:moveTo>
              <a:lnTo>
                <a:pt x="1615529" y="331390"/>
              </a:lnTo>
              <a:lnTo>
                <a:pt x="0" y="331390"/>
              </a:lnTo>
              <a:lnTo>
                <a:pt x="0" y="662781"/>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2903F63-18EC-4A59-B209-7CE754F56386}">
      <dsp:nvSpPr>
        <dsp:cNvPr id="0" name=""/>
        <dsp:cNvSpPr/>
      </dsp:nvSpPr>
      <dsp:spPr>
        <a:xfrm>
          <a:off x="6697" y="4920257"/>
          <a:ext cx="2485429" cy="165695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en-US" sz="3100" kern="1200" dirty="0"/>
            <a:t>I have no worth</a:t>
          </a:r>
        </a:p>
      </dsp:txBody>
      <dsp:txXfrm>
        <a:off x="55227" y="4968787"/>
        <a:ext cx="2388369" cy="1559893"/>
      </dsp:txXfrm>
    </dsp:sp>
    <dsp:sp modelId="{3C41CB2F-504F-47D1-9EE2-F5F7CACD9A17}">
      <dsp:nvSpPr>
        <dsp:cNvPr id="0" name=""/>
        <dsp:cNvSpPr/>
      </dsp:nvSpPr>
      <dsp:spPr>
        <a:xfrm>
          <a:off x="2864941" y="4257476"/>
          <a:ext cx="1615529" cy="662781"/>
        </a:xfrm>
        <a:custGeom>
          <a:avLst/>
          <a:gdLst/>
          <a:ahLst/>
          <a:cxnLst/>
          <a:rect l="0" t="0" r="0" b="0"/>
          <a:pathLst>
            <a:path>
              <a:moveTo>
                <a:pt x="0" y="0"/>
              </a:moveTo>
              <a:lnTo>
                <a:pt x="0" y="331390"/>
              </a:lnTo>
              <a:lnTo>
                <a:pt x="1615529" y="331390"/>
              </a:lnTo>
              <a:lnTo>
                <a:pt x="1615529" y="662781"/>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A23CBB4-C944-418C-B5B3-D9B271C0D006}">
      <dsp:nvSpPr>
        <dsp:cNvPr id="0" name=""/>
        <dsp:cNvSpPr/>
      </dsp:nvSpPr>
      <dsp:spPr>
        <a:xfrm>
          <a:off x="3237755" y="4920257"/>
          <a:ext cx="2485429" cy="165695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en-US" sz="3100" kern="1200" dirty="0"/>
            <a:t>I am worth more…</a:t>
          </a:r>
        </a:p>
      </dsp:txBody>
      <dsp:txXfrm>
        <a:off x="3286285" y="4968787"/>
        <a:ext cx="2388369" cy="1559893"/>
      </dsp:txXfrm>
    </dsp:sp>
    <dsp:sp modelId="{F4881EC5-0927-4936-86A2-257CD94888FF}">
      <dsp:nvSpPr>
        <dsp:cNvPr id="0" name=""/>
        <dsp:cNvSpPr/>
      </dsp:nvSpPr>
      <dsp:spPr>
        <a:xfrm>
          <a:off x="6903764" y="1937742"/>
          <a:ext cx="807764" cy="662781"/>
        </a:xfrm>
        <a:custGeom>
          <a:avLst/>
          <a:gdLst/>
          <a:ahLst/>
          <a:cxnLst/>
          <a:rect l="0" t="0" r="0" b="0"/>
          <a:pathLst>
            <a:path>
              <a:moveTo>
                <a:pt x="0" y="0"/>
              </a:moveTo>
              <a:lnTo>
                <a:pt x="0" y="331390"/>
              </a:lnTo>
              <a:lnTo>
                <a:pt x="807764" y="331390"/>
              </a:lnTo>
              <a:lnTo>
                <a:pt x="807764" y="66278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4063A18-41A3-4106-9A1D-73D8845BB323}">
      <dsp:nvSpPr>
        <dsp:cNvPr id="0" name=""/>
        <dsp:cNvSpPr/>
      </dsp:nvSpPr>
      <dsp:spPr>
        <a:xfrm>
          <a:off x="6468814" y="2600523"/>
          <a:ext cx="2485429" cy="1656953"/>
        </a:xfrm>
        <a:prstGeom prst="roundRect">
          <a:avLst>
            <a:gd name="adj" fmla="val 10000"/>
          </a:avLst>
        </a:prstGeom>
        <a:solidFill>
          <a:schemeClr val="accent2"/>
        </a:solidFill>
        <a:ln w="19050" cap="flat" cmpd="sng" algn="ctr">
          <a:solidFill>
            <a:schemeClr val="lt1"/>
          </a:solidFill>
          <a:prstDash val="solid"/>
          <a:miter lim="800000"/>
        </a:ln>
        <a:effectLst/>
      </dsp:spPr>
      <dsp:style>
        <a:lnRef idx="3">
          <a:schemeClr val="lt1"/>
        </a:lnRef>
        <a:fillRef idx="1">
          <a:schemeClr val="accent2"/>
        </a:fillRef>
        <a:effectRef idx="1">
          <a:schemeClr val="accent2"/>
        </a:effectRef>
        <a:fontRef idx="minor">
          <a:schemeClr val="lt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en-US" sz="3100" kern="1200" dirty="0"/>
            <a:t>Weakness</a:t>
          </a:r>
        </a:p>
      </dsp:txBody>
      <dsp:txXfrm>
        <a:off x="6517344" y="2649053"/>
        <a:ext cx="2388369" cy="1559893"/>
      </dsp:txXfrm>
    </dsp:sp>
    <dsp:sp modelId="{F5C83B80-931A-4A3E-836B-5C886EC778E5}">
      <dsp:nvSpPr>
        <dsp:cNvPr id="0" name=""/>
        <dsp:cNvSpPr/>
      </dsp:nvSpPr>
      <dsp:spPr>
        <a:xfrm>
          <a:off x="7665809" y="4257476"/>
          <a:ext cx="91440" cy="662781"/>
        </a:xfrm>
        <a:custGeom>
          <a:avLst/>
          <a:gdLst/>
          <a:ahLst/>
          <a:cxnLst/>
          <a:rect l="0" t="0" r="0" b="0"/>
          <a:pathLst>
            <a:path>
              <a:moveTo>
                <a:pt x="45720" y="0"/>
              </a:moveTo>
              <a:lnTo>
                <a:pt x="45720" y="662781"/>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7598642-069F-4E0B-9CBD-8281B863967B}">
      <dsp:nvSpPr>
        <dsp:cNvPr id="0" name=""/>
        <dsp:cNvSpPr/>
      </dsp:nvSpPr>
      <dsp:spPr>
        <a:xfrm>
          <a:off x="6468814" y="4920257"/>
          <a:ext cx="2485429" cy="165695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en-US" sz="3100" kern="1200" dirty="0"/>
            <a:t>Want to be… than others</a:t>
          </a:r>
        </a:p>
      </dsp:txBody>
      <dsp:txXfrm>
        <a:off x="6517344" y="4968787"/>
        <a:ext cx="2388369" cy="1559893"/>
      </dsp:txXfrm>
    </dsp:sp>
    <dsp:sp modelId="{B13992D2-EAAC-488D-88B5-07D496508E17}">
      <dsp:nvSpPr>
        <dsp:cNvPr id="0" name=""/>
        <dsp:cNvSpPr/>
      </dsp:nvSpPr>
      <dsp:spPr>
        <a:xfrm>
          <a:off x="6903764" y="1937742"/>
          <a:ext cx="4038823" cy="662781"/>
        </a:xfrm>
        <a:custGeom>
          <a:avLst/>
          <a:gdLst/>
          <a:ahLst/>
          <a:cxnLst/>
          <a:rect l="0" t="0" r="0" b="0"/>
          <a:pathLst>
            <a:path>
              <a:moveTo>
                <a:pt x="0" y="0"/>
              </a:moveTo>
              <a:lnTo>
                <a:pt x="0" y="331390"/>
              </a:lnTo>
              <a:lnTo>
                <a:pt x="4038823" y="331390"/>
              </a:lnTo>
              <a:lnTo>
                <a:pt x="4038823" y="66278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F88795D-3C92-4CA7-B158-DB46EEA9BB13}">
      <dsp:nvSpPr>
        <dsp:cNvPr id="0" name=""/>
        <dsp:cNvSpPr/>
      </dsp:nvSpPr>
      <dsp:spPr>
        <a:xfrm>
          <a:off x="9699873" y="2600523"/>
          <a:ext cx="2485429" cy="1656953"/>
        </a:xfrm>
        <a:prstGeom prst="roundRect">
          <a:avLst>
            <a:gd name="adj" fmla="val 10000"/>
          </a:avLst>
        </a:prstGeom>
        <a:solidFill>
          <a:schemeClr val="accent2"/>
        </a:solidFill>
        <a:ln w="19050" cap="flat" cmpd="sng" algn="ctr">
          <a:solidFill>
            <a:schemeClr val="lt1"/>
          </a:solidFill>
          <a:prstDash val="solid"/>
          <a:miter lim="800000"/>
        </a:ln>
        <a:effectLst/>
      </dsp:spPr>
      <dsp:style>
        <a:lnRef idx="3">
          <a:schemeClr val="lt1"/>
        </a:lnRef>
        <a:fillRef idx="1">
          <a:schemeClr val="accent2"/>
        </a:fillRef>
        <a:effectRef idx="1">
          <a:schemeClr val="accent2"/>
        </a:effectRef>
        <a:fontRef idx="minor">
          <a:schemeClr val="lt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en-US" sz="3100" kern="1200" dirty="0"/>
            <a:t>Response</a:t>
          </a:r>
        </a:p>
      </dsp:txBody>
      <dsp:txXfrm>
        <a:off x="9748403" y="2649053"/>
        <a:ext cx="2388369" cy="1559893"/>
      </dsp:txXfrm>
    </dsp:sp>
    <dsp:sp modelId="{844699CE-42C4-40CD-88B3-D9DDCD528AE3}">
      <dsp:nvSpPr>
        <dsp:cNvPr id="0" name=""/>
        <dsp:cNvSpPr/>
      </dsp:nvSpPr>
      <dsp:spPr>
        <a:xfrm>
          <a:off x="10896867" y="4257476"/>
          <a:ext cx="91440" cy="662781"/>
        </a:xfrm>
        <a:custGeom>
          <a:avLst/>
          <a:gdLst/>
          <a:ahLst/>
          <a:cxnLst/>
          <a:rect l="0" t="0" r="0" b="0"/>
          <a:pathLst>
            <a:path>
              <a:moveTo>
                <a:pt x="45720" y="0"/>
              </a:moveTo>
              <a:lnTo>
                <a:pt x="45720" y="662781"/>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C2361B1-FF05-4D5E-AD5B-5B88FCC9BDC5}">
      <dsp:nvSpPr>
        <dsp:cNvPr id="0" name=""/>
        <dsp:cNvSpPr/>
      </dsp:nvSpPr>
      <dsp:spPr>
        <a:xfrm>
          <a:off x="9699873" y="4920257"/>
          <a:ext cx="2485429" cy="165695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en-US" sz="3100" kern="1200" dirty="0"/>
            <a:t>Judge others harshly</a:t>
          </a:r>
        </a:p>
      </dsp:txBody>
      <dsp:txXfrm>
        <a:off x="9748403" y="4968787"/>
        <a:ext cx="2388369" cy="1559893"/>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64E974-5D2E-4067-9EE9-9ADE74A5E33E}">
      <dsp:nvSpPr>
        <dsp:cNvPr id="0" name=""/>
        <dsp:cNvSpPr/>
      </dsp:nvSpPr>
      <dsp:spPr>
        <a:xfrm>
          <a:off x="3339492" y="345685"/>
          <a:ext cx="4467315" cy="4467315"/>
        </a:xfrm>
        <a:prstGeom prst="pie">
          <a:avLst>
            <a:gd name="adj1" fmla="val 16200000"/>
            <a:gd name="adj2" fmla="val 180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a:t>Relation Imbalance</a:t>
          </a:r>
        </a:p>
      </dsp:txBody>
      <dsp:txXfrm>
        <a:off x="5693874" y="1292330"/>
        <a:ext cx="1595469" cy="1329558"/>
      </dsp:txXfrm>
    </dsp:sp>
    <dsp:sp modelId="{32F928DB-5C11-4A99-93DF-DB4384F29D9E}">
      <dsp:nvSpPr>
        <dsp:cNvPr id="0" name=""/>
        <dsp:cNvSpPr/>
      </dsp:nvSpPr>
      <dsp:spPr>
        <a:xfrm>
          <a:off x="3247487" y="505232"/>
          <a:ext cx="4467315" cy="4467315"/>
        </a:xfrm>
        <a:prstGeom prst="pie">
          <a:avLst>
            <a:gd name="adj1" fmla="val 1800000"/>
            <a:gd name="adj2" fmla="val 900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a:t>Relation Weakness</a:t>
          </a:r>
        </a:p>
      </dsp:txBody>
      <dsp:txXfrm>
        <a:off x="4311133" y="3403669"/>
        <a:ext cx="2393204" cy="1170011"/>
      </dsp:txXfrm>
    </dsp:sp>
    <dsp:sp modelId="{A30FC7A2-6AEE-4B59-8DFA-3E4C20021D1B}">
      <dsp:nvSpPr>
        <dsp:cNvPr id="0" name=""/>
        <dsp:cNvSpPr/>
      </dsp:nvSpPr>
      <dsp:spPr>
        <a:xfrm>
          <a:off x="3155481" y="345685"/>
          <a:ext cx="4467315" cy="4467315"/>
        </a:xfrm>
        <a:prstGeom prst="pie">
          <a:avLst>
            <a:gd name="adj1" fmla="val 9000000"/>
            <a:gd name="adj2" fmla="val 1620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a:t>Irregular Response</a:t>
          </a:r>
        </a:p>
      </dsp:txBody>
      <dsp:txXfrm>
        <a:off x="3672945" y="1292330"/>
        <a:ext cx="1595469" cy="1329558"/>
      </dsp:txXfrm>
    </dsp:sp>
    <dsp:sp modelId="{A53D8378-A353-46CC-B7B3-19BC770A37D1}">
      <dsp:nvSpPr>
        <dsp:cNvPr id="0" name=""/>
        <dsp:cNvSpPr/>
      </dsp:nvSpPr>
      <dsp:spPr>
        <a:xfrm>
          <a:off x="3063313" y="69136"/>
          <a:ext cx="5020411" cy="5020411"/>
        </a:xfrm>
        <a:prstGeom prst="circularArrow">
          <a:avLst>
            <a:gd name="adj1" fmla="val 5085"/>
            <a:gd name="adj2" fmla="val 327528"/>
            <a:gd name="adj3" fmla="val 1472472"/>
            <a:gd name="adj4" fmla="val 16199432"/>
            <a:gd name="adj5" fmla="val 5932"/>
          </a:avLst>
        </a:prstGeom>
        <a:gradFill rotWithShape="0">
          <a:gsLst>
            <a:gs pos="0">
              <a:schemeClr val="accent2">
                <a:tint val="60000"/>
                <a:hueOff val="0"/>
                <a:satOff val="0"/>
                <a:lumOff val="0"/>
                <a:alphaOff val="0"/>
                <a:satMod val="103000"/>
                <a:lumMod val="102000"/>
                <a:tint val="94000"/>
              </a:schemeClr>
            </a:gs>
            <a:gs pos="50000">
              <a:schemeClr val="accent2">
                <a:tint val="60000"/>
                <a:hueOff val="0"/>
                <a:satOff val="0"/>
                <a:lumOff val="0"/>
                <a:alphaOff val="0"/>
                <a:satMod val="110000"/>
                <a:lumMod val="100000"/>
                <a:shade val="100000"/>
              </a:schemeClr>
            </a:gs>
            <a:gs pos="100000">
              <a:schemeClr val="accent2">
                <a:tint val="6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D84B29A7-0079-465F-8647-B31FBE386274}">
      <dsp:nvSpPr>
        <dsp:cNvPr id="0" name=""/>
        <dsp:cNvSpPr/>
      </dsp:nvSpPr>
      <dsp:spPr>
        <a:xfrm>
          <a:off x="2970939" y="228401"/>
          <a:ext cx="5020411" cy="5020411"/>
        </a:xfrm>
        <a:prstGeom prst="circularArrow">
          <a:avLst>
            <a:gd name="adj1" fmla="val 5085"/>
            <a:gd name="adj2" fmla="val 327528"/>
            <a:gd name="adj3" fmla="val 8671970"/>
            <a:gd name="adj4" fmla="val 1800502"/>
            <a:gd name="adj5" fmla="val 5932"/>
          </a:avLst>
        </a:prstGeom>
        <a:gradFill rotWithShape="0">
          <a:gsLst>
            <a:gs pos="0">
              <a:schemeClr val="accent2">
                <a:tint val="60000"/>
                <a:hueOff val="0"/>
                <a:satOff val="0"/>
                <a:lumOff val="0"/>
                <a:alphaOff val="0"/>
                <a:satMod val="103000"/>
                <a:lumMod val="102000"/>
                <a:tint val="94000"/>
              </a:schemeClr>
            </a:gs>
            <a:gs pos="50000">
              <a:schemeClr val="accent2">
                <a:tint val="60000"/>
                <a:hueOff val="0"/>
                <a:satOff val="0"/>
                <a:lumOff val="0"/>
                <a:alphaOff val="0"/>
                <a:satMod val="110000"/>
                <a:lumMod val="100000"/>
                <a:shade val="100000"/>
              </a:schemeClr>
            </a:gs>
            <a:gs pos="100000">
              <a:schemeClr val="accent2">
                <a:tint val="6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37241CE4-77F8-4FC4-A53B-4D7594822AB3}">
      <dsp:nvSpPr>
        <dsp:cNvPr id="0" name=""/>
        <dsp:cNvSpPr/>
      </dsp:nvSpPr>
      <dsp:spPr>
        <a:xfrm>
          <a:off x="2878564" y="69136"/>
          <a:ext cx="5020411" cy="5020411"/>
        </a:xfrm>
        <a:prstGeom prst="circularArrow">
          <a:avLst>
            <a:gd name="adj1" fmla="val 5085"/>
            <a:gd name="adj2" fmla="val 327528"/>
            <a:gd name="adj3" fmla="val 15873039"/>
            <a:gd name="adj4" fmla="val 9000000"/>
            <a:gd name="adj5" fmla="val 5932"/>
          </a:avLst>
        </a:prstGeom>
        <a:gradFill rotWithShape="0">
          <a:gsLst>
            <a:gs pos="0">
              <a:schemeClr val="accent2">
                <a:tint val="60000"/>
                <a:hueOff val="0"/>
                <a:satOff val="0"/>
                <a:lumOff val="0"/>
                <a:alphaOff val="0"/>
                <a:satMod val="103000"/>
                <a:lumMod val="102000"/>
                <a:tint val="94000"/>
              </a:schemeClr>
            </a:gs>
            <a:gs pos="50000">
              <a:schemeClr val="accent2">
                <a:tint val="60000"/>
                <a:hueOff val="0"/>
                <a:satOff val="0"/>
                <a:lumOff val="0"/>
                <a:alphaOff val="0"/>
                <a:satMod val="110000"/>
                <a:lumMod val="100000"/>
                <a:shade val="100000"/>
              </a:schemeClr>
            </a:gs>
            <a:gs pos="100000">
              <a:schemeClr val="accent2">
                <a:tint val="6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567465-0A82-45D0-B57B-3D1B73A6D043}">
      <dsp:nvSpPr>
        <dsp:cNvPr id="0" name=""/>
        <dsp:cNvSpPr/>
      </dsp:nvSpPr>
      <dsp:spPr>
        <a:xfrm>
          <a:off x="0" y="0"/>
          <a:ext cx="9728970" cy="1802183"/>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lvl="0" algn="l" defTabSz="1511300">
            <a:lnSpc>
              <a:spcPct val="90000"/>
            </a:lnSpc>
            <a:spcBef>
              <a:spcPct val="0"/>
            </a:spcBef>
            <a:spcAft>
              <a:spcPct val="35000"/>
            </a:spcAft>
          </a:pPr>
          <a:r>
            <a:rPr lang="en-US" sz="3400" kern="1200" dirty="0"/>
            <a:t>1. Address Our View and Understanding of Our True Worth</a:t>
          </a:r>
        </a:p>
      </dsp:txBody>
      <dsp:txXfrm>
        <a:off x="52784" y="52784"/>
        <a:ext cx="7784274" cy="1696615"/>
      </dsp:txXfrm>
    </dsp:sp>
    <dsp:sp modelId="{0A80A634-BC29-4933-89BD-A2FD5BF9B132}">
      <dsp:nvSpPr>
        <dsp:cNvPr id="0" name=""/>
        <dsp:cNvSpPr/>
      </dsp:nvSpPr>
      <dsp:spPr>
        <a:xfrm>
          <a:off x="858438" y="2102547"/>
          <a:ext cx="9728970" cy="1802183"/>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lvl="0" algn="l" defTabSz="1511300">
            <a:lnSpc>
              <a:spcPct val="90000"/>
            </a:lnSpc>
            <a:spcBef>
              <a:spcPct val="0"/>
            </a:spcBef>
            <a:spcAft>
              <a:spcPct val="35000"/>
            </a:spcAft>
          </a:pPr>
          <a:r>
            <a:rPr lang="en-US" sz="3400" kern="1200" dirty="0"/>
            <a:t>2. Dissociate Our Dysfunctional Patterns by </a:t>
          </a:r>
          <a:r>
            <a:rPr lang="en-US" sz="3400" kern="1200" dirty="0" smtClean="0"/>
            <a:t>Applying Righteous Actions</a:t>
          </a:r>
          <a:endParaRPr lang="en-US" sz="3400" kern="1200" dirty="0"/>
        </a:p>
      </dsp:txBody>
      <dsp:txXfrm>
        <a:off x="911222" y="2155331"/>
        <a:ext cx="7593544" cy="1696615"/>
      </dsp:txXfrm>
    </dsp:sp>
    <dsp:sp modelId="{022C0811-9FF0-4F41-B9B5-555504B3AEEF}">
      <dsp:nvSpPr>
        <dsp:cNvPr id="0" name=""/>
        <dsp:cNvSpPr/>
      </dsp:nvSpPr>
      <dsp:spPr>
        <a:xfrm>
          <a:off x="1716877" y="4205094"/>
          <a:ext cx="9728970" cy="1802183"/>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lvl="0" algn="l" defTabSz="1511300">
            <a:lnSpc>
              <a:spcPct val="90000"/>
            </a:lnSpc>
            <a:spcBef>
              <a:spcPct val="0"/>
            </a:spcBef>
            <a:spcAft>
              <a:spcPct val="35000"/>
            </a:spcAft>
          </a:pPr>
          <a:r>
            <a:rPr lang="en-US" sz="3400" kern="1200" dirty="0"/>
            <a:t>3. Walk in a Newness of Life through Faith, Hope, Charity, and Humility</a:t>
          </a:r>
        </a:p>
      </dsp:txBody>
      <dsp:txXfrm>
        <a:off x="1769661" y="4257878"/>
        <a:ext cx="7593544" cy="1696615"/>
      </dsp:txXfrm>
    </dsp:sp>
    <dsp:sp modelId="{0EA717DD-8F39-4D3E-A8FA-D0A15AB7A5BF}">
      <dsp:nvSpPr>
        <dsp:cNvPr id="0" name=""/>
        <dsp:cNvSpPr/>
      </dsp:nvSpPr>
      <dsp:spPr>
        <a:xfrm>
          <a:off x="8557551" y="1366655"/>
          <a:ext cx="1171419" cy="1171419"/>
        </a:xfrm>
        <a:prstGeom prst="downArrow">
          <a:avLst>
            <a:gd name="adj1" fmla="val 55000"/>
            <a:gd name="adj2" fmla="val 45000"/>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US" sz="3600" kern="1200"/>
        </a:p>
      </dsp:txBody>
      <dsp:txXfrm>
        <a:off x="8821120" y="1366655"/>
        <a:ext cx="644281" cy="881493"/>
      </dsp:txXfrm>
    </dsp:sp>
    <dsp:sp modelId="{47616F9F-7EE2-44FA-BFD8-7B5036F6CFFF}">
      <dsp:nvSpPr>
        <dsp:cNvPr id="0" name=""/>
        <dsp:cNvSpPr/>
      </dsp:nvSpPr>
      <dsp:spPr>
        <a:xfrm>
          <a:off x="9415990" y="3457188"/>
          <a:ext cx="1171419" cy="1171419"/>
        </a:xfrm>
        <a:prstGeom prst="downArrow">
          <a:avLst>
            <a:gd name="adj1" fmla="val 55000"/>
            <a:gd name="adj2" fmla="val 45000"/>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US" sz="3600" kern="1200"/>
        </a:p>
      </dsp:txBody>
      <dsp:txXfrm>
        <a:off x="9679559" y="3457188"/>
        <a:ext cx="644281" cy="881493"/>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FC68D8-1A98-4318-9DE7-C323C7E28543}">
      <dsp:nvSpPr>
        <dsp:cNvPr id="0" name=""/>
        <dsp:cNvSpPr/>
      </dsp:nvSpPr>
      <dsp:spPr>
        <a:xfrm>
          <a:off x="4743152" y="1785"/>
          <a:ext cx="2705695" cy="1803796"/>
        </a:xfrm>
        <a:prstGeom prst="roundRect">
          <a:avLst>
            <a:gd name="adj" fmla="val 10000"/>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0">
          <a:noAutofit/>
        </a:bodyPr>
        <a:lstStyle/>
        <a:p>
          <a:pPr lvl="0" algn="ctr" defTabSz="2133600">
            <a:lnSpc>
              <a:spcPct val="90000"/>
            </a:lnSpc>
            <a:spcBef>
              <a:spcPct val="0"/>
            </a:spcBef>
            <a:spcAft>
              <a:spcPct val="35000"/>
            </a:spcAft>
          </a:pPr>
          <a:r>
            <a:rPr lang="en-US" sz="4800" kern="1200" dirty="0"/>
            <a:t>Pride</a:t>
          </a:r>
        </a:p>
      </dsp:txBody>
      <dsp:txXfrm>
        <a:off x="4795983" y="54616"/>
        <a:ext cx="2600033" cy="1698134"/>
      </dsp:txXfrm>
    </dsp:sp>
    <dsp:sp modelId="{59019C48-D25B-4B74-A008-F34D97801416}">
      <dsp:nvSpPr>
        <dsp:cNvPr id="0" name=""/>
        <dsp:cNvSpPr/>
      </dsp:nvSpPr>
      <dsp:spPr>
        <a:xfrm>
          <a:off x="2578596" y="1805582"/>
          <a:ext cx="3517403" cy="721518"/>
        </a:xfrm>
        <a:custGeom>
          <a:avLst/>
          <a:gdLst/>
          <a:ahLst/>
          <a:cxnLst/>
          <a:rect l="0" t="0" r="0" b="0"/>
          <a:pathLst>
            <a:path>
              <a:moveTo>
                <a:pt x="3517403" y="0"/>
              </a:moveTo>
              <a:lnTo>
                <a:pt x="3517403" y="360759"/>
              </a:lnTo>
              <a:lnTo>
                <a:pt x="0" y="360759"/>
              </a:lnTo>
              <a:lnTo>
                <a:pt x="0" y="72151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CBD867B-3A53-4B6C-B0E5-516F665CAA8B}">
      <dsp:nvSpPr>
        <dsp:cNvPr id="0" name=""/>
        <dsp:cNvSpPr/>
      </dsp:nvSpPr>
      <dsp:spPr>
        <a:xfrm>
          <a:off x="1225748" y="2527101"/>
          <a:ext cx="2705695" cy="1803796"/>
        </a:xfrm>
        <a:prstGeom prst="roundRect">
          <a:avLst>
            <a:gd name="adj" fmla="val 10000"/>
          </a:avLst>
        </a:prstGeom>
        <a:solidFill>
          <a:schemeClr val="accent2"/>
        </a:solidFill>
        <a:ln w="19050" cap="flat" cmpd="sng" algn="ctr">
          <a:solidFill>
            <a:schemeClr val="lt1"/>
          </a:solidFill>
          <a:prstDash val="solid"/>
          <a:miter lim="800000"/>
        </a:ln>
        <a:effectLst/>
      </dsp:spPr>
      <dsp:style>
        <a:lnRef idx="3">
          <a:schemeClr val="lt1"/>
        </a:lnRef>
        <a:fillRef idx="1">
          <a:schemeClr val="accent2"/>
        </a:fillRef>
        <a:effectRef idx="1">
          <a:schemeClr val="accent2"/>
        </a:effectRef>
        <a:fontRef idx="minor">
          <a:schemeClr val="lt1"/>
        </a:fontRef>
      </dsp:style>
      <dsp:txBody>
        <a:bodyPr spcFirstLastPara="0" vert="horz" wrap="square" lIns="129540" tIns="129540" rIns="129540" bIns="129540" numCol="1" spcCol="1270" anchor="ctr" anchorCtr="0">
          <a:noAutofit/>
        </a:bodyPr>
        <a:lstStyle/>
        <a:p>
          <a:pPr lvl="0" algn="ctr" defTabSz="1511300">
            <a:lnSpc>
              <a:spcPct val="90000"/>
            </a:lnSpc>
            <a:spcBef>
              <a:spcPct val="0"/>
            </a:spcBef>
            <a:spcAft>
              <a:spcPct val="35000"/>
            </a:spcAft>
          </a:pPr>
          <a:r>
            <a:rPr lang="en-US" sz="3400" kern="1200" dirty="0"/>
            <a:t>Imbalance</a:t>
          </a:r>
        </a:p>
      </dsp:txBody>
      <dsp:txXfrm>
        <a:off x="1278579" y="2579932"/>
        <a:ext cx="2600033" cy="1698134"/>
      </dsp:txXfrm>
    </dsp:sp>
    <dsp:sp modelId="{680334B0-EFB8-4381-A2BA-0F2266D445EA}">
      <dsp:nvSpPr>
        <dsp:cNvPr id="0" name=""/>
        <dsp:cNvSpPr/>
      </dsp:nvSpPr>
      <dsp:spPr>
        <a:xfrm>
          <a:off x="2532876" y="4330898"/>
          <a:ext cx="91440" cy="721518"/>
        </a:xfrm>
        <a:custGeom>
          <a:avLst/>
          <a:gdLst/>
          <a:ahLst/>
          <a:cxnLst/>
          <a:rect l="0" t="0" r="0" b="0"/>
          <a:pathLst>
            <a:path>
              <a:moveTo>
                <a:pt x="45720" y="0"/>
              </a:moveTo>
              <a:lnTo>
                <a:pt x="45720" y="721518"/>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2903F63-18EC-4A59-B209-7CE754F56386}">
      <dsp:nvSpPr>
        <dsp:cNvPr id="0" name=""/>
        <dsp:cNvSpPr/>
      </dsp:nvSpPr>
      <dsp:spPr>
        <a:xfrm>
          <a:off x="1225748" y="5052417"/>
          <a:ext cx="2705695" cy="180379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lvl="0" algn="ctr" defTabSz="1511300">
            <a:lnSpc>
              <a:spcPct val="90000"/>
            </a:lnSpc>
            <a:spcBef>
              <a:spcPct val="0"/>
            </a:spcBef>
            <a:spcAft>
              <a:spcPct val="35000"/>
            </a:spcAft>
          </a:pPr>
          <a:r>
            <a:rPr lang="en-US" sz="3400" kern="1200" dirty="0"/>
            <a:t>Elevated sense of self-worth</a:t>
          </a:r>
        </a:p>
      </dsp:txBody>
      <dsp:txXfrm>
        <a:off x="1278579" y="5105248"/>
        <a:ext cx="2600033" cy="1698134"/>
      </dsp:txXfrm>
    </dsp:sp>
    <dsp:sp modelId="{F4881EC5-0927-4936-86A2-257CD94888FF}">
      <dsp:nvSpPr>
        <dsp:cNvPr id="0" name=""/>
        <dsp:cNvSpPr/>
      </dsp:nvSpPr>
      <dsp:spPr>
        <a:xfrm>
          <a:off x="6050280" y="1805582"/>
          <a:ext cx="91440" cy="721518"/>
        </a:xfrm>
        <a:custGeom>
          <a:avLst/>
          <a:gdLst/>
          <a:ahLst/>
          <a:cxnLst/>
          <a:rect l="0" t="0" r="0" b="0"/>
          <a:pathLst>
            <a:path>
              <a:moveTo>
                <a:pt x="45720" y="0"/>
              </a:moveTo>
              <a:lnTo>
                <a:pt x="45720" y="72151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4063A18-41A3-4106-9A1D-73D8845BB323}">
      <dsp:nvSpPr>
        <dsp:cNvPr id="0" name=""/>
        <dsp:cNvSpPr/>
      </dsp:nvSpPr>
      <dsp:spPr>
        <a:xfrm>
          <a:off x="4743152" y="2527101"/>
          <a:ext cx="2705695" cy="1803796"/>
        </a:xfrm>
        <a:prstGeom prst="roundRect">
          <a:avLst>
            <a:gd name="adj" fmla="val 10000"/>
          </a:avLst>
        </a:prstGeom>
        <a:solidFill>
          <a:schemeClr val="accent2"/>
        </a:solidFill>
        <a:ln w="19050" cap="flat" cmpd="sng" algn="ctr">
          <a:solidFill>
            <a:schemeClr val="lt1"/>
          </a:solidFill>
          <a:prstDash val="solid"/>
          <a:miter lim="800000"/>
        </a:ln>
        <a:effectLst/>
      </dsp:spPr>
      <dsp:style>
        <a:lnRef idx="3">
          <a:schemeClr val="lt1"/>
        </a:lnRef>
        <a:fillRef idx="1">
          <a:schemeClr val="accent2"/>
        </a:fillRef>
        <a:effectRef idx="1">
          <a:schemeClr val="accent2"/>
        </a:effectRef>
        <a:fontRef idx="minor">
          <a:schemeClr val="lt1"/>
        </a:fontRef>
      </dsp:style>
      <dsp:txBody>
        <a:bodyPr spcFirstLastPara="0" vert="horz" wrap="square" lIns="129540" tIns="129540" rIns="129540" bIns="129540" numCol="1" spcCol="1270" anchor="ctr" anchorCtr="0">
          <a:noAutofit/>
        </a:bodyPr>
        <a:lstStyle/>
        <a:p>
          <a:pPr lvl="0" algn="ctr" defTabSz="1511300">
            <a:lnSpc>
              <a:spcPct val="90000"/>
            </a:lnSpc>
            <a:spcBef>
              <a:spcPct val="0"/>
            </a:spcBef>
            <a:spcAft>
              <a:spcPct val="35000"/>
            </a:spcAft>
          </a:pPr>
          <a:r>
            <a:rPr lang="en-US" sz="3400" kern="1200" dirty="0"/>
            <a:t>Weakness</a:t>
          </a:r>
        </a:p>
      </dsp:txBody>
      <dsp:txXfrm>
        <a:off x="4795983" y="2579932"/>
        <a:ext cx="2600033" cy="1698134"/>
      </dsp:txXfrm>
    </dsp:sp>
    <dsp:sp modelId="{F5C83B80-931A-4A3E-836B-5C886EC778E5}">
      <dsp:nvSpPr>
        <dsp:cNvPr id="0" name=""/>
        <dsp:cNvSpPr/>
      </dsp:nvSpPr>
      <dsp:spPr>
        <a:xfrm>
          <a:off x="6050280" y="4330898"/>
          <a:ext cx="91440" cy="721518"/>
        </a:xfrm>
        <a:custGeom>
          <a:avLst/>
          <a:gdLst/>
          <a:ahLst/>
          <a:cxnLst/>
          <a:rect l="0" t="0" r="0" b="0"/>
          <a:pathLst>
            <a:path>
              <a:moveTo>
                <a:pt x="45720" y="0"/>
              </a:moveTo>
              <a:lnTo>
                <a:pt x="45720" y="721518"/>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7598642-069F-4E0B-9CBD-8281B863967B}">
      <dsp:nvSpPr>
        <dsp:cNvPr id="0" name=""/>
        <dsp:cNvSpPr/>
      </dsp:nvSpPr>
      <dsp:spPr>
        <a:xfrm>
          <a:off x="4743152" y="5052417"/>
          <a:ext cx="2705695" cy="180379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lvl="0" algn="ctr" defTabSz="1511300">
            <a:lnSpc>
              <a:spcPct val="90000"/>
            </a:lnSpc>
            <a:spcBef>
              <a:spcPct val="0"/>
            </a:spcBef>
            <a:spcAft>
              <a:spcPct val="35000"/>
            </a:spcAft>
          </a:pPr>
          <a:r>
            <a:rPr lang="en-US" sz="3400" kern="1200" dirty="0"/>
            <a:t>Forgot his father’s love</a:t>
          </a:r>
        </a:p>
      </dsp:txBody>
      <dsp:txXfrm>
        <a:off x="4795983" y="5105248"/>
        <a:ext cx="2600033" cy="1698134"/>
      </dsp:txXfrm>
    </dsp:sp>
    <dsp:sp modelId="{B13992D2-EAAC-488D-88B5-07D496508E17}">
      <dsp:nvSpPr>
        <dsp:cNvPr id="0" name=""/>
        <dsp:cNvSpPr/>
      </dsp:nvSpPr>
      <dsp:spPr>
        <a:xfrm>
          <a:off x="6096000" y="1805582"/>
          <a:ext cx="3517403" cy="721518"/>
        </a:xfrm>
        <a:custGeom>
          <a:avLst/>
          <a:gdLst/>
          <a:ahLst/>
          <a:cxnLst/>
          <a:rect l="0" t="0" r="0" b="0"/>
          <a:pathLst>
            <a:path>
              <a:moveTo>
                <a:pt x="0" y="0"/>
              </a:moveTo>
              <a:lnTo>
                <a:pt x="0" y="360759"/>
              </a:lnTo>
              <a:lnTo>
                <a:pt x="3517403" y="360759"/>
              </a:lnTo>
              <a:lnTo>
                <a:pt x="3517403" y="72151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F88795D-3C92-4CA7-B158-DB46EEA9BB13}">
      <dsp:nvSpPr>
        <dsp:cNvPr id="0" name=""/>
        <dsp:cNvSpPr/>
      </dsp:nvSpPr>
      <dsp:spPr>
        <a:xfrm>
          <a:off x="8260556" y="2527101"/>
          <a:ext cx="2705695" cy="1803796"/>
        </a:xfrm>
        <a:prstGeom prst="roundRect">
          <a:avLst>
            <a:gd name="adj" fmla="val 10000"/>
          </a:avLst>
        </a:prstGeom>
        <a:solidFill>
          <a:schemeClr val="accent2"/>
        </a:solidFill>
        <a:ln w="19050" cap="flat" cmpd="sng" algn="ctr">
          <a:solidFill>
            <a:schemeClr val="lt1"/>
          </a:solidFill>
          <a:prstDash val="solid"/>
          <a:miter lim="800000"/>
        </a:ln>
        <a:effectLst/>
      </dsp:spPr>
      <dsp:style>
        <a:lnRef idx="3">
          <a:schemeClr val="lt1"/>
        </a:lnRef>
        <a:fillRef idx="1">
          <a:schemeClr val="accent2"/>
        </a:fillRef>
        <a:effectRef idx="1">
          <a:schemeClr val="accent2"/>
        </a:effectRef>
        <a:fontRef idx="minor">
          <a:schemeClr val="lt1"/>
        </a:fontRef>
      </dsp:style>
      <dsp:txBody>
        <a:bodyPr spcFirstLastPara="0" vert="horz" wrap="square" lIns="129540" tIns="129540" rIns="129540" bIns="129540" numCol="1" spcCol="1270" anchor="ctr" anchorCtr="0">
          <a:noAutofit/>
        </a:bodyPr>
        <a:lstStyle/>
        <a:p>
          <a:pPr lvl="0" algn="ctr" defTabSz="1511300">
            <a:lnSpc>
              <a:spcPct val="90000"/>
            </a:lnSpc>
            <a:spcBef>
              <a:spcPct val="0"/>
            </a:spcBef>
            <a:spcAft>
              <a:spcPct val="35000"/>
            </a:spcAft>
          </a:pPr>
          <a:r>
            <a:rPr lang="en-US" sz="3400" kern="1200" dirty="0"/>
            <a:t>Response</a:t>
          </a:r>
        </a:p>
      </dsp:txBody>
      <dsp:txXfrm>
        <a:off x="8313387" y="2579932"/>
        <a:ext cx="2600033" cy="1698134"/>
      </dsp:txXfrm>
    </dsp:sp>
    <dsp:sp modelId="{844699CE-42C4-40CD-88B3-D9DDCD528AE3}">
      <dsp:nvSpPr>
        <dsp:cNvPr id="0" name=""/>
        <dsp:cNvSpPr/>
      </dsp:nvSpPr>
      <dsp:spPr>
        <a:xfrm>
          <a:off x="9567683" y="4330898"/>
          <a:ext cx="91440" cy="721518"/>
        </a:xfrm>
        <a:custGeom>
          <a:avLst/>
          <a:gdLst/>
          <a:ahLst/>
          <a:cxnLst/>
          <a:rect l="0" t="0" r="0" b="0"/>
          <a:pathLst>
            <a:path>
              <a:moveTo>
                <a:pt x="45720" y="0"/>
              </a:moveTo>
              <a:lnTo>
                <a:pt x="45720" y="721518"/>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C2361B1-FF05-4D5E-AD5B-5B88FCC9BDC5}">
      <dsp:nvSpPr>
        <dsp:cNvPr id="0" name=""/>
        <dsp:cNvSpPr/>
      </dsp:nvSpPr>
      <dsp:spPr>
        <a:xfrm>
          <a:off x="8260556" y="5052417"/>
          <a:ext cx="2705695" cy="180379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lvl="0" algn="ctr" defTabSz="1511300">
            <a:lnSpc>
              <a:spcPct val="90000"/>
            </a:lnSpc>
            <a:spcBef>
              <a:spcPct val="0"/>
            </a:spcBef>
            <a:spcAft>
              <a:spcPct val="35000"/>
            </a:spcAft>
          </a:pPr>
          <a:r>
            <a:rPr lang="en-US" sz="3400" kern="1200" dirty="0"/>
            <a:t>Did not respect his father</a:t>
          </a:r>
        </a:p>
      </dsp:txBody>
      <dsp:txXfrm>
        <a:off x="8313387" y="5105248"/>
        <a:ext cx="2600033" cy="1698134"/>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FC68D8-1A98-4318-9DE7-C323C7E28543}">
      <dsp:nvSpPr>
        <dsp:cNvPr id="0" name=""/>
        <dsp:cNvSpPr/>
      </dsp:nvSpPr>
      <dsp:spPr>
        <a:xfrm>
          <a:off x="922165" y="111090"/>
          <a:ext cx="2743184" cy="1828789"/>
        </a:xfrm>
        <a:prstGeom prst="roundRect">
          <a:avLst>
            <a:gd name="adj" fmla="val 10000"/>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0">
          <a:noAutofit/>
        </a:bodyPr>
        <a:lstStyle/>
        <a:p>
          <a:pPr lvl="0" algn="ctr" defTabSz="2133600">
            <a:lnSpc>
              <a:spcPct val="90000"/>
            </a:lnSpc>
            <a:spcBef>
              <a:spcPct val="0"/>
            </a:spcBef>
            <a:spcAft>
              <a:spcPct val="35000"/>
            </a:spcAft>
          </a:pPr>
          <a:r>
            <a:rPr lang="en-US" sz="4800" kern="1200" dirty="0"/>
            <a:t>Pr</a:t>
          </a:r>
          <a:r>
            <a:rPr lang="en-US" sz="4800" i="0" kern="1200" dirty="0"/>
            <a:t>i</a:t>
          </a:r>
          <a:r>
            <a:rPr lang="en-US" sz="4800" kern="1200" dirty="0"/>
            <a:t>de</a:t>
          </a:r>
          <a:endParaRPr lang="en-US" sz="6500" kern="1200" dirty="0"/>
        </a:p>
      </dsp:txBody>
      <dsp:txXfrm>
        <a:off x="975728" y="164653"/>
        <a:ext cx="2636058" cy="1721663"/>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FC68D8-1A98-4318-9DE7-C323C7E28543}">
      <dsp:nvSpPr>
        <dsp:cNvPr id="0" name=""/>
        <dsp:cNvSpPr/>
      </dsp:nvSpPr>
      <dsp:spPr>
        <a:xfrm>
          <a:off x="4738552" y="0"/>
          <a:ext cx="2705695" cy="1803796"/>
        </a:xfrm>
        <a:prstGeom prst="roundRect">
          <a:avLst>
            <a:gd name="adj" fmla="val 10000"/>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lvl="0" algn="ctr" defTabSz="1644650">
            <a:lnSpc>
              <a:spcPct val="90000"/>
            </a:lnSpc>
            <a:spcBef>
              <a:spcPct val="0"/>
            </a:spcBef>
            <a:spcAft>
              <a:spcPct val="35000"/>
            </a:spcAft>
          </a:pPr>
          <a:r>
            <a:rPr lang="en-US" sz="3700" kern="1200" dirty="0"/>
            <a:t>Give up</a:t>
          </a:r>
        </a:p>
      </dsp:txBody>
      <dsp:txXfrm>
        <a:off x="4791383" y="52831"/>
        <a:ext cx="2600033" cy="1698134"/>
      </dsp:txXfrm>
    </dsp:sp>
    <dsp:sp modelId="{59019C48-D25B-4B74-A008-F34D97801416}">
      <dsp:nvSpPr>
        <dsp:cNvPr id="0" name=""/>
        <dsp:cNvSpPr/>
      </dsp:nvSpPr>
      <dsp:spPr>
        <a:xfrm>
          <a:off x="2578596" y="1803797"/>
          <a:ext cx="3512804" cy="723304"/>
        </a:xfrm>
        <a:custGeom>
          <a:avLst/>
          <a:gdLst/>
          <a:ahLst/>
          <a:cxnLst/>
          <a:rect l="0" t="0" r="0" b="0"/>
          <a:pathLst>
            <a:path>
              <a:moveTo>
                <a:pt x="3512804" y="0"/>
              </a:moveTo>
              <a:lnTo>
                <a:pt x="3512804" y="361652"/>
              </a:lnTo>
              <a:lnTo>
                <a:pt x="0" y="361652"/>
              </a:lnTo>
              <a:lnTo>
                <a:pt x="0" y="72330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CBD867B-3A53-4B6C-B0E5-516F665CAA8B}">
      <dsp:nvSpPr>
        <dsp:cNvPr id="0" name=""/>
        <dsp:cNvSpPr/>
      </dsp:nvSpPr>
      <dsp:spPr>
        <a:xfrm>
          <a:off x="1225748" y="2527101"/>
          <a:ext cx="2705695" cy="1803796"/>
        </a:xfrm>
        <a:prstGeom prst="roundRect">
          <a:avLst>
            <a:gd name="adj" fmla="val 10000"/>
          </a:avLst>
        </a:prstGeom>
        <a:solidFill>
          <a:schemeClr val="accent2"/>
        </a:solidFill>
        <a:ln w="19050" cap="flat" cmpd="sng" algn="ctr">
          <a:solidFill>
            <a:schemeClr val="lt1"/>
          </a:solidFill>
          <a:prstDash val="solid"/>
          <a:miter lim="800000"/>
        </a:ln>
        <a:effectLst/>
      </dsp:spPr>
      <dsp:style>
        <a:lnRef idx="3">
          <a:schemeClr val="lt1"/>
        </a:lnRef>
        <a:fillRef idx="1">
          <a:schemeClr val="accent2"/>
        </a:fillRef>
        <a:effectRef idx="1">
          <a:schemeClr val="accent2"/>
        </a:effectRef>
        <a:fontRef idx="minor">
          <a:schemeClr val="lt1"/>
        </a:fontRef>
      </dsp:style>
      <dsp:txBody>
        <a:bodyPr spcFirstLastPara="0" vert="horz" wrap="square" lIns="140970" tIns="140970" rIns="140970" bIns="140970" numCol="1" spcCol="1270" anchor="ctr" anchorCtr="0">
          <a:noAutofit/>
        </a:bodyPr>
        <a:lstStyle/>
        <a:p>
          <a:pPr lvl="0" algn="ctr" defTabSz="1644650">
            <a:lnSpc>
              <a:spcPct val="90000"/>
            </a:lnSpc>
            <a:spcBef>
              <a:spcPct val="0"/>
            </a:spcBef>
            <a:spcAft>
              <a:spcPct val="35000"/>
            </a:spcAft>
          </a:pPr>
          <a:r>
            <a:rPr lang="en-US" sz="3700" kern="1200" dirty="0"/>
            <a:t>Imbalance</a:t>
          </a:r>
        </a:p>
      </dsp:txBody>
      <dsp:txXfrm>
        <a:off x="1278579" y="2579932"/>
        <a:ext cx="2600033" cy="1698134"/>
      </dsp:txXfrm>
    </dsp:sp>
    <dsp:sp modelId="{680334B0-EFB8-4381-A2BA-0F2266D445EA}">
      <dsp:nvSpPr>
        <dsp:cNvPr id="0" name=""/>
        <dsp:cNvSpPr/>
      </dsp:nvSpPr>
      <dsp:spPr>
        <a:xfrm>
          <a:off x="2532876" y="4330898"/>
          <a:ext cx="91440" cy="721518"/>
        </a:xfrm>
        <a:custGeom>
          <a:avLst/>
          <a:gdLst/>
          <a:ahLst/>
          <a:cxnLst/>
          <a:rect l="0" t="0" r="0" b="0"/>
          <a:pathLst>
            <a:path>
              <a:moveTo>
                <a:pt x="45720" y="0"/>
              </a:moveTo>
              <a:lnTo>
                <a:pt x="45720" y="721518"/>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2903F63-18EC-4A59-B209-7CE754F56386}">
      <dsp:nvSpPr>
        <dsp:cNvPr id="0" name=""/>
        <dsp:cNvSpPr/>
      </dsp:nvSpPr>
      <dsp:spPr>
        <a:xfrm>
          <a:off x="1225748" y="5052417"/>
          <a:ext cx="2705695" cy="180379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lvl="0" algn="ctr" defTabSz="1644650">
            <a:lnSpc>
              <a:spcPct val="90000"/>
            </a:lnSpc>
            <a:spcBef>
              <a:spcPct val="0"/>
            </a:spcBef>
            <a:spcAft>
              <a:spcPct val="35000"/>
            </a:spcAft>
          </a:pPr>
          <a:r>
            <a:rPr lang="en-US" sz="3700" kern="1200" dirty="0"/>
            <a:t>Distrust of God</a:t>
          </a:r>
        </a:p>
      </dsp:txBody>
      <dsp:txXfrm>
        <a:off x="1278579" y="5105248"/>
        <a:ext cx="2600033" cy="1698134"/>
      </dsp:txXfrm>
    </dsp:sp>
    <dsp:sp modelId="{F4881EC5-0927-4936-86A2-257CD94888FF}">
      <dsp:nvSpPr>
        <dsp:cNvPr id="0" name=""/>
        <dsp:cNvSpPr/>
      </dsp:nvSpPr>
      <dsp:spPr>
        <a:xfrm>
          <a:off x="6045680" y="1803797"/>
          <a:ext cx="91440" cy="723304"/>
        </a:xfrm>
        <a:custGeom>
          <a:avLst/>
          <a:gdLst/>
          <a:ahLst/>
          <a:cxnLst/>
          <a:rect l="0" t="0" r="0" b="0"/>
          <a:pathLst>
            <a:path>
              <a:moveTo>
                <a:pt x="45720" y="0"/>
              </a:moveTo>
              <a:lnTo>
                <a:pt x="45720" y="361652"/>
              </a:lnTo>
              <a:lnTo>
                <a:pt x="50319" y="361652"/>
              </a:lnTo>
              <a:lnTo>
                <a:pt x="50319" y="72330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4063A18-41A3-4106-9A1D-73D8845BB323}">
      <dsp:nvSpPr>
        <dsp:cNvPr id="0" name=""/>
        <dsp:cNvSpPr/>
      </dsp:nvSpPr>
      <dsp:spPr>
        <a:xfrm>
          <a:off x="4743152" y="2527101"/>
          <a:ext cx="2705695" cy="1803796"/>
        </a:xfrm>
        <a:prstGeom prst="roundRect">
          <a:avLst>
            <a:gd name="adj" fmla="val 10000"/>
          </a:avLst>
        </a:prstGeom>
        <a:solidFill>
          <a:schemeClr val="accent2"/>
        </a:solidFill>
        <a:ln w="19050" cap="flat" cmpd="sng" algn="ctr">
          <a:solidFill>
            <a:schemeClr val="lt1"/>
          </a:solidFill>
          <a:prstDash val="solid"/>
          <a:miter lim="800000"/>
        </a:ln>
        <a:effectLst/>
      </dsp:spPr>
      <dsp:style>
        <a:lnRef idx="3">
          <a:schemeClr val="lt1"/>
        </a:lnRef>
        <a:fillRef idx="1">
          <a:schemeClr val="accent2"/>
        </a:fillRef>
        <a:effectRef idx="1">
          <a:schemeClr val="accent2"/>
        </a:effectRef>
        <a:fontRef idx="minor">
          <a:schemeClr val="lt1"/>
        </a:fontRef>
      </dsp:style>
      <dsp:txBody>
        <a:bodyPr spcFirstLastPara="0" vert="horz" wrap="square" lIns="140970" tIns="140970" rIns="140970" bIns="140970" numCol="1" spcCol="1270" anchor="ctr" anchorCtr="0">
          <a:noAutofit/>
        </a:bodyPr>
        <a:lstStyle/>
        <a:p>
          <a:pPr lvl="0" algn="ctr" defTabSz="1644650">
            <a:lnSpc>
              <a:spcPct val="90000"/>
            </a:lnSpc>
            <a:spcBef>
              <a:spcPct val="0"/>
            </a:spcBef>
            <a:spcAft>
              <a:spcPct val="35000"/>
            </a:spcAft>
          </a:pPr>
          <a:r>
            <a:rPr lang="en-US" sz="3700" kern="1200" dirty="0"/>
            <a:t>Weakness</a:t>
          </a:r>
        </a:p>
      </dsp:txBody>
      <dsp:txXfrm>
        <a:off x="4795983" y="2579932"/>
        <a:ext cx="2600033" cy="1698134"/>
      </dsp:txXfrm>
    </dsp:sp>
    <dsp:sp modelId="{F5C83B80-931A-4A3E-836B-5C886EC778E5}">
      <dsp:nvSpPr>
        <dsp:cNvPr id="0" name=""/>
        <dsp:cNvSpPr/>
      </dsp:nvSpPr>
      <dsp:spPr>
        <a:xfrm>
          <a:off x="6050280" y="4330898"/>
          <a:ext cx="91440" cy="721518"/>
        </a:xfrm>
        <a:custGeom>
          <a:avLst/>
          <a:gdLst/>
          <a:ahLst/>
          <a:cxnLst/>
          <a:rect l="0" t="0" r="0" b="0"/>
          <a:pathLst>
            <a:path>
              <a:moveTo>
                <a:pt x="45720" y="0"/>
              </a:moveTo>
              <a:lnTo>
                <a:pt x="45720" y="721518"/>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7598642-069F-4E0B-9CBD-8281B863967B}">
      <dsp:nvSpPr>
        <dsp:cNvPr id="0" name=""/>
        <dsp:cNvSpPr/>
      </dsp:nvSpPr>
      <dsp:spPr>
        <a:xfrm>
          <a:off x="4743152" y="5052417"/>
          <a:ext cx="2705695" cy="180379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lvl="0" algn="ctr" defTabSz="1644650">
            <a:lnSpc>
              <a:spcPct val="90000"/>
            </a:lnSpc>
            <a:spcBef>
              <a:spcPct val="0"/>
            </a:spcBef>
            <a:spcAft>
              <a:spcPct val="35000"/>
            </a:spcAft>
          </a:pPr>
          <a:r>
            <a:rPr lang="en-US" sz="3700" kern="1200" dirty="0"/>
            <a:t>Weakened faith</a:t>
          </a:r>
        </a:p>
      </dsp:txBody>
      <dsp:txXfrm>
        <a:off x="4795983" y="5105248"/>
        <a:ext cx="2600033" cy="1698134"/>
      </dsp:txXfrm>
    </dsp:sp>
    <dsp:sp modelId="{B13992D2-EAAC-488D-88B5-07D496508E17}">
      <dsp:nvSpPr>
        <dsp:cNvPr id="0" name=""/>
        <dsp:cNvSpPr/>
      </dsp:nvSpPr>
      <dsp:spPr>
        <a:xfrm>
          <a:off x="6091400" y="1803797"/>
          <a:ext cx="3522003" cy="723304"/>
        </a:xfrm>
        <a:custGeom>
          <a:avLst/>
          <a:gdLst/>
          <a:ahLst/>
          <a:cxnLst/>
          <a:rect l="0" t="0" r="0" b="0"/>
          <a:pathLst>
            <a:path>
              <a:moveTo>
                <a:pt x="0" y="0"/>
              </a:moveTo>
              <a:lnTo>
                <a:pt x="0" y="361652"/>
              </a:lnTo>
              <a:lnTo>
                <a:pt x="3522003" y="361652"/>
              </a:lnTo>
              <a:lnTo>
                <a:pt x="3522003" y="72330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F88795D-3C92-4CA7-B158-DB46EEA9BB13}">
      <dsp:nvSpPr>
        <dsp:cNvPr id="0" name=""/>
        <dsp:cNvSpPr/>
      </dsp:nvSpPr>
      <dsp:spPr>
        <a:xfrm>
          <a:off x="8260556" y="2527101"/>
          <a:ext cx="2705695" cy="1803796"/>
        </a:xfrm>
        <a:prstGeom prst="roundRect">
          <a:avLst>
            <a:gd name="adj" fmla="val 10000"/>
          </a:avLst>
        </a:prstGeom>
        <a:solidFill>
          <a:schemeClr val="accent2"/>
        </a:solidFill>
        <a:ln w="19050" cap="flat" cmpd="sng" algn="ctr">
          <a:solidFill>
            <a:schemeClr val="lt1"/>
          </a:solidFill>
          <a:prstDash val="solid"/>
          <a:miter lim="800000"/>
        </a:ln>
        <a:effectLst/>
      </dsp:spPr>
      <dsp:style>
        <a:lnRef idx="3">
          <a:schemeClr val="lt1"/>
        </a:lnRef>
        <a:fillRef idx="1">
          <a:schemeClr val="accent2"/>
        </a:fillRef>
        <a:effectRef idx="1">
          <a:schemeClr val="accent2"/>
        </a:effectRef>
        <a:fontRef idx="minor">
          <a:schemeClr val="lt1"/>
        </a:fontRef>
      </dsp:style>
      <dsp:txBody>
        <a:bodyPr spcFirstLastPara="0" vert="horz" wrap="square" lIns="140970" tIns="140970" rIns="140970" bIns="140970" numCol="1" spcCol="1270" anchor="ctr" anchorCtr="0">
          <a:noAutofit/>
        </a:bodyPr>
        <a:lstStyle/>
        <a:p>
          <a:pPr lvl="0" algn="ctr" defTabSz="1644650">
            <a:lnSpc>
              <a:spcPct val="90000"/>
            </a:lnSpc>
            <a:spcBef>
              <a:spcPct val="0"/>
            </a:spcBef>
            <a:spcAft>
              <a:spcPct val="35000"/>
            </a:spcAft>
          </a:pPr>
          <a:r>
            <a:rPr lang="en-US" sz="3700" kern="1200" dirty="0"/>
            <a:t>Response</a:t>
          </a:r>
        </a:p>
      </dsp:txBody>
      <dsp:txXfrm>
        <a:off x="8313387" y="2579932"/>
        <a:ext cx="2600033" cy="1698134"/>
      </dsp:txXfrm>
    </dsp:sp>
    <dsp:sp modelId="{844699CE-42C4-40CD-88B3-D9DDCD528AE3}">
      <dsp:nvSpPr>
        <dsp:cNvPr id="0" name=""/>
        <dsp:cNvSpPr/>
      </dsp:nvSpPr>
      <dsp:spPr>
        <a:xfrm>
          <a:off x="9567683" y="4330898"/>
          <a:ext cx="91440" cy="721518"/>
        </a:xfrm>
        <a:custGeom>
          <a:avLst/>
          <a:gdLst/>
          <a:ahLst/>
          <a:cxnLst/>
          <a:rect l="0" t="0" r="0" b="0"/>
          <a:pathLst>
            <a:path>
              <a:moveTo>
                <a:pt x="45720" y="0"/>
              </a:moveTo>
              <a:lnTo>
                <a:pt x="45720" y="721518"/>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C2361B1-FF05-4D5E-AD5B-5B88FCC9BDC5}">
      <dsp:nvSpPr>
        <dsp:cNvPr id="0" name=""/>
        <dsp:cNvSpPr/>
      </dsp:nvSpPr>
      <dsp:spPr>
        <a:xfrm>
          <a:off x="8260556" y="5052417"/>
          <a:ext cx="2705695" cy="180379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lvl="0" algn="ctr" defTabSz="1644650">
            <a:lnSpc>
              <a:spcPct val="90000"/>
            </a:lnSpc>
            <a:spcBef>
              <a:spcPct val="0"/>
            </a:spcBef>
            <a:spcAft>
              <a:spcPct val="35000"/>
            </a:spcAft>
          </a:pPr>
          <a:r>
            <a:rPr lang="en-US" sz="3700" kern="1200" dirty="0"/>
            <a:t>Fear and doubt</a:t>
          </a:r>
        </a:p>
      </dsp:txBody>
      <dsp:txXfrm>
        <a:off x="8313387" y="5105248"/>
        <a:ext cx="2600033" cy="1698134"/>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FC68D8-1A98-4318-9DE7-C323C7E28543}">
      <dsp:nvSpPr>
        <dsp:cNvPr id="0" name=""/>
        <dsp:cNvSpPr/>
      </dsp:nvSpPr>
      <dsp:spPr>
        <a:xfrm>
          <a:off x="4475261" y="940593"/>
          <a:ext cx="1964531" cy="1309687"/>
        </a:xfrm>
        <a:prstGeom prst="roundRect">
          <a:avLst>
            <a:gd name="adj" fmla="val 10000"/>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dirty="0"/>
            <a:t>Concern about my body</a:t>
          </a:r>
        </a:p>
      </dsp:txBody>
      <dsp:txXfrm>
        <a:off x="4513620" y="978952"/>
        <a:ext cx="1887813" cy="1232969"/>
      </dsp:txXfrm>
    </dsp:sp>
    <dsp:sp modelId="{59019C48-D25B-4B74-A008-F34D97801416}">
      <dsp:nvSpPr>
        <dsp:cNvPr id="0" name=""/>
        <dsp:cNvSpPr/>
      </dsp:nvSpPr>
      <dsp:spPr>
        <a:xfrm>
          <a:off x="988218" y="2250281"/>
          <a:ext cx="4469308" cy="523875"/>
        </a:xfrm>
        <a:custGeom>
          <a:avLst/>
          <a:gdLst/>
          <a:ahLst/>
          <a:cxnLst/>
          <a:rect l="0" t="0" r="0" b="0"/>
          <a:pathLst>
            <a:path>
              <a:moveTo>
                <a:pt x="4469308" y="0"/>
              </a:moveTo>
              <a:lnTo>
                <a:pt x="4469308" y="261937"/>
              </a:lnTo>
              <a:lnTo>
                <a:pt x="0" y="261937"/>
              </a:lnTo>
              <a:lnTo>
                <a:pt x="0" y="52387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CBD867B-3A53-4B6C-B0E5-516F665CAA8B}">
      <dsp:nvSpPr>
        <dsp:cNvPr id="0" name=""/>
        <dsp:cNvSpPr/>
      </dsp:nvSpPr>
      <dsp:spPr>
        <a:xfrm>
          <a:off x="5953" y="2774156"/>
          <a:ext cx="1964531" cy="1309687"/>
        </a:xfrm>
        <a:prstGeom prst="roundRect">
          <a:avLst>
            <a:gd name="adj" fmla="val 10000"/>
          </a:avLst>
        </a:prstGeom>
        <a:solidFill>
          <a:schemeClr val="accent2"/>
        </a:solidFill>
        <a:ln w="19050" cap="flat" cmpd="sng" algn="ctr">
          <a:solidFill>
            <a:schemeClr val="lt1"/>
          </a:solidFill>
          <a:prstDash val="solid"/>
          <a:miter lim="800000"/>
        </a:ln>
        <a:effectLst/>
      </dsp:spPr>
      <dsp:style>
        <a:lnRef idx="3">
          <a:schemeClr val="lt1"/>
        </a:lnRef>
        <a:fillRef idx="1">
          <a:schemeClr val="accent2"/>
        </a:fillRef>
        <a:effectRef idx="1">
          <a:schemeClr val="accent2"/>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dirty="0"/>
            <a:t>Imbalance</a:t>
          </a:r>
        </a:p>
      </dsp:txBody>
      <dsp:txXfrm>
        <a:off x="44312" y="2812515"/>
        <a:ext cx="1887813" cy="1232969"/>
      </dsp:txXfrm>
    </dsp:sp>
    <dsp:sp modelId="{680334B0-EFB8-4381-A2BA-0F2266D445EA}">
      <dsp:nvSpPr>
        <dsp:cNvPr id="0" name=""/>
        <dsp:cNvSpPr/>
      </dsp:nvSpPr>
      <dsp:spPr>
        <a:xfrm>
          <a:off x="942498" y="4083843"/>
          <a:ext cx="91440" cy="523875"/>
        </a:xfrm>
        <a:custGeom>
          <a:avLst/>
          <a:gdLst/>
          <a:ahLst/>
          <a:cxnLst/>
          <a:rect l="0" t="0" r="0" b="0"/>
          <a:pathLst>
            <a:path>
              <a:moveTo>
                <a:pt x="45720" y="0"/>
              </a:moveTo>
              <a:lnTo>
                <a:pt x="45720" y="523875"/>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2903F63-18EC-4A59-B209-7CE754F56386}">
      <dsp:nvSpPr>
        <dsp:cNvPr id="0" name=""/>
        <dsp:cNvSpPr/>
      </dsp:nvSpPr>
      <dsp:spPr>
        <a:xfrm>
          <a:off x="5953" y="4607718"/>
          <a:ext cx="1964531" cy="130968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dirty="0"/>
            <a:t>Not happy with who I am</a:t>
          </a:r>
        </a:p>
      </dsp:txBody>
      <dsp:txXfrm>
        <a:off x="44312" y="4646077"/>
        <a:ext cx="1887813" cy="1232969"/>
      </dsp:txXfrm>
    </dsp:sp>
    <dsp:sp modelId="{F4881EC5-0927-4936-86A2-257CD94888FF}">
      <dsp:nvSpPr>
        <dsp:cNvPr id="0" name=""/>
        <dsp:cNvSpPr/>
      </dsp:nvSpPr>
      <dsp:spPr>
        <a:xfrm>
          <a:off x="4819054" y="2250281"/>
          <a:ext cx="638472" cy="523875"/>
        </a:xfrm>
        <a:custGeom>
          <a:avLst/>
          <a:gdLst/>
          <a:ahLst/>
          <a:cxnLst/>
          <a:rect l="0" t="0" r="0" b="0"/>
          <a:pathLst>
            <a:path>
              <a:moveTo>
                <a:pt x="638472" y="0"/>
              </a:moveTo>
              <a:lnTo>
                <a:pt x="638472" y="261937"/>
              </a:lnTo>
              <a:lnTo>
                <a:pt x="0" y="261937"/>
              </a:lnTo>
              <a:lnTo>
                <a:pt x="0" y="52387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4063A18-41A3-4106-9A1D-73D8845BB323}">
      <dsp:nvSpPr>
        <dsp:cNvPr id="0" name=""/>
        <dsp:cNvSpPr/>
      </dsp:nvSpPr>
      <dsp:spPr>
        <a:xfrm>
          <a:off x="3836789" y="2774156"/>
          <a:ext cx="1964531" cy="1309687"/>
        </a:xfrm>
        <a:prstGeom prst="roundRect">
          <a:avLst>
            <a:gd name="adj" fmla="val 10000"/>
          </a:avLst>
        </a:prstGeom>
        <a:solidFill>
          <a:schemeClr val="accent2"/>
        </a:solidFill>
        <a:ln w="19050" cap="flat" cmpd="sng" algn="ctr">
          <a:solidFill>
            <a:schemeClr val="lt1"/>
          </a:solidFill>
          <a:prstDash val="solid"/>
          <a:miter lim="800000"/>
        </a:ln>
        <a:effectLst/>
      </dsp:spPr>
      <dsp:style>
        <a:lnRef idx="3">
          <a:schemeClr val="lt1"/>
        </a:lnRef>
        <a:fillRef idx="1">
          <a:schemeClr val="accent2"/>
        </a:fillRef>
        <a:effectRef idx="1">
          <a:schemeClr val="accent2"/>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dirty="0"/>
            <a:t>Weakness</a:t>
          </a:r>
        </a:p>
      </dsp:txBody>
      <dsp:txXfrm>
        <a:off x="3875148" y="2812515"/>
        <a:ext cx="1887813" cy="1232969"/>
      </dsp:txXfrm>
    </dsp:sp>
    <dsp:sp modelId="{F5C83B80-931A-4A3E-836B-5C886EC778E5}">
      <dsp:nvSpPr>
        <dsp:cNvPr id="0" name=""/>
        <dsp:cNvSpPr/>
      </dsp:nvSpPr>
      <dsp:spPr>
        <a:xfrm>
          <a:off x="3542109" y="4083843"/>
          <a:ext cx="1276945" cy="523875"/>
        </a:xfrm>
        <a:custGeom>
          <a:avLst/>
          <a:gdLst/>
          <a:ahLst/>
          <a:cxnLst/>
          <a:rect l="0" t="0" r="0" b="0"/>
          <a:pathLst>
            <a:path>
              <a:moveTo>
                <a:pt x="1276945" y="0"/>
              </a:moveTo>
              <a:lnTo>
                <a:pt x="1276945" y="261937"/>
              </a:lnTo>
              <a:lnTo>
                <a:pt x="0" y="261937"/>
              </a:lnTo>
              <a:lnTo>
                <a:pt x="0" y="523875"/>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7598642-069F-4E0B-9CBD-8281B863967B}">
      <dsp:nvSpPr>
        <dsp:cNvPr id="0" name=""/>
        <dsp:cNvSpPr/>
      </dsp:nvSpPr>
      <dsp:spPr>
        <a:xfrm>
          <a:off x="2559843" y="4607718"/>
          <a:ext cx="1964531" cy="130968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dirty="0"/>
            <a:t>Want what others have</a:t>
          </a:r>
        </a:p>
      </dsp:txBody>
      <dsp:txXfrm>
        <a:off x="2598202" y="4646077"/>
        <a:ext cx="1887813" cy="1232969"/>
      </dsp:txXfrm>
    </dsp:sp>
    <dsp:sp modelId="{04C0BD4E-C348-4FFA-9BDB-8F84D101D67A}">
      <dsp:nvSpPr>
        <dsp:cNvPr id="0" name=""/>
        <dsp:cNvSpPr/>
      </dsp:nvSpPr>
      <dsp:spPr>
        <a:xfrm>
          <a:off x="4819054" y="4083843"/>
          <a:ext cx="1276945" cy="523875"/>
        </a:xfrm>
        <a:custGeom>
          <a:avLst/>
          <a:gdLst/>
          <a:ahLst/>
          <a:cxnLst/>
          <a:rect l="0" t="0" r="0" b="0"/>
          <a:pathLst>
            <a:path>
              <a:moveTo>
                <a:pt x="0" y="0"/>
              </a:moveTo>
              <a:lnTo>
                <a:pt x="0" y="261937"/>
              </a:lnTo>
              <a:lnTo>
                <a:pt x="1276945" y="261937"/>
              </a:lnTo>
              <a:lnTo>
                <a:pt x="1276945" y="523875"/>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D8461B1-3DB9-4BB6-A2FC-838108404954}">
      <dsp:nvSpPr>
        <dsp:cNvPr id="0" name=""/>
        <dsp:cNvSpPr/>
      </dsp:nvSpPr>
      <dsp:spPr>
        <a:xfrm>
          <a:off x="5113734" y="4607718"/>
          <a:ext cx="1964531" cy="130968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dirty="0"/>
            <a:t>Wish I could look different</a:t>
          </a:r>
        </a:p>
      </dsp:txBody>
      <dsp:txXfrm>
        <a:off x="5152093" y="4646077"/>
        <a:ext cx="1887813" cy="1232969"/>
      </dsp:txXfrm>
    </dsp:sp>
    <dsp:sp modelId="{B13992D2-EAAC-488D-88B5-07D496508E17}">
      <dsp:nvSpPr>
        <dsp:cNvPr id="0" name=""/>
        <dsp:cNvSpPr/>
      </dsp:nvSpPr>
      <dsp:spPr>
        <a:xfrm>
          <a:off x="5457527" y="2250281"/>
          <a:ext cx="4469308" cy="523875"/>
        </a:xfrm>
        <a:custGeom>
          <a:avLst/>
          <a:gdLst/>
          <a:ahLst/>
          <a:cxnLst/>
          <a:rect l="0" t="0" r="0" b="0"/>
          <a:pathLst>
            <a:path>
              <a:moveTo>
                <a:pt x="0" y="0"/>
              </a:moveTo>
              <a:lnTo>
                <a:pt x="0" y="261937"/>
              </a:lnTo>
              <a:lnTo>
                <a:pt x="4469308" y="261937"/>
              </a:lnTo>
              <a:lnTo>
                <a:pt x="4469308" y="52387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F88795D-3C92-4CA7-B158-DB46EEA9BB13}">
      <dsp:nvSpPr>
        <dsp:cNvPr id="0" name=""/>
        <dsp:cNvSpPr/>
      </dsp:nvSpPr>
      <dsp:spPr>
        <a:xfrm>
          <a:off x="8944570" y="2774156"/>
          <a:ext cx="1964531" cy="1309687"/>
        </a:xfrm>
        <a:prstGeom prst="roundRect">
          <a:avLst>
            <a:gd name="adj" fmla="val 10000"/>
          </a:avLst>
        </a:prstGeom>
        <a:solidFill>
          <a:schemeClr val="accent2"/>
        </a:solidFill>
        <a:ln w="19050" cap="flat" cmpd="sng" algn="ctr">
          <a:solidFill>
            <a:schemeClr val="lt1"/>
          </a:solidFill>
          <a:prstDash val="solid"/>
          <a:miter lim="800000"/>
        </a:ln>
        <a:effectLst/>
      </dsp:spPr>
      <dsp:style>
        <a:lnRef idx="3">
          <a:schemeClr val="lt1"/>
        </a:lnRef>
        <a:fillRef idx="1">
          <a:schemeClr val="accent2"/>
        </a:fillRef>
        <a:effectRef idx="1">
          <a:schemeClr val="accent2"/>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dirty="0"/>
            <a:t>Response</a:t>
          </a:r>
        </a:p>
      </dsp:txBody>
      <dsp:txXfrm>
        <a:off x="8982929" y="2812515"/>
        <a:ext cx="1887813" cy="1232969"/>
      </dsp:txXfrm>
    </dsp:sp>
    <dsp:sp modelId="{844699CE-42C4-40CD-88B3-D9DDCD528AE3}">
      <dsp:nvSpPr>
        <dsp:cNvPr id="0" name=""/>
        <dsp:cNvSpPr/>
      </dsp:nvSpPr>
      <dsp:spPr>
        <a:xfrm>
          <a:off x="8649890" y="4083843"/>
          <a:ext cx="1276945" cy="523875"/>
        </a:xfrm>
        <a:custGeom>
          <a:avLst/>
          <a:gdLst/>
          <a:ahLst/>
          <a:cxnLst/>
          <a:rect l="0" t="0" r="0" b="0"/>
          <a:pathLst>
            <a:path>
              <a:moveTo>
                <a:pt x="1276945" y="0"/>
              </a:moveTo>
              <a:lnTo>
                <a:pt x="1276945" y="261937"/>
              </a:lnTo>
              <a:lnTo>
                <a:pt x="0" y="261937"/>
              </a:lnTo>
              <a:lnTo>
                <a:pt x="0" y="523875"/>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C2361B1-FF05-4D5E-AD5B-5B88FCC9BDC5}">
      <dsp:nvSpPr>
        <dsp:cNvPr id="0" name=""/>
        <dsp:cNvSpPr/>
      </dsp:nvSpPr>
      <dsp:spPr>
        <a:xfrm>
          <a:off x="7667625" y="4607718"/>
          <a:ext cx="1964531" cy="130968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dirty="0"/>
            <a:t>Compare and jealousy</a:t>
          </a:r>
        </a:p>
      </dsp:txBody>
      <dsp:txXfrm>
        <a:off x="7705984" y="4646077"/>
        <a:ext cx="1887813" cy="1232969"/>
      </dsp:txXfrm>
    </dsp:sp>
    <dsp:sp modelId="{3EB08A9B-4083-4E82-B654-83A2267BD616}">
      <dsp:nvSpPr>
        <dsp:cNvPr id="0" name=""/>
        <dsp:cNvSpPr/>
      </dsp:nvSpPr>
      <dsp:spPr>
        <a:xfrm>
          <a:off x="9926835" y="4083843"/>
          <a:ext cx="1276945" cy="523875"/>
        </a:xfrm>
        <a:custGeom>
          <a:avLst/>
          <a:gdLst/>
          <a:ahLst/>
          <a:cxnLst/>
          <a:rect l="0" t="0" r="0" b="0"/>
          <a:pathLst>
            <a:path>
              <a:moveTo>
                <a:pt x="0" y="0"/>
              </a:moveTo>
              <a:lnTo>
                <a:pt x="0" y="261937"/>
              </a:lnTo>
              <a:lnTo>
                <a:pt x="1276945" y="261937"/>
              </a:lnTo>
              <a:lnTo>
                <a:pt x="1276945" y="523875"/>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34FD9C7-D285-4956-9F1A-25B10A3D5D12}">
      <dsp:nvSpPr>
        <dsp:cNvPr id="0" name=""/>
        <dsp:cNvSpPr/>
      </dsp:nvSpPr>
      <dsp:spPr>
        <a:xfrm>
          <a:off x="10221515" y="4607718"/>
          <a:ext cx="1964531" cy="130968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dirty="0"/>
            <a:t>Always gauging myself</a:t>
          </a:r>
        </a:p>
      </dsp:txBody>
      <dsp:txXfrm>
        <a:off x="10259874" y="4646077"/>
        <a:ext cx="1887813" cy="1232969"/>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2008F7-503A-4C7F-8059-FFF19F53B84D}">
      <dsp:nvSpPr>
        <dsp:cNvPr id="0" name=""/>
        <dsp:cNvSpPr/>
      </dsp:nvSpPr>
      <dsp:spPr>
        <a:xfrm>
          <a:off x="8290024" y="0"/>
          <a:ext cx="3291036" cy="6858000"/>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277368" tIns="277368" rIns="277368" bIns="277368" numCol="1" spcCol="1270" anchor="ctr" anchorCtr="0">
          <a:noAutofit/>
        </a:bodyPr>
        <a:lstStyle/>
        <a:p>
          <a:pPr lvl="0" algn="ctr" defTabSz="1733550">
            <a:lnSpc>
              <a:spcPct val="90000"/>
            </a:lnSpc>
            <a:spcBef>
              <a:spcPct val="0"/>
            </a:spcBef>
            <a:spcAft>
              <a:spcPct val="35000"/>
            </a:spcAft>
          </a:pPr>
          <a:r>
            <a:rPr lang="en-US" sz="3900" kern="1200" dirty="0"/>
            <a:t>What are the actions?</a:t>
          </a:r>
        </a:p>
      </dsp:txBody>
      <dsp:txXfrm>
        <a:off x="8290024" y="0"/>
        <a:ext cx="3291036" cy="2057400"/>
      </dsp:txXfrm>
    </dsp:sp>
    <dsp:sp modelId="{D7E4BAA3-E503-45BA-A2C1-09B5F376232B}">
      <dsp:nvSpPr>
        <dsp:cNvPr id="0" name=""/>
        <dsp:cNvSpPr/>
      </dsp:nvSpPr>
      <dsp:spPr>
        <a:xfrm>
          <a:off x="4450481" y="0"/>
          <a:ext cx="3291036" cy="6858000"/>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277368" tIns="277368" rIns="277368" bIns="277368" numCol="1" spcCol="1270" anchor="ctr" anchorCtr="0">
          <a:noAutofit/>
        </a:bodyPr>
        <a:lstStyle/>
        <a:p>
          <a:pPr lvl="0" algn="ctr" defTabSz="1733550">
            <a:lnSpc>
              <a:spcPct val="90000"/>
            </a:lnSpc>
            <a:spcBef>
              <a:spcPct val="0"/>
            </a:spcBef>
            <a:spcAft>
              <a:spcPct val="35000"/>
            </a:spcAft>
          </a:pPr>
          <a:r>
            <a:rPr lang="en-US" sz="3900" kern="1200" dirty="0"/>
            <a:t>What is the opposite?</a:t>
          </a:r>
        </a:p>
      </dsp:txBody>
      <dsp:txXfrm>
        <a:off x="4450481" y="0"/>
        <a:ext cx="3291036" cy="2057400"/>
      </dsp:txXfrm>
    </dsp:sp>
    <dsp:sp modelId="{20A29D13-5F57-48AF-B83D-E48729C2C88F}">
      <dsp:nvSpPr>
        <dsp:cNvPr id="0" name=""/>
        <dsp:cNvSpPr/>
      </dsp:nvSpPr>
      <dsp:spPr>
        <a:xfrm>
          <a:off x="610939" y="0"/>
          <a:ext cx="3291036" cy="6858000"/>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277368" tIns="277368" rIns="277368" bIns="277368" numCol="1" spcCol="1270" anchor="ctr" anchorCtr="0">
          <a:noAutofit/>
        </a:bodyPr>
        <a:lstStyle/>
        <a:p>
          <a:pPr lvl="0" algn="ctr" defTabSz="1733550">
            <a:lnSpc>
              <a:spcPct val="90000"/>
            </a:lnSpc>
            <a:spcBef>
              <a:spcPct val="0"/>
            </a:spcBef>
            <a:spcAft>
              <a:spcPct val="35000"/>
            </a:spcAft>
          </a:pPr>
          <a:r>
            <a:rPr lang="en-US" sz="3900" kern="1200" dirty="0"/>
            <a:t>Find your Root Cause</a:t>
          </a:r>
        </a:p>
      </dsp:txBody>
      <dsp:txXfrm>
        <a:off x="610939" y="0"/>
        <a:ext cx="3291036" cy="2057400"/>
      </dsp:txXfrm>
    </dsp:sp>
    <dsp:sp modelId="{0052A0A2-9B9B-4A5F-B6A4-D6BB7B6FE5C0}">
      <dsp:nvSpPr>
        <dsp:cNvPr id="0" name=""/>
        <dsp:cNvSpPr/>
      </dsp:nvSpPr>
      <dsp:spPr>
        <a:xfrm>
          <a:off x="885192" y="4029146"/>
          <a:ext cx="2742530" cy="1371265"/>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1333500">
            <a:lnSpc>
              <a:spcPct val="90000"/>
            </a:lnSpc>
            <a:spcBef>
              <a:spcPct val="0"/>
            </a:spcBef>
            <a:spcAft>
              <a:spcPct val="35000"/>
            </a:spcAft>
          </a:pPr>
          <a:r>
            <a:rPr lang="en-US" sz="3000" kern="1200" dirty="0"/>
            <a:t>Unhappy with myself because…</a:t>
          </a:r>
        </a:p>
      </dsp:txBody>
      <dsp:txXfrm>
        <a:off x="925355" y="4069309"/>
        <a:ext cx="2662204" cy="1290939"/>
      </dsp:txXfrm>
    </dsp:sp>
    <dsp:sp modelId="{2A08030E-F044-46EB-BD9B-7445FBC8CAFC}">
      <dsp:nvSpPr>
        <dsp:cNvPr id="0" name=""/>
        <dsp:cNvSpPr/>
      </dsp:nvSpPr>
      <dsp:spPr>
        <a:xfrm rot="18770822">
          <a:off x="3369653" y="4105425"/>
          <a:ext cx="1613150" cy="35991"/>
        </a:xfrm>
        <a:custGeom>
          <a:avLst/>
          <a:gdLst/>
          <a:ahLst/>
          <a:cxnLst/>
          <a:rect l="0" t="0" r="0" b="0"/>
          <a:pathLst>
            <a:path>
              <a:moveTo>
                <a:pt x="0" y="17995"/>
              </a:moveTo>
              <a:lnTo>
                <a:pt x="1613150" y="17995"/>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135900" y="4083091"/>
        <a:ext cx="80657" cy="80657"/>
      </dsp:txXfrm>
    </dsp:sp>
    <dsp:sp modelId="{7E8134B8-1904-4EF1-B2BC-2AC89E9022F7}">
      <dsp:nvSpPr>
        <dsp:cNvPr id="0" name=""/>
        <dsp:cNvSpPr/>
      </dsp:nvSpPr>
      <dsp:spPr>
        <a:xfrm>
          <a:off x="4724734" y="2846429"/>
          <a:ext cx="2742530" cy="1371265"/>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1333500">
            <a:lnSpc>
              <a:spcPct val="90000"/>
            </a:lnSpc>
            <a:spcBef>
              <a:spcPct val="0"/>
            </a:spcBef>
            <a:spcAft>
              <a:spcPct val="35000"/>
            </a:spcAft>
          </a:pPr>
          <a:r>
            <a:rPr lang="en-US" sz="3000" kern="1200" dirty="0"/>
            <a:t>Become healthy</a:t>
          </a:r>
        </a:p>
      </dsp:txBody>
      <dsp:txXfrm>
        <a:off x="4764897" y="2886592"/>
        <a:ext cx="2662204" cy="1290939"/>
      </dsp:txXfrm>
    </dsp:sp>
    <dsp:sp modelId="{36B985A5-B752-4A06-AC8C-2D76D3926076}">
      <dsp:nvSpPr>
        <dsp:cNvPr id="0" name=""/>
        <dsp:cNvSpPr/>
      </dsp:nvSpPr>
      <dsp:spPr>
        <a:xfrm rot="19457599">
          <a:off x="7340283" y="3119828"/>
          <a:ext cx="1350974" cy="35991"/>
        </a:xfrm>
        <a:custGeom>
          <a:avLst/>
          <a:gdLst/>
          <a:ahLst/>
          <a:cxnLst/>
          <a:rect l="0" t="0" r="0" b="0"/>
          <a:pathLst>
            <a:path>
              <a:moveTo>
                <a:pt x="0" y="17995"/>
              </a:moveTo>
              <a:lnTo>
                <a:pt x="1350974" y="17995"/>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7981996" y="3104049"/>
        <a:ext cx="67548" cy="67548"/>
      </dsp:txXfrm>
    </dsp:sp>
    <dsp:sp modelId="{99A214AE-CEA2-4405-8483-297297A3879E}">
      <dsp:nvSpPr>
        <dsp:cNvPr id="0" name=""/>
        <dsp:cNvSpPr/>
      </dsp:nvSpPr>
      <dsp:spPr>
        <a:xfrm>
          <a:off x="8564277" y="2057952"/>
          <a:ext cx="2742530" cy="1371265"/>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1333500">
            <a:lnSpc>
              <a:spcPct val="90000"/>
            </a:lnSpc>
            <a:spcBef>
              <a:spcPct val="0"/>
            </a:spcBef>
            <a:spcAft>
              <a:spcPct val="35000"/>
            </a:spcAft>
          </a:pPr>
          <a:r>
            <a:rPr lang="en-US" sz="3000" kern="1200" dirty="0"/>
            <a:t>Exercise</a:t>
          </a:r>
        </a:p>
      </dsp:txBody>
      <dsp:txXfrm>
        <a:off x="8604440" y="2098115"/>
        <a:ext cx="2662204" cy="1290939"/>
      </dsp:txXfrm>
    </dsp:sp>
    <dsp:sp modelId="{5006A148-C0C6-4284-ABE0-04926D632FF1}">
      <dsp:nvSpPr>
        <dsp:cNvPr id="0" name=""/>
        <dsp:cNvSpPr/>
      </dsp:nvSpPr>
      <dsp:spPr>
        <a:xfrm rot="2142401">
          <a:off x="7340283" y="3908305"/>
          <a:ext cx="1350974" cy="35991"/>
        </a:xfrm>
        <a:custGeom>
          <a:avLst/>
          <a:gdLst/>
          <a:ahLst/>
          <a:cxnLst/>
          <a:rect l="0" t="0" r="0" b="0"/>
          <a:pathLst>
            <a:path>
              <a:moveTo>
                <a:pt x="0" y="17995"/>
              </a:moveTo>
              <a:lnTo>
                <a:pt x="1350974" y="17995"/>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7981996" y="3892526"/>
        <a:ext cx="67548" cy="67548"/>
      </dsp:txXfrm>
    </dsp:sp>
    <dsp:sp modelId="{9F93CD78-66BE-40BB-A3B6-99788CDAA9A5}">
      <dsp:nvSpPr>
        <dsp:cNvPr id="0" name=""/>
        <dsp:cNvSpPr/>
      </dsp:nvSpPr>
      <dsp:spPr>
        <a:xfrm>
          <a:off x="8564277" y="3634907"/>
          <a:ext cx="2742530" cy="1371265"/>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1333500">
            <a:lnSpc>
              <a:spcPct val="90000"/>
            </a:lnSpc>
            <a:spcBef>
              <a:spcPct val="0"/>
            </a:spcBef>
            <a:spcAft>
              <a:spcPct val="35000"/>
            </a:spcAft>
          </a:pPr>
          <a:r>
            <a:rPr lang="en-US" sz="3000" kern="1200" dirty="0"/>
            <a:t>Eat properly</a:t>
          </a:r>
        </a:p>
      </dsp:txBody>
      <dsp:txXfrm>
        <a:off x="8604440" y="3675070"/>
        <a:ext cx="2662204" cy="1290939"/>
      </dsp:txXfrm>
    </dsp:sp>
    <dsp:sp modelId="{1C8CBB00-4AA4-48E1-8960-02EBAA08ECA1}">
      <dsp:nvSpPr>
        <dsp:cNvPr id="0" name=""/>
        <dsp:cNvSpPr/>
      </dsp:nvSpPr>
      <dsp:spPr>
        <a:xfrm rot="2829178">
          <a:off x="3369653" y="5288141"/>
          <a:ext cx="1613150" cy="35991"/>
        </a:xfrm>
        <a:custGeom>
          <a:avLst/>
          <a:gdLst/>
          <a:ahLst/>
          <a:cxnLst/>
          <a:rect l="0" t="0" r="0" b="0"/>
          <a:pathLst>
            <a:path>
              <a:moveTo>
                <a:pt x="0" y="17995"/>
              </a:moveTo>
              <a:lnTo>
                <a:pt x="1613150" y="17995"/>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135900" y="5265808"/>
        <a:ext cx="80657" cy="80657"/>
      </dsp:txXfrm>
    </dsp:sp>
    <dsp:sp modelId="{450C380B-D531-41E6-949E-279B8E578DF3}">
      <dsp:nvSpPr>
        <dsp:cNvPr id="0" name=""/>
        <dsp:cNvSpPr/>
      </dsp:nvSpPr>
      <dsp:spPr>
        <a:xfrm>
          <a:off x="4724734" y="5211862"/>
          <a:ext cx="2742530" cy="1371265"/>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1333500">
            <a:lnSpc>
              <a:spcPct val="90000"/>
            </a:lnSpc>
            <a:spcBef>
              <a:spcPct val="0"/>
            </a:spcBef>
            <a:spcAft>
              <a:spcPct val="35000"/>
            </a:spcAft>
          </a:pPr>
          <a:r>
            <a:rPr lang="en-US" sz="3000" kern="1200" dirty="0"/>
            <a:t>Self-confidence</a:t>
          </a:r>
        </a:p>
      </dsp:txBody>
      <dsp:txXfrm>
        <a:off x="4764897" y="5252025"/>
        <a:ext cx="2662204" cy="1290939"/>
      </dsp:txXfrm>
    </dsp:sp>
    <dsp:sp modelId="{921A79D0-5772-4984-8B58-34AB2A519CC6}">
      <dsp:nvSpPr>
        <dsp:cNvPr id="0" name=""/>
        <dsp:cNvSpPr/>
      </dsp:nvSpPr>
      <dsp:spPr>
        <a:xfrm>
          <a:off x="7467265" y="5879499"/>
          <a:ext cx="1097012" cy="35991"/>
        </a:xfrm>
        <a:custGeom>
          <a:avLst/>
          <a:gdLst/>
          <a:ahLst/>
          <a:cxnLst/>
          <a:rect l="0" t="0" r="0" b="0"/>
          <a:pathLst>
            <a:path>
              <a:moveTo>
                <a:pt x="0" y="17995"/>
              </a:moveTo>
              <a:lnTo>
                <a:pt x="1097012" y="17995"/>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7988345" y="5870069"/>
        <a:ext cx="54850" cy="54850"/>
      </dsp:txXfrm>
    </dsp:sp>
    <dsp:sp modelId="{4587BD64-D60F-4259-A206-896DA0750CEB}">
      <dsp:nvSpPr>
        <dsp:cNvPr id="0" name=""/>
        <dsp:cNvSpPr/>
      </dsp:nvSpPr>
      <dsp:spPr>
        <a:xfrm>
          <a:off x="8564277" y="5211862"/>
          <a:ext cx="2742530" cy="1371265"/>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1333500">
            <a:lnSpc>
              <a:spcPct val="90000"/>
            </a:lnSpc>
            <a:spcBef>
              <a:spcPct val="0"/>
            </a:spcBef>
            <a:spcAft>
              <a:spcPct val="35000"/>
            </a:spcAft>
          </a:pPr>
          <a:r>
            <a:rPr lang="en-US" sz="3000" kern="1200" dirty="0"/>
            <a:t>Get plenty of rest</a:t>
          </a:r>
        </a:p>
      </dsp:txBody>
      <dsp:txXfrm>
        <a:off x="8604440" y="5252025"/>
        <a:ext cx="2662204" cy="1290939"/>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2008F7-503A-4C7F-8059-FFF19F53B84D}">
      <dsp:nvSpPr>
        <dsp:cNvPr id="0" name=""/>
        <dsp:cNvSpPr/>
      </dsp:nvSpPr>
      <dsp:spPr>
        <a:xfrm>
          <a:off x="8290024" y="0"/>
          <a:ext cx="3291036" cy="6858000"/>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277368" tIns="277368" rIns="277368" bIns="277368" numCol="1" spcCol="1270" anchor="ctr" anchorCtr="0">
          <a:noAutofit/>
        </a:bodyPr>
        <a:lstStyle/>
        <a:p>
          <a:pPr lvl="0" algn="ctr" defTabSz="1733550">
            <a:lnSpc>
              <a:spcPct val="90000"/>
            </a:lnSpc>
            <a:spcBef>
              <a:spcPct val="0"/>
            </a:spcBef>
            <a:spcAft>
              <a:spcPct val="35000"/>
            </a:spcAft>
          </a:pPr>
          <a:r>
            <a:rPr lang="en-US" sz="3900" kern="1200" dirty="0"/>
            <a:t>What are the actions?</a:t>
          </a:r>
        </a:p>
      </dsp:txBody>
      <dsp:txXfrm>
        <a:off x="8290024" y="0"/>
        <a:ext cx="3291036" cy="2057400"/>
      </dsp:txXfrm>
    </dsp:sp>
    <dsp:sp modelId="{D7E4BAA3-E503-45BA-A2C1-09B5F376232B}">
      <dsp:nvSpPr>
        <dsp:cNvPr id="0" name=""/>
        <dsp:cNvSpPr/>
      </dsp:nvSpPr>
      <dsp:spPr>
        <a:xfrm>
          <a:off x="4450481" y="0"/>
          <a:ext cx="3291036" cy="6858000"/>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277368" tIns="277368" rIns="277368" bIns="277368" numCol="1" spcCol="1270" anchor="ctr" anchorCtr="0">
          <a:noAutofit/>
        </a:bodyPr>
        <a:lstStyle/>
        <a:p>
          <a:pPr lvl="0" algn="ctr" defTabSz="1733550">
            <a:lnSpc>
              <a:spcPct val="90000"/>
            </a:lnSpc>
            <a:spcBef>
              <a:spcPct val="0"/>
            </a:spcBef>
            <a:spcAft>
              <a:spcPct val="35000"/>
            </a:spcAft>
          </a:pPr>
          <a:r>
            <a:rPr lang="en-US" sz="3900" kern="1200" dirty="0"/>
            <a:t>What is the opposite?</a:t>
          </a:r>
        </a:p>
      </dsp:txBody>
      <dsp:txXfrm>
        <a:off x="4450481" y="0"/>
        <a:ext cx="3291036" cy="2057400"/>
      </dsp:txXfrm>
    </dsp:sp>
    <dsp:sp modelId="{20A29D13-5F57-48AF-B83D-E48729C2C88F}">
      <dsp:nvSpPr>
        <dsp:cNvPr id="0" name=""/>
        <dsp:cNvSpPr/>
      </dsp:nvSpPr>
      <dsp:spPr>
        <a:xfrm>
          <a:off x="610939" y="0"/>
          <a:ext cx="3291036" cy="6858000"/>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277368" tIns="277368" rIns="277368" bIns="277368" numCol="1" spcCol="1270" anchor="ctr" anchorCtr="0">
          <a:noAutofit/>
        </a:bodyPr>
        <a:lstStyle/>
        <a:p>
          <a:pPr lvl="0" algn="ctr" defTabSz="1733550">
            <a:lnSpc>
              <a:spcPct val="90000"/>
            </a:lnSpc>
            <a:spcBef>
              <a:spcPct val="0"/>
            </a:spcBef>
            <a:spcAft>
              <a:spcPct val="35000"/>
            </a:spcAft>
          </a:pPr>
          <a:r>
            <a:rPr lang="en-US" sz="3900" kern="1200" dirty="0"/>
            <a:t>Find your Root Cause</a:t>
          </a:r>
        </a:p>
      </dsp:txBody>
      <dsp:txXfrm>
        <a:off x="610939" y="0"/>
        <a:ext cx="3291036" cy="2057400"/>
      </dsp:txXfrm>
    </dsp:sp>
    <dsp:sp modelId="{0052A0A2-9B9B-4A5F-B6A4-D6BB7B6FE5C0}">
      <dsp:nvSpPr>
        <dsp:cNvPr id="0" name=""/>
        <dsp:cNvSpPr/>
      </dsp:nvSpPr>
      <dsp:spPr>
        <a:xfrm>
          <a:off x="885192" y="4029146"/>
          <a:ext cx="2742530" cy="1371265"/>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1333500">
            <a:lnSpc>
              <a:spcPct val="90000"/>
            </a:lnSpc>
            <a:spcBef>
              <a:spcPct val="0"/>
            </a:spcBef>
            <a:spcAft>
              <a:spcPct val="35000"/>
            </a:spcAft>
          </a:pPr>
          <a:r>
            <a:rPr lang="en-US" sz="3000" kern="1200" dirty="0"/>
            <a:t>Elevated sense of self-worth</a:t>
          </a:r>
        </a:p>
      </dsp:txBody>
      <dsp:txXfrm>
        <a:off x="925355" y="4069309"/>
        <a:ext cx="2662204" cy="1290939"/>
      </dsp:txXfrm>
    </dsp:sp>
    <dsp:sp modelId="{2A08030E-F044-46EB-BD9B-7445FBC8CAFC}">
      <dsp:nvSpPr>
        <dsp:cNvPr id="0" name=""/>
        <dsp:cNvSpPr/>
      </dsp:nvSpPr>
      <dsp:spPr>
        <a:xfrm rot="18770822">
          <a:off x="3369653" y="4105425"/>
          <a:ext cx="1613150" cy="35991"/>
        </a:xfrm>
        <a:custGeom>
          <a:avLst/>
          <a:gdLst/>
          <a:ahLst/>
          <a:cxnLst/>
          <a:rect l="0" t="0" r="0" b="0"/>
          <a:pathLst>
            <a:path>
              <a:moveTo>
                <a:pt x="0" y="17995"/>
              </a:moveTo>
              <a:lnTo>
                <a:pt x="1613150" y="17995"/>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135900" y="4083091"/>
        <a:ext cx="80657" cy="80657"/>
      </dsp:txXfrm>
    </dsp:sp>
    <dsp:sp modelId="{7E8134B8-1904-4EF1-B2BC-2AC89E9022F7}">
      <dsp:nvSpPr>
        <dsp:cNvPr id="0" name=""/>
        <dsp:cNvSpPr/>
      </dsp:nvSpPr>
      <dsp:spPr>
        <a:xfrm>
          <a:off x="4724734" y="2846429"/>
          <a:ext cx="2742530" cy="1371265"/>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1333500">
            <a:lnSpc>
              <a:spcPct val="90000"/>
            </a:lnSpc>
            <a:spcBef>
              <a:spcPct val="0"/>
            </a:spcBef>
            <a:spcAft>
              <a:spcPct val="35000"/>
            </a:spcAft>
          </a:pPr>
          <a:r>
            <a:rPr lang="en-US" sz="3000" kern="1200" dirty="0"/>
            <a:t>Humility</a:t>
          </a:r>
        </a:p>
      </dsp:txBody>
      <dsp:txXfrm>
        <a:off x="4764897" y="2886592"/>
        <a:ext cx="2662204" cy="1290939"/>
      </dsp:txXfrm>
    </dsp:sp>
    <dsp:sp modelId="{36B985A5-B752-4A06-AC8C-2D76D3926076}">
      <dsp:nvSpPr>
        <dsp:cNvPr id="0" name=""/>
        <dsp:cNvSpPr/>
      </dsp:nvSpPr>
      <dsp:spPr>
        <a:xfrm rot="19457599">
          <a:off x="7340283" y="3119828"/>
          <a:ext cx="1350974" cy="35991"/>
        </a:xfrm>
        <a:custGeom>
          <a:avLst/>
          <a:gdLst/>
          <a:ahLst/>
          <a:cxnLst/>
          <a:rect l="0" t="0" r="0" b="0"/>
          <a:pathLst>
            <a:path>
              <a:moveTo>
                <a:pt x="0" y="17995"/>
              </a:moveTo>
              <a:lnTo>
                <a:pt x="1350974" y="17995"/>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7981996" y="3104049"/>
        <a:ext cx="67548" cy="67548"/>
      </dsp:txXfrm>
    </dsp:sp>
    <dsp:sp modelId="{99A214AE-CEA2-4405-8483-297297A3879E}">
      <dsp:nvSpPr>
        <dsp:cNvPr id="0" name=""/>
        <dsp:cNvSpPr/>
      </dsp:nvSpPr>
      <dsp:spPr>
        <a:xfrm>
          <a:off x="8564277" y="2057952"/>
          <a:ext cx="2742530" cy="1371265"/>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1333500">
            <a:lnSpc>
              <a:spcPct val="90000"/>
            </a:lnSpc>
            <a:spcBef>
              <a:spcPct val="0"/>
            </a:spcBef>
            <a:spcAft>
              <a:spcPct val="35000"/>
            </a:spcAft>
          </a:pPr>
          <a:r>
            <a:rPr lang="en-US" sz="3000" kern="1200" dirty="0"/>
            <a:t>Repent</a:t>
          </a:r>
        </a:p>
      </dsp:txBody>
      <dsp:txXfrm>
        <a:off x="8604440" y="2098115"/>
        <a:ext cx="2662204" cy="1290939"/>
      </dsp:txXfrm>
    </dsp:sp>
    <dsp:sp modelId="{5006A148-C0C6-4284-ABE0-04926D632FF1}">
      <dsp:nvSpPr>
        <dsp:cNvPr id="0" name=""/>
        <dsp:cNvSpPr/>
      </dsp:nvSpPr>
      <dsp:spPr>
        <a:xfrm rot="2142401">
          <a:off x="7340283" y="3908305"/>
          <a:ext cx="1350974" cy="35991"/>
        </a:xfrm>
        <a:custGeom>
          <a:avLst/>
          <a:gdLst/>
          <a:ahLst/>
          <a:cxnLst/>
          <a:rect l="0" t="0" r="0" b="0"/>
          <a:pathLst>
            <a:path>
              <a:moveTo>
                <a:pt x="0" y="17995"/>
              </a:moveTo>
              <a:lnTo>
                <a:pt x="1350974" y="17995"/>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7981996" y="3892526"/>
        <a:ext cx="67548" cy="67548"/>
      </dsp:txXfrm>
    </dsp:sp>
    <dsp:sp modelId="{9F93CD78-66BE-40BB-A3B6-99788CDAA9A5}">
      <dsp:nvSpPr>
        <dsp:cNvPr id="0" name=""/>
        <dsp:cNvSpPr/>
      </dsp:nvSpPr>
      <dsp:spPr>
        <a:xfrm>
          <a:off x="8564277" y="3634907"/>
          <a:ext cx="2742530" cy="1371265"/>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1333500">
            <a:lnSpc>
              <a:spcPct val="90000"/>
            </a:lnSpc>
            <a:spcBef>
              <a:spcPct val="0"/>
            </a:spcBef>
            <a:spcAft>
              <a:spcPct val="35000"/>
            </a:spcAft>
          </a:pPr>
          <a:r>
            <a:rPr lang="en-US" sz="3000" kern="1200" dirty="0"/>
            <a:t>Come back to his father</a:t>
          </a:r>
        </a:p>
      </dsp:txBody>
      <dsp:txXfrm>
        <a:off x="8604440" y="3675070"/>
        <a:ext cx="2662204" cy="1290939"/>
      </dsp:txXfrm>
    </dsp:sp>
    <dsp:sp modelId="{1C8CBB00-4AA4-48E1-8960-02EBAA08ECA1}">
      <dsp:nvSpPr>
        <dsp:cNvPr id="0" name=""/>
        <dsp:cNvSpPr/>
      </dsp:nvSpPr>
      <dsp:spPr>
        <a:xfrm rot="2829178">
          <a:off x="3369653" y="5288141"/>
          <a:ext cx="1613150" cy="35991"/>
        </a:xfrm>
        <a:custGeom>
          <a:avLst/>
          <a:gdLst/>
          <a:ahLst/>
          <a:cxnLst/>
          <a:rect l="0" t="0" r="0" b="0"/>
          <a:pathLst>
            <a:path>
              <a:moveTo>
                <a:pt x="0" y="17995"/>
              </a:moveTo>
              <a:lnTo>
                <a:pt x="1613150" y="17995"/>
              </a:lnTo>
            </a:path>
          </a:pathLst>
        </a:custGeom>
        <a:noFill/>
        <a:ln w="12700" cap="flat" cmpd="sng" algn="ctr">
          <a:no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135900" y="5265808"/>
        <a:ext cx="80657" cy="80657"/>
      </dsp:txXfrm>
    </dsp:sp>
    <dsp:sp modelId="{450C380B-D531-41E6-949E-279B8E578DF3}">
      <dsp:nvSpPr>
        <dsp:cNvPr id="0" name=""/>
        <dsp:cNvSpPr/>
      </dsp:nvSpPr>
      <dsp:spPr>
        <a:xfrm>
          <a:off x="4724734" y="5211862"/>
          <a:ext cx="2742530" cy="1371265"/>
        </a:xfrm>
        <a:prstGeom prst="roundRect">
          <a:avLst>
            <a:gd name="adj" fmla="val 10000"/>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1333500">
            <a:lnSpc>
              <a:spcPct val="90000"/>
            </a:lnSpc>
            <a:spcBef>
              <a:spcPct val="0"/>
            </a:spcBef>
            <a:spcAft>
              <a:spcPct val="35000"/>
            </a:spcAft>
          </a:pPr>
          <a:endParaRPr lang="en-US" sz="3000" kern="1200" dirty="0"/>
        </a:p>
      </dsp:txBody>
      <dsp:txXfrm>
        <a:off x="4764897" y="5252025"/>
        <a:ext cx="2662204" cy="1290939"/>
      </dsp:txXfrm>
    </dsp:sp>
    <dsp:sp modelId="{921A79D0-5772-4984-8B58-34AB2A519CC6}">
      <dsp:nvSpPr>
        <dsp:cNvPr id="0" name=""/>
        <dsp:cNvSpPr/>
      </dsp:nvSpPr>
      <dsp:spPr>
        <a:xfrm>
          <a:off x="7467265" y="5879499"/>
          <a:ext cx="1097012" cy="35991"/>
        </a:xfrm>
        <a:custGeom>
          <a:avLst/>
          <a:gdLst/>
          <a:ahLst/>
          <a:cxnLst/>
          <a:rect l="0" t="0" r="0" b="0"/>
          <a:pathLst>
            <a:path>
              <a:moveTo>
                <a:pt x="0" y="17995"/>
              </a:moveTo>
              <a:lnTo>
                <a:pt x="1097012" y="17995"/>
              </a:lnTo>
            </a:path>
          </a:pathLst>
        </a:custGeom>
        <a:noFill/>
        <a:ln w="12700" cap="flat" cmpd="sng" algn="ctr">
          <a:no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7988345" y="5870069"/>
        <a:ext cx="54850" cy="54850"/>
      </dsp:txXfrm>
    </dsp:sp>
    <dsp:sp modelId="{4587BD64-D60F-4259-A206-896DA0750CEB}">
      <dsp:nvSpPr>
        <dsp:cNvPr id="0" name=""/>
        <dsp:cNvSpPr/>
      </dsp:nvSpPr>
      <dsp:spPr>
        <a:xfrm>
          <a:off x="8564277" y="5211862"/>
          <a:ext cx="2742530" cy="1371265"/>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1333500">
            <a:lnSpc>
              <a:spcPct val="90000"/>
            </a:lnSpc>
            <a:spcBef>
              <a:spcPct val="0"/>
            </a:spcBef>
            <a:spcAft>
              <a:spcPct val="35000"/>
            </a:spcAft>
          </a:pPr>
          <a:r>
            <a:rPr lang="en-US" sz="3000" kern="1200" dirty="0"/>
            <a:t>Become a servant</a:t>
          </a:r>
        </a:p>
      </dsp:txBody>
      <dsp:txXfrm>
        <a:off x="8604440" y="5252025"/>
        <a:ext cx="2662204" cy="129093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453C6B-DE16-45A0-A92F-4DAE9044B251}">
      <dsp:nvSpPr>
        <dsp:cNvPr id="0" name=""/>
        <dsp:cNvSpPr/>
      </dsp:nvSpPr>
      <dsp:spPr>
        <a:xfrm>
          <a:off x="2444000" y="2645"/>
          <a:ext cx="3240000" cy="1746250"/>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65100" tIns="165100" rIns="165100" bIns="165100" numCol="1" spcCol="1270" anchor="ctr" anchorCtr="0">
          <a:noAutofit/>
        </a:bodyPr>
        <a:lstStyle/>
        <a:p>
          <a:pPr lvl="0" algn="ctr" defTabSz="2889250">
            <a:lnSpc>
              <a:spcPct val="90000"/>
            </a:lnSpc>
            <a:spcBef>
              <a:spcPct val="0"/>
            </a:spcBef>
            <a:spcAft>
              <a:spcPct val="35000"/>
            </a:spcAft>
          </a:pPr>
          <a:r>
            <a:rPr lang="en-US" sz="6500" kern="1200" dirty="0"/>
            <a:t>Women</a:t>
          </a:r>
        </a:p>
      </dsp:txBody>
      <dsp:txXfrm>
        <a:off x="2444000" y="2645"/>
        <a:ext cx="3240000" cy="1746250"/>
      </dsp:txXfrm>
    </dsp:sp>
    <dsp:sp modelId="{12AA44F2-A2AF-495B-A1DB-0456BF21EFF9}">
      <dsp:nvSpPr>
        <dsp:cNvPr id="0" name=""/>
        <dsp:cNvSpPr/>
      </dsp:nvSpPr>
      <dsp:spPr>
        <a:xfrm>
          <a:off x="3029000" y="1836208"/>
          <a:ext cx="2070000" cy="1746250"/>
        </a:xfrm>
        <a:prstGeom prst="rect">
          <a:avLst/>
        </a:prstGeom>
        <a:gradFill rotWithShape="0">
          <a:gsLst>
            <a:gs pos="0">
              <a:schemeClr val="accent2">
                <a:hueOff val="-727682"/>
                <a:satOff val="-41964"/>
                <a:lumOff val="4314"/>
                <a:alphaOff val="0"/>
                <a:satMod val="103000"/>
                <a:lumMod val="102000"/>
                <a:tint val="94000"/>
              </a:schemeClr>
            </a:gs>
            <a:gs pos="50000">
              <a:schemeClr val="accent2">
                <a:hueOff val="-727682"/>
                <a:satOff val="-41964"/>
                <a:lumOff val="4314"/>
                <a:alphaOff val="0"/>
                <a:satMod val="110000"/>
                <a:lumMod val="100000"/>
                <a:shade val="100000"/>
              </a:schemeClr>
            </a:gs>
            <a:gs pos="100000">
              <a:schemeClr val="accent2">
                <a:hueOff val="-727682"/>
                <a:satOff val="-41964"/>
                <a:lumOff val="4314"/>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65100" tIns="165100" rIns="165100" bIns="165100" numCol="1" spcCol="1270" anchor="ctr" anchorCtr="0">
          <a:noAutofit/>
        </a:bodyPr>
        <a:lstStyle/>
        <a:p>
          <a:pPr lvl="0" algn="ctr" defTabSz="2889250">
            <a:lnSpc>
              <a:spcPct val="90000"/>
            </a:lnSpc>
            <a:spcBef>
              <a:spcPct val="0"/>
            </a:spcBef>
            <a:spcAft>
              <a:spcPct val="35000"/>
            </a:spcAft>
          </a:pPr>
          <a:r>
            <a:rPr lang="en-US" sz="6500" kern="1200" dirty="0"/>
            <a:t>Men</a:t>
          </a:r>
        </a:p>
      </dsp:txBody>
      <dsp:txXfrm>
        <a:off x="3029000" y="1836208"/>
        <a:ext cx="2070000" cy="1746250"/>
      </dsp:txXfrm>
    </dsp:sp>
    <dsp:sp modelId="{FC921599-496A-4763-876A-8964E5A2B1CF}">
      <dsp:nvSpPr>
        <dsp:cNvPr id="0" name=""/>
        <dsp:cNvSpPr/>
      </dsp:nvSpPr>
      <dsp:spPr>
        <a:xfrm>
          <a:off x="2174000" y="3669771"/>
          <a:ext cx="3780000" cy="1746250"/>
        </a:xfrm>
        <a:prstGeom prst="rect">
          <a:avLst/>
        </a:prstGeom>
        <a:gradFill rotWithShape="0">
          <a:gsLst>
            <a:gs pos="0">
              <a:schemeClr val="accent2">
                <a:hueOff val="-1455363"/>
                <a:satOff val="-83928"/>
                <a:lumOff val="8628"/>
                <a:alphaOff val="0"/>
                <a:satMod val="103000"/>
                <a:lumMod val="102000"/>
                <a:tint val="94000"/>
              </a:schemeClr>
            </a:gs>
            <a:gs pos="50000">
              <a:schemeClr val="accent2">
                <a:hueOff val="-1455363"/>
                <a:satOff val="-83928"/>
                <a:lumOff val="8628"/>
                <a:alphaOff val="0"/>
                <a:satMod val="110000"/>
                <a:lumMod val="100000"/>
                <a:shade val="100000"/>
              </a:schemeClr>
            </a:gs>
            <a:gs pos="100000">
              <a:schemeClr val="accent2">
                <a:hueOff val="-1455363"/>
                <a:satOff val="-83928"/>
                <a:lumOff val="8628"/>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65100" tIns="165100" rIns="165100" bIns="165100" numCol="1" spcCol="1270" anchor="ctr" anchorCtr="0">
          <a:noAutofit/>
        </a:bodyPr>
        <a:lstStyle/>
        <a:p>
          <a:pPr lvl="0" algn="ctr" defTabSz="2889250">
            <a:lnSpc>
              <a:spcPct val="90000"/>
            </a:lnSpc>
            <a:spcBef>
              <a:spcPct val="0"/>
            </a:spcBef>
            <a:spcAft>
              <a:spcPct val="35000"/>
            </a:spcAft>
          </a:pPr>
          <a:r>
            <a:rPr lang="en-US" sz="6500" kern="1200" dirty="0"/>
            <a:t>Spiritual</a:t>
          </a:r>
        </a:p>
      </dsp:txBody>
      <dsp:txXfrm>
        <a:off x="2174000" y="3669771"/>
        <a:ext cx="3780000" cy="1746250"/>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B4CF0D-F8E7-4359-B664-E441C0C9BECA}">
      <dsp:nvSpPr>
        <dsp:cNvPr id="0" name=""/>
        <dsp:cNvSpPr/>
      </dsp:nvSpPr>
      <dsp:spPr>
        <a:xfrm rot="5400000">
          <a:off x="6281007" y="-3465750"/>
          <a:ext cx="1639644" cy="8987266"/>
        </a:xfrm>
        <a:prstGeom prst="round2Same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5250" tIns="47625" rIns="95250" bIns="47625" numCol="1" spcCol="1270" anchor="ctr" anchorCtr="0">
          <a:noAutofit/>
        </a:bodyPr>
        <a:lstStyle/>
        <a:p>
          <a:pPr marL="228600" lvl="1" indent="-228600" algn="l" defTabSz="1111250">
            <a:lnSpc>
              <a:spcPct val="90000"/>
            </a:lnSpc>
            <a:spcBef>
              <a:spcPct val="0"/>
            </a:spcBef>
            <a:spcAft>
              <a:spcPct val="15000"/>
            </a:spcAft>
            <a:buChar char="••"/>
          </a:pPr>
          <a:r>
            <a:rPr lang="en-US" sz="2500" b="1" kern="1200" dirty="0"/>
            <a:t>3:29 </a:t>
          </a:r>
          <a:r>
            <a:rPr lang="en-US" sz="2500" kern="1200" dirty="0"/>
            <a:t>For my soul </a:t>
          </a:r>
          <a:r>
            <a:rPr lang="en-US" sz="2500" b="1" i="1" u="sng" kern="1200" dirty="0">
              <a:ln/>
            </a:rPr>
            <a:t>delighteth in the scriptures</a:t>
          </a:r>
          <a:r>
            <a:rPr lang="en-US" sz="2500" kern="1200" dirty="0"/>
            <a:t>, and my heart pondereth them…</a:t>
          </a:r>
        </a:p>
      </dsp:txBody>
      <dsp:txXfrm rot="-5400000">
        <a:off x="2607197" y="288101"/>
        <a:ext cx="8907225" cy="1479562"/>
      </dsp:txXfrm>
    </dsp:sp>
    <dsp:sp modelId="{24518100-6B6E-4B9E-B254-3A173A9746D5}">
      <dsp:nvSpPr>
        <dsp:cNvPr id="0" name=""/>
        <dsp:cNvSpPr/>
      </dsp:nvSpPr>
      <dsp:spPr>
        <a:xfrm>
          <a:off x="636" y="3105"/>
          <a:ext cx="2606559" cy="2049555"/>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83820" rIns="167640" bIns="83820" numCol="1" spcCol="1270" anchor="ctr" anchorCtr="0">
          <a:noAutofit/>
        </a:bodyPr>
        <a:lstStyle/>
        <a:p>
          <a:pPr lvl="0" algn="ctr" defTabSz="1955800">
            <a:lnSpc>
              <a:spcPct val="90000"/>
            </a:lnSpc>
            <a:spcBef>
              <a:spcPct val="0"/>
            </a:spcBef>
            <a:spcAft>
              <a:spcPct val="35000"/>
            </a:spcAft>
          </a:pPr>
          <a:r>
            <a:rPr lang="en-US" sz="4400" kern="1200" dirty="0"/>
            <a:t>Study</a:t>
          </a:r>
        </a:p>
      </dsp:txBody>
      <dsp:txXfrm>
        <a:off x="100687" y="103156"/>
        <a:ext cx="2406457" cy="1849453"/>
      </dsp:txXfrm>
    </dsp:sp>
    <dsp:sp modelId="{57DAEB73-9261-411E-9EE7-48B8BC038FCE}">
      <dsp:nvSpPr>
        <dsp:cNvPr id="0" name=""/>
        <dsp:cNvSpPr/>
      </dsp:nvSpPr>
      <dsp:spPr>
        <a:xfrm rot="5400000">
          <a:off x="6266936" y="-1326435"/>
          <a:ext cx="1639644" cy="9012702"/>
        </a:xfrm>
        <a:prstGeom prst="round2SameRect">
          <a:avLst/>
        </a:prstGeom>
        <a:solidFill>
          <a:schemeClr val="accent2">
            <a:tint val="40000"/>
            <a:alpha val="90000"/>
            <a:hueOff val="-424613"/>
            <a:satOff val="-37673"/>
            <a:lumOff val="-385"/>
            <a:alphaOff val="0"/>
          </a:schemeClr>
        </a:solidFill>
        <a:ln w="12700" cap="flat" cmpd="sng" algn="ctr">
          <a:solidFill>
            <a:schemeClr val="accent2">
              <a:tint val="40000"/>
              <a:alpha val="90000"/>
              <a:hueOff val="-424613"/>
              <a:satOff val="-37673"/>
              <a:lumOff val="-38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5250" tIns="47625" rIns="95250" bIns="47625" numCol="1" spcCol="1270" anchor="ctr" anchorCtr="0">
          <a:noAutofit/>
        </a:bodyPr>
        <a:lstStyle/>
        <a:p>
          <a:pPr marL="228600" lvl="1" indent="-228600" algn="l" defTabSz="1111250">
            <a:lnSpc>
              <a:spcPct val="90000"/>
            </a:lnSpc>
            <a:spcBef>
              <a:spcPct val="0"/>
            </a:spcBef>
            <a:spcAft>
              <a:spcPct val="15000"/>
            </a:spcAft>
            <a:buChar char="••"/>
          </a:pPr>
          <a:r>
            <a:rPr lang="en-US" sz="2500" b="1" kern="1200"/>
            <a:t>3:39 </a:t>
          </a:r>
          <a:r>
            <a:rPr lang="en-US" sz="2500" kern="1200"/>
            <a:t>And by day have I waxed bold in </a:t>
          </a:r>
          <a:r>
            <a:rPr lang="en-US" sz="2500" b="1" i="1" u="sng" kern="1200">
              <a:ln/>
            </a:rPr>
            <a:t>mighty prayer</a:t>
          </a:r>
          <a:r>
            <a:rPr lang="en-US" sz="2500" b="1" u="sng" kern="1200">
              <a:ln/>
            </a:rPr>
            <a:t> </a:t>
          </a:r>
          <a:r>
            <a:rPr lang="en-US" sz="2500" kern="1200"/>
            <a:t>before Him… </a:t>
          </a:r>
          <a:endParaRPr lang="en-US" sz="2500" kern="1200" dirty="0"/>
        </a:p>
      </dsp:txBody>
      <dsp:txXfrm rot="-5400000">
        <a:off x="2580408" y="2440134"/>
        <a:ext cx="8932661" cy="1479562"/>
      </dsp:txXfrm>
    </dsp:sp>
    <dsp:sp modelId="{C3926EC8-CC3B-4D01-B9F8-249A48832BAB}">
      <dsp:nvSpPr>
        <dsp:cNvPr id="0" name=""/>
        <dsp:cNvSpPr/>
      </dsp:nvSpPr>
      <dsp:spPr>
        <a:xfrm>
          <a:off x="636" y="2155138"/>
          <a:ext cx="2579770" cy="2049555"/>
        </a:xfrm>
        <a:prstGeom prst="roundRect">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83820" rIns="167640" bIns="83820" numCol="1" spcCol="1270" anchor="ctr" anchorCtr="0">
          <a:noAutofit/>
        </a:bodyPr>
        <a:lstStyle/>
        <a:p>
          <a:pPr lvl="0" algn="ctr" defTabSz="1955800">
            <a:lnSpc>
              <a:spcPct val="90000"/>
            </a:lnSpc>
            <a:spcBef>
              <a:spcPct val="0"/>
            </a:spcBef>
            <a:spcAft>
              <a:spcPct val="35000"/>
            </a:spcAft>
          </a:pPr>
          <a:r>
            <a:rPr lang="en-US" sz="4400" kern="1200" dirty="0"/>
            <a:t>Prayer</a:t>
          </a:r>
        </a:p>
      </dsp:txBody>
      <dsp:txXfrm>
        <a:off x="100687" y="2255189"/>
        <a:ext cx="2379668" cy="1849453"/>
      </dsp:txXfrm>
    </dsp:sp>
    <dsp:sp modelId="{94A8AE4A-3898-4B98-8EC1-7E795B2EBE5C}">
      <dsp:nvSpPr>
        <dsp:cNvPr id="0" name=""/>
        <dsp:cNvSpPr/>
      </dsp:nvSpPr>
      <dsp:spPr>
        <a:xfrm rot="5400000">
          <a:off x="6281007" y="838315"/>
          <a:ext cx="1639644" cy="8987266"/>
        </a:xfrm>
        <a:prstGeom prst="round2SameRect">
          <a:avLst/>
        </a:prstGeom>
        <a:solidFill>
          <a:schemeClr val="accent2">
            <a:tint val="40000"/>
            <a:alpha val="90000"/>
            <a:hueOff val="-849226"/>
            <a:satOff val="-75346"/>
            <a:lumOff val="-769"/>
            <a:alphaOff val="0"/>
          </a:schemeClr>
        </a:solidFill>
        <a:ln w="12700" cap="flat" cmpd="sng" algn="ctr">
          <a:solidFill>
            <a:schemeClr val="accent2">
              <a:tint val="40000"/>
              <a:alpha val="90000"/>
              <a:hueOff val="-849226"/>
              <a:satOff val="-75346"/>
              <a:lumOff val="-76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5250" tIns="47625" rIns="95250" bIns="47625" numCol="1" spcCol="1270" anchor="ctr" anchorCtr="0">
          <a:noAutofit/>
        </a:bodyPr>
        <a:lstStyle/>
        <a:p>
          <a:pPr marL="228600" lvl="1" indent="-228600" algn="l" defTabSz="1111250">
            <a:lnSpc>
              <a:spcPct val="90000"/>
            </a:lnSpc>
            <a:spcBef>
              <a:spcPct val="0"/>
            </a:spcBef>
            <a:spcAft>
              <a:spcPct val="15000"/>
            </a:spcAft>
            <a:buChar char="••"/>
          </a:pPr>
          <a:r>
            <a:rPr lang="en-US" sz="2500" b="1" kern="1200"/>
            <a:t>3:47 </a:t>
          </a:r>
          <a:r>
            <a:rPr lang="en-US" sz="2500" b="1" i="1" u="sng" kern="1200">
              <a:ln/>
            </a:rPr>
            <a:t>Rejoice</a:t>
          </a:r>
          <a:r>
            <a:rPr lang="en-US" sz="2500" kern="1200"/>
            <a:t>, O my heart, and give place no more for the enemy of my soul…</a:t>
          </a:r>
          <a:r>
            <a:rPr lang="en-US" sz="2500" b="1" kern="1200"/>
            <a:t>3:50</a:t>
          </a:r>
          <a:r>
            <a:rPr lang="en-US" sz="2500" kern="1200"/>
            <a:t> </a:t>
          </a:r>
          <a:r>
            <a:rPr lang="en-US" sz="2500" b="1" i="1" u="sng" kern="1200">
              <a:ln/>
            </a:rPr>
            <a:t>Rejoice</a:t>
          </a:r>
          <a:r>
            <a:rPr lang="en-US" sz="2500" kern="1200"/>
            <a:t>, O my heart, and cry unto the Lord, and say, O Lord, I will praise thee for ever…</a:t>
          </a:r>
          <a:endParaRPr lang="en-US" sz="2500" kern="1200" dirty="0"/>
        </a:p>
      </dsp:txBody>
      <dsp:txXfrm rot="-5400000">
        <a:off x="2607197" y="4592167"/>
        <a:ext cx="8907225" cy="1479562"/>
      </dsp:txXfrm>
    </dsp:sp>
    <dsp:sp modelId="{28F3919F-C49E-4780-AC16-44D222DB3B6D}">
      <dsp:nvSpPr>
        <dsp:cNvPr id="0" name=""/>
        <dsp:cNvSpPr/>
      </dsp:nvSpPr>
      <dsp:spPr>
        <a:xfrm>
          <a:off x="636" y="4307171"/>
          <a:ext cx="2606559" cy="2049555"/>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83820" rIns="167640" bIns="83820" numCol="1" spcCol="1270" anchor="ctr" anchorCtr="0">
          <a:noAutofit/>
        </a:bodyPr>
        <a:lstStyle/>
        <a:p>
          <a:pPr lvl="0" algn="ctr" defTabSz="1955800">
            <a:lnSpc>
              <a:spcPct val="90000"/>
            </a:lnSpc>
            <a:spcBef>
              <a:spcPct val="0"/>
            </a:spcBef>
            <a:spcAft>
              <a:spcPct val="35000"/>
            </a:spcAft>
          </a:pPr>
          <a:r>
            <a:rPr lang="en-US" sz="4400" kern="1200" dirty="0"/>
            <a:t>Fasting</a:t>
          </a:r>
        </a:p>
      </dsp:txBody>
      <dsp:txXfrm>
        <a:off x="100687" y="4407222"/>
        <a:ext cx="2406457" cy="1849453"/>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64E974-5D2E-4067-9EE9-9ADE74A5E33E}">
      <dsp:nvSpPr>
        <dsp:cNvPr id="0" name=""/>
        <dsp:cNvSpPr/>
      </dsp:nvSpPr>
      <dsp:spPr>
        <a:xfrm>
          <a:off x="3339492" y="345685"/>
          <a:ext cx="4467315" cy="4467315"/>
        </a:xfrm>
        <a:prstGeom prst="pie">
          <a:avLst>
            <a:gd name="adj1" fmla="val 16200000"/>
            <a:gd name="adj2" fmla="val 180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a:t>Relation Imbalance</a:t>
          </a:r>
        </a:p>
      </dsp:txBody>
      <dsp:txXfrm>
        <a:off x="5693874" y="1292330"/>
        <a:ext cx="1595469" cy="1329558"/>
      </dsp:txXfrm>
    </dsp:sp>
    <dsp:sp modelId="{32F928DB-5C11-4A99-93DF-DB4384F29D9E}">
      <dsp:nvSpPr>
        <dsp:cNvPr id="0" name=""/>
        <dsp:cNvSpPr/>
      </dsp:nvSpPr>
      <dsp:spPr>
        <a:xfrm>
          <a:off x="3247487" y="505232"/>
          <a:ext cx="4467315" cy="4467315"/>
        </a:xfrm>
        <a:prstGeom prst="pie">
          <a:avLst>
            <a:gd name="adj1" fmla="val 1800000"/>
            <a:gd name="adj2" fmla="val 900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a:t>Relation Weakness</a:t>
          </a:r>
        </a:p>
      </dsp:txBody>
      <dsp:txXfrm>
        <a:off x="4311133" y="3403669"/>
        <a:ext cx="2393204" cy="1170011"/>
      </dsp:txXfrm>
    </dsp:sp>
    <dsp:sp modelId="{A30FC7A2-6AEE-4B59-8DFA-3E4C20021D1B}">
      <dsp:nvSpPr>
        <dsp:cNvPr id="0" name=""/>
        <dsp:cNvSpPr/>
      </dsp:nvSpPr>
      <dsp:spPr>
        <a:xfrm>
          <a:off x="3155481" y="345685"/>
          <a:ext cx="4467315" cy="4467315"/>
        </a:xfrm>
        <a:prstGeom prst="pie">
          <a:avLst>
            <a:gd name="adj1" fmla="val 9000000"/>
            <a:gd name="adj2" fmla="val 1620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a:t>Dysfunctional Response</a:t>
          </a:r>
        </a:p>
      </dsp:txBody>
      <dsp:txXfrm>
        <a:off x="3672945" y="1292330"/>
        <a:ext cx="1595469" cy="1329558"/>
      </dsp:txXfrm>
    </dsp:sp>
    <dsp:sp modelId="{A53D8378-A353-46CC-B7B3-19BC770A37D1}">
      <dsp:nvSpPr>
        <dsp:cNvPr id="0" name=""/>
        <dsp:cNvSpPr/>
      </dsp:nvSpPr>
      <dsp:spPr>
        <a:xfrm>
          <a:off x="3063313" y="69136"/>
          <a:ext cx="5020411" cy="5020411"/>
        </a:xfrm>
        <a:prstGeom prst="circularArrow">
          <a:avLst>
            <a:gd name="adj1" fmla="val 5085"/>
            <a:gd name="adj2" fmla="val 327528"/>
            <a:gd name="adj3" fmla="val 1472472"/>
            <a:gd name="adj4" fmla="val 16199432"/>
            <a:gd name="adj5" fmla="val 5932"/>
          </a:avLst>
        </a:prstGeom>
        <a:gradFill rotWithShape="0">
          <a:gsLst>
            <a:gs pos="0">
              <a:schemeClr val="accent2">
                <a:tint val="60000"/>
                <a:hueOff val="0"/>
                <a:satOff val="0"/>
                <a:lumOff val="0"/>
                <a:alphaOff val="0"/>
                <a:satMod val="103000"/>
                <a:lumMod val="102000"/>
                <a:tint val="94000"/>
              </a:schemeClr>
            </a:gs>
            <a:gs pos="50000">
              <a:schemeClr val="accent2">
                <a:tint val="60000"/>
                <a:hueOff val="0"/>
                <a:satOff val="0"/>
                <a:lumOff val="0"/>
                <a:alphaOff val="0"/>
                <a:satMod val="110000"/>
                <a:lumMod val="100000"/>
                <a:shade val="100000"/>
              </a:schemeClr>
            </a:gs>
            <a:gs pos="100000">
              <a:schemeClr val="accent2">
                <a:tint val="6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D84B29A7-0079-465F-8647-B31FBE386274}">
      <dsp:nvSpPr>
        <dsp:cNvPr id="0" name=""/>
        <dsp:cNvSpPr/>
      </dsp:nvSpPr>
      <dsp:spPr>
        <a:xfrm>
          <a:off x="2970939" y="228401"/>
          <a:ext cx="5020411" cy="5020411"/>
        </a:xfrm>
        <a:prstGeom prst="circularArrow">
          <a:avLst>
            <a:gd name="adj1" fmla="val 5085"/>
            <a:gd name="adj2" fmla="val 327528"/>
            <a:gd name="adj3" fmla="val 8671970"/>
            <a:gd name="adj4" fmla="val 1800502"/>
            <a:gd name="adj5" fmla="val 5932"/>
          </a:avLst>
        </a:prstGeom>
        <a:gradFill rotWithShape="0">
          <a:gsLst>
            <a:gs pos="0">
              <a:schemeClr val="accent2">
                <a:tint val="60000"/>
                <a:hueOff val="0"/>
                <a:satOff val="0"/>
                <a:lumOff val="0"/>
                <a:alphaOff val="0"/>
                <a:satMod val="103000"/>
                <a:lumMod val="102000"/>
                <a:tint val="94000"/>
              </a:schemeClr>
            </a:gs>
            <a:gs pos="50000">
              <a:schemeClr val="accent2">
                <a:tint val="60000"/>
                <a:hueOff val="0"/>
                <a:satOff val="0"/>
                <a:lumOff val="0"/>
                <a:alphaOff val="0"/>
                <a:satMod val="110000"/>
                <a:lumMod val="100000"/>
                <a:shade val="100000"/>
              </a:schemeClr>
            </a:gs>
            <a:gs pos="100000">
              <a:schemeClr val="accent2">
                <a:tint val="6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37241CE4-77F8-4FC4-A53B-4D7594822AB3}">
      <dsp:nvSpPr>
        <dsp:cNvPr id="0" name=""/>
        <dsp:cNvSpPr/>
      </dsp:nvSpPr>
      <dsp:spPr>
        <a:xfrm>
          <a:off x="2878564" y="69136"/>
          <a:ext cx="5020411" cy="5020411"/>
        </a:xfrm>
        <a:prstGeom prst="circularArrow">
          <a:avLst>
            <a:gd name="adj1" fmla="val 5085"/>
            <a:gd name="adj2" fmla="val 327528"/>
            <a:gd name="adj3" fmla="val 15873039"/>
            <a:gd name="adj4" fmla="val 9000000"/>
            <a:gd name="adj5" fmla="val 5932"/>
          </a:avLst>
        </a:prstGeom>
        <a:gradFill rotWithShape="0">
          <a:gsLst>
            <a:gs pos="0">
              <a:schemeClr val="accent2">
                <a:tint val="60000"/>
                <a:hueOff val="0"/>
                <a:satOff val="0"/>
                <a:lumOff val="0"/>
                <a:alphaOff val="0"/>
                <a:satMod val="103000"/>
                <a:lumMod val="102000"/>
                <a:tint val="94000"/>
              </a:schemeClr>
            </a:gs>
            <a:gs pos="50000">
              <a:schemeClr val="accent2">
                <a:tint val="60000"/>
                <a:hueOff val="0"/>
                <a:satOff val="0"/>
                <a:lumOff val="0"/>
                <a:alphaOff val="0"/>
                <a:satMod val="110000"/>
                <a:lumMod val="100000"/>
                <a:shade val="100000"/>
              </a:schemeClr>
            </a:gs>
            <a:gs pos="100000">
              <a:schemeClr val="accent2">
                <a:tint val="6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453C6B-DE16-45A0-A92F-4DAE9044B251}">
      <dsp:nvSpPr>
        <dsp:cNvPr id="0" name=""/>
        <dsp:cNvSpPr/>
      </dsp:nvSpPr>
      <dsp:spPr>
        <a:xfrm>
          <a:off x="2084000" y="2381"/>
          <a:ext cx="3960000" cy="1041135"/>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39700" tIns="139700" rIns="139700" bIns="139700" numCol="1" spcCol="1270" anchor="ctr" anchorCtr="0">
          <a:noAutofit/>
        </a:bodyPr>
        <a:lstStyle/>
        <a:p>
          <a:pPr lvl="0" algn="ctr" defTabSz="2444750">
            <a:lnSpc>
              <a:spcPct val="90000"/>
            </a:lnSpc>
            <a:spcBef>
              <a:spcPct val="0"/>
            </a:spcBef>
            <a:spcAft>
              <a:spcPct val="35000"/>
            </a:spcAft>
          </a:pPr>
          <a:r>
            <a:rPr lang="en-US" sz="5500" kern="1200" dirty="0"/>
            <a:t>1. Spiritual</a:t>
          </a:r>
        </a:p>
      </dsp:txBody>
      <dsp:txXfrm>
        <a:off x="2084000" y="2381"/>
        <a:ext cx="3960000" cy="1041135"/>
      </dsp:txXfrm>
    </dsp:sp>
    <dsp:sp modelId="{12AA44F2-A2AF-495B-A1DB-0456BF21EFF9}">
      <dsp:nvSpPr>
        <dsp:cNvPr id="0" name=""/>
        <dsp:cNvSpPr/>
      </dsp:nvSpPr>
      <dsp:spPr>
        <a:xfrm>
          <a:off x="1858999" y="1095573"/>
          <a:ext cx="4410000" cy="1041135"/>
        </a:xfrm>
        <a:prstGeom prst="rect">
          <a:avLst/>
        </a:prstGeom>
        <a:gradFill rotWithShape="0">
          <a:gsLst>
            <a:gs pos="0">
              <a:schemeClr val="accent5">
                <a:hueOff val="-1838336"/>
                <a:satOff val="-2557"/>
                <a:lumOff val="-981"/>
                <a:alphaOff val="0"/>
                <a:satMod val="103000"/>
                <a:lumMod val="102000"/>
                <a:tint val="94000"/>
              </a:schemeClr>
            </a:gs>
            <a:gs pos="50000">
              <a:schemeClr val="accent5">
                <a:hueOff val="-1838336"/>
                <a:satOff val="-2557"/>
                <a:lumOff val="-981"/>
                <a:alphaOff val="0"/>
                <a:satMod val="110000"/>
                <a:lumMod val="100000"/>
                <a:shade val="100000"/>
              </a:schemeClr>
            </a:gs>
            <a:gs pos="100000">
              <a:schemeClr val="accent5">
                <a:hueOff val="-1838336"/>
                <a:satOff val="-2557"/>
                <a:lumOff val="-981"/>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39700" tIns="139700" rIns="139700" bIns="139700" numCol="1" spcCol="1270" anchor="ctr" anchorCtr="0">
          <a:noAutofit/>
        </a:bodyPr>
        <a:lstStyle/>
        <a:p>
          <a:pPr lvl="0" algn="ctr" defTabSz="2444750">
            <a:lnSpc>
              <a:spcPct val="90000"/>
            </a:lnSpc>
            <a:spcBef>
              <a:spcPct val="0"/>
            </a:spcBef>
            <a:spcAft>
              <a:spcPct val="35000"/>
            </a:spcAft>
          </a:pPr>
          <a:r>
            <a:rPr lang="en-US" sz="5500" kern="1200" dirty="0"/>
            <a:t>2. Emotional</a:t>
          </a:r>
        </a:p>
      </dsp:txBody>
      <dsp:txXfrm>
        <a:off x="1858999" y="1095573"/>
        <a:ext cx="4410000" cy="1041135"/>
      </dsp:txXfrm>
    </dsp:sp>
    <dsp:sp modelId="{FC921599-496A-4763-876A-8964E5A2B1CF}">
      <dsp:nvSpPr>
        <dsp:cNvPr id="0" name=""/>
        <dsp:cNvSpPr/>
      </dsp:nvSpPr>
      <dsp:spPr>
        <a:xfrm>
          <a:off x="2534000" y="2188765"/>
          <a:ext cx="3060000" cy="1041135"/>
        </a:xfrm>
        <a:prstGeom prst="rect">
          <a:avLst/>
        </a:prstGeom>
        <a:gradFill rotWithShape="0">
          <a:gsLst>
            <a:gs pos="0">
              <a:schemeClr val="accent5">
                <a:hueOff val="-3676672"/>
                <a:satOff val="-5114"/>
                <a:lumOff val="-1961"/>
                <a:alphaOff val="0"/>
                <a:satMod val="103000"/>
                <a:lumMod val="102000"/>
                <a:tint val="94000"/>
              </a:schemeClr>
            </a:gs>
            <a:gs pos="50000">
              <a:schemeClr val="accent5">
                <a:hueOff val="-3676672"/>
                <a:satOff val="-5114"/>
                <a:lumOff val="-1961"/>
                <a:alphaOff val="0"/>
                <a:satMod val="110000"/>
                <a:lumMod val="100000"/>
                <a:shade val="100000"/>
              </a:schemeClr>
            </a:gs>
            <a:gs pos="100000">
              <a:schemeClr val="accent5">
                <a:hueOff val="-3676672"/>
                <a:satOff val="-5114"/>
                <a:lumOff val="-1961"/>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39700" tIns="139700" rIns="139700" bIns="139700" numCol="1" spcCol="1270" anchor="ctr" anchorCtr="0">
          <a:noAutofit/>
        </a:bodyPr>
        <a:lstStyle/>
        <a:p>
          <a:pPr lvl="0" algn="ctr" defTabSz="2444750">
            <a:lnSpc>
              <a:spcPct val="90000"/>
            </a:lnSpc>
            <a:spcBef>
              <a:spcPct val="0"/>
            </a:spcBef>
            <a:spcAft>
              <a:spcPct val="35000"/>
            </a:spcAft>
          </a:pPr>
          <a:r>
            <a:rPr lang="en-US" sz="5500" kern="1200" dirty="0"/>
            <a:t>3. Social</a:t>
          </a:r>
        </a:p>
      </dsp:txBody>
      <dsp:txXfrm>
        <a:off x="2534000" y="2188765"/>
        <a:ext cx="3060000" cy="1041135"/>
      </dsp:txXfrm>
    </dsp:sp>
    <dsp:sp modelId="{EAC9DFCD-4218-416B-98C9-9B6024CA7CFA}">
      <dsp:nvSpPr>
        <dsp:cNvPr id="0" name=""/>
        <dsp:cNvSpPr/>
      </dsp:nvSpPr>
      <dsp:spPr>
        <a:xfrm>
          <a:off x="2129000" y="3281958"/>
          <a:ext cx="3870000" cy="1041135"/>
        </a:xfrm>
        <a:prstGeom prst="rect">
          <a:avLst/>
        </a:prstGeom>
        <a:gradFill rotWithShape="0">
          <a:gsLst>
            <a:gs pos="0">
              <a:schemeClr val="accent5">
                <a:hueOff val="-5515009"/>
                <a:satOff val="-7671"/>
                <a:lumOff val="-2942"/>
                <a:alphaOff val="0"/>
                <a:satMod val="103000"/>
                <a:lumMod val="102000"/>
                <a:tint val="94000"/>
              </a:schemeClr>
            </a:gs>
            <a:gs pos="50000">
              <a:schemeClr val="accent5">
                <a:hueOff val="-5515009"/>
                <a:satOff val="-7671"/>
                <a:lumOff val="-2942"/>
                <a:alphaOff val="0"/>
                <a:satMod val="110000"/>
                <a:lumMod val="100000"/>
                <a:shade val="100000"/>
              </a:schemeClr>
            </a:gs>
            <a:gs pos="100000">
              <a:schemeClr val="accent5">
                <a:hueOff val="-5515009"/>
                <a:satOff val="-7671"/>
                <a:lumOff val="-2942"/>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39700" tIns="139700" rIns="139700" bIns="139700" numCol="1" spcCol="1270" anchor="ctr" anchorCtr="0">
          <a:noAutofit/>
        </a:bodyPr>
        <a:lstStyle/>
        <a:p>
          <a:pPr lvl="0" algn="ctr" defTabSz="2444750">
            <a:lnSpc>
              <a:spcPct val="90000"/>
            </a:lnSpc>
            <a:spcBef>
              <a:spcPct val="0"/>
            </a:spcBef>
            <a:spcAft>
              <a:spcPct val="35000"/>
            </a:spcAft>
          </a:pPr>
          <a:r>
            <a:rPr lang="en-US" sz="5500" kern="1200" dirty="0"/>
            <a:t>4. Physical</a:t>
          </a:r>
        </a:p>
      </dsp:txBody>
      <dsp:txXfrm>
        <a:off x="2129000" y="3281958"/>
        <a:ext cx="3870000" cy="1041135"/>
      </dsp:txXfrm>
    </dsp:sp>
    <dsp:sp modelId="{6F64E92A-EB71-4B3D-A7EF-4681018CA5B7}">
      <dsp:nvSpPr>
        <dsp:cNvPr id="0" name=""/>
        <dsp:cNvSpPr/>
      </dsp:nvSpPr>
      <dsp:spPr>
        <a:xfrm>
          <a:off x="1975281" y="4375150"/>
          <a:ext cx="4177437" cy="1041135"/>
        </a:xfrm>
        <a:prstGeom prst="rect">
          <a:avLst/>
        </a:prstGeom>
        <a:gradFill rotWithShape="0">
          <a:gsLst>
            <a:gs pos="0">
              <a:schemeClr val="accent5">
                <a:hueOff val="-7353344"/>
                <a:satOff val="-10228"/>
                <a:lumOff val="-3922"/>
                <a:alphaOff val="0"/>
                <a:satMod val="103000"/>
                <a:lumMod val="102000"/>
                <a:tint val="94000"/>
              </a:schemeClr>
            </a:gs>
            <a:gs pos="50000">
              <a:schemeClr val="accent5">
                <a:hueOff val="-7353344"/>
                <a:satOff val="-10228"/>
                <a:lumOff val="-3922"/>
                <a:alphaOff val="0"/>
                <a:satMod val="110000"/>
                <a:lumMod val="100000"/>
                <a:shade val="100000"/>
              </a:schemeClr>
            </a:gs>
            <a:gs pos="100000">
              <a:schemeClr val="accent5">
                <a:hueOff val="-7353344"/>
                <a:satOff val="-10228"/>
                <a:lumOff val="-3922"/>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39700" tIns="139700" rIns="139700" bIns="139700" numCol="1" spcCol="1270" anchor="ctr" anchorCtr="0">
          <a:noAutofit/>
        </a:bodyPr>
        <a:lstStyle/>
        <a:p>
          <a:pPr lvl="0" algn="ctr" defTabSz="2444750">
            <a:lnSpc>
              <a:spcPct val="90000"/>
            </a:lnSpc>
            <a:spcBef>
              <a:spcPct val="0"/>
            </a:spcBef>
            <a:spcAft>
              <a:spcPct val="35000"/>
            </a:spcAft>
          </a:pPr>
          <a:r>
            <a:rPr lang="en-US" sz="5500" kern="1200" dirty="0"/>
            <a:t>5. Romantic</a:t>
          </a:r>
        </a:p>
      </dsp:txBody>
      <dsp:txXfrm>
        <a:off x="1975281" y="4375150"/>
        <a:ext cx="4177437" cy="104113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643E08-2E2F-48E8-BCD1-F8D045D13A2A}">
      <dsp:nvSpPr>
        <dsp:cNvPr id="0" name=""/>
        <dsp:cNvSpPr/>
      </dsp:nvSpPr>
      <dsp:spPr>
        <a:xfrm>
          <a:off x="3237311" y="0"/>
          <a:ext cx="3300938" cy="3301441"/>
        </a:xfrm>
        <a:prstGeom prst="circularArrow">
          <a:avLst>
            <a:gd name="adj1" fmla="val 10980"/>
            <a:gd name="adj2" fmla="val 1142322"/>
            <a:gd name="adj3" fmla="val 4500000"/>
            <a:gd name="adj4" fmla="val 10800000"/>
            <a:gd name="adj5" fmla="val 125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DD87E5F4-EE2A-4A2E-B6DC-DBB4715F895D}">
      <dsp:nvSpPr>
        <dsp:cNvPr id="0" name=""/>
        <dsp:cNvSpPr/>
      </dsp:nvSpPr>
      <dsp:spPr>
        <a:xfrm>
          <a:off x="3759196" y="1191920"/>
          <a:ext cx="2249729" cy="9169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955" tIns="20955" rIns="20955" bIns="20955" numCol="1" spcCol="1270" anchor="ctr" anchorCtr="0">
          <a:noAutofit/>
        </a:bodyPr>
        <a:lstStyle/>
        <a:p>
          <a:pPr lvl="0" algn="ctr" defTabSz="1466850">
            <a:lnSpc>
              <a:spcPct val="90000"/>
            </a:lnSpc>
            <a:spcBef>
              <a:spcPct val="0"/>
            </a:spcBef>
            <a:spcAft>
              <a:spcPct val="35000"/>
            </a:spcAft>
          </a:pPr>
          <a:r>
            <a:rPr lang="en-US" sz="3300" b="1" kern="1200">
              <a:ln/>
            </a:rPr>
            <a:t>Intimacy</a:t>
          </a:r>
          <a:endParaRPr lang="en-US" sz="3300" b="1" kern="1200" dirty="0">
            <a:ln/>
          </a:endParaRPr>
        </a:p>
      </dsp:txBody>
      <dsp:txXfrm>
        <a:off x="3759196" y="1191920"/>
        <a:ext cx="2249729" cy="916914"/>
      </dsp:txXfrm>
    </dsp:sp>
    <dsp:sp modelId="{D7891D46-C77B-4CF6-80FC-7AFF880C105E}">
      <dsp:nvSpPr>
        <dsp:cNvPr id="0" name=""/>
        <dsp:cNvSpPr/>
      </dsp:nvSpPr>
      <dsp:spPr>
        <a:xfrm>
          <a:off x="2320487" y="1896922"/>
          <a:ext cx="3300938" cy="3301441"/>
        </a:xfrm>
        <a:prstGeom prst="leftCircularArrow">
          <a:avLst>
            <a:gd name="adj1" fmla="val 10980"/>
            <a:gd name="adj2" fmla="val 1142322"/>
            <a:gd name="adj3" fmla="val 6300000"/>
            <a:gd name="adj4" fmla="val 18900000"/>
            <a:gd name="adj5" fmla="val 125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195D53B4-3551-4093-9C74-CC6C4F090D4F}">
      <dsp:nvSpPr>
        <dsp:cNvPr id="0" name=""/>
        <dsp:cNvSpPr/>
      </dsp:nvSpPr>
      <dsp:spPr>
        <a:xfrm>
          <a:off x="2623494" y="3099816"/>
          <a:ext cx="3280973" cy="9169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955" tIns="20955" rIns="20955" bIns="20955" numCol="1" spcCol="1270" anchor="ctr" anchorCtr="0">
          <a:noAutofit/>
        </a:bodyPr>
        <a:lstStyle/>
        <a:p>
          <a:pPr lvl="0" algn="ctr" defTabSz="1466850">
            <a:lnSpc>
              <a:spcPct val="90000"/>
            </a:lnSpc>
            <a:spcBef>
              <a:spcPct val="0"/>
            </a:spcBef>
            <a:spcAft>
              <a:spcPct val="35000"/>
            </a:spcAft>
          </a:pPr>
          <a:r>
            <a:rPr lang="en-US" sz="3300" b="1" kern="1200">
              <a:ln/>
            </a:rPr>
            <a:t>Vulnerability</a:t>
          </a:r>
          <a:endParaRPr lang="en-US" sz="3300" b="1" kern="1200" dirty="0">
            <a:ln/>
          </a:endParaRPr>
        </a:p>
      </dsp:txBody>
      <dsp:txXfrm>
        <a:off x="2623494" y="3099816"/>
        <a:ext cx="3280973" cy="916914"/>
      </dsp:txXfrm>
    </dsp:sp>
    <dsp:sp modelId="{458B1EBD-6FE1-4FD3-AF3E-D0CDDCD259BF}">
      <dsp:nvSpPr>
        <dsp:cNvPr id="0" name=""/>
        <dsp:cNvSpPr/>
      </dsp:nvSpPr>
      <dsp:spPr>
        <a:xfrm>
          <a:off x="3472251" y="4020845"/>
          <a:ext cx="2836017" cy="2837154"/>
        </a:xfrm>
        <a:prstGeom prst="blockArc">
          <a:avLst>
            <a:gd name="adj1" fmla="val 13500000"/>
            <a:gd name="adj2" fmla="val 10800000"/>
            <a:gd name="adj3" fmla="val 1274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34CE2CF4-6108-4E09-A578-7F9F7EB059D1}">
      <dsp:nvSpPr>
        <dsp:cNvPr id="0" name=""/>
        <dsp:cNvSpPr/>
      </dsp:nvSpPr>
      <dsp:spPr>
        <a:xfrm>
          <a:off x="3971266" y="5010454"/>
          <a:ext cx="1834268" cy="9169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955" tIns="20955" rIns="20955" bIns="20955" numCol="1" spcCol="1270" anchor="ctr" anchorCtr="0">
          <a:noAutofit/>
        </a:bodyPr>
        <a:lstStyle/>
        <a:p>
          <a:pPr lvl="0" algn="ctr" defTabSz="1466850">
            <a:lnSpc>
              <a:spcPct val="90000"/>
            </a:lnSpc>
            <a:spcBef>
              <a:spcPct val="0"/>
            </a:spcBef>
            <a:spcAft>
              <a:spcPct val="35000"/>
            </a:spcAft>
          </a:pPr>
          <a:r>
            <a:rPr lang="en-US" sz="3300" b="1" kern="1200" dirty="0">
              <a:ln/>
            </a:rPr>
            <a:t>Shame</a:t>
          </a:r>
        </a:p>
      </dsp:txBody>
      <dsp:txXfrm>
        <a:off x="3971266" y="5010454"/>
        <a:ext cx="1834268" cy="91691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ADDE7E-2F2E-459B-8FF2-186325BB289B}">
      <dsp:nvSpPr>
        <dsp:cNvPr id="0" name=""/>
        <dsp:cNvSpPr/>
      </dsp:nvSpPr>
      <dsp:spPr>
        <a:xfrm>
          <a:off x="4368151" y="1510"/>
          <a:ext cx="3321843" cy="1660921"/>
        </a:xfrm>
        <a:prstGeom prst="roundRect">
          <a:avLst>
            <a:gd name="adj" fmla="val 10000"/>
          </a:avLst>
        </a:prstGeom>
        <a:gradFill rotWithShape="0">
          <a:gsLst>
            <a:gs pos="0">
              <a:schemeClr val="accent1">
                <a:shade val="80000"/>
                <a:hueOff val="0"/>
                <a:satOff val="0"/>
                <a:lumOff val="0"/>
                <a:alphaOff val="0"/>
                <a:satMod val="103000"/>
                <a:lumMod val="102000"/>
                <a:tint val="94000"/>
              </a:schemeClr>
            </a:gs>
            <a:gs pos="50000">
              <a:schemeClr val="accent1">
                <a:shade val="80000"/>
                <a:hueOff val="0"/>
                <a:satOff val="0"/>
                <a:lumOff val="0"/>
                <a:alphaOff val="0"/>
                <a:satMod val="110000"/>
                <a:lumMod val="100000"/>
                <a:shade val="100000"/>
              </a:schemeClr>
            </a:gs>
            <a:gs pos="100000">
              <a:schemeClr val="accent1">
                <a:shade val="8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5730" tIns="125730" rIns="125730" bIns="125730" numCol="1" spcCol="1270" anchor="ctr" anchorCtr="0">
          <a:noAutofit/>
        </a:bodyPr>
        <a:lstStyle/>
        <a:p>
          <a:pPr lvl="0" algn="ctr" defTabSz="1466850">
            <a:lnSpc>
              <a:spcPct val="90000"/>
            </a:lnSpc>
            <a:spcBef>
              <a:spcPct val="0"/>
            </a:spcBef>
            <a:spcAft>
              <a:spcPct val="35000"/>
            </a:spcAft>
          </a:pPr>
          <a:r>
            <a:rPr lang="en-US" sz="3300" b="1" kern="1200" dirty="0">
              <a:ln/>
            </a:rPr>
            <a:t>Acceptance</a:t>
          </a:r>
        </a:p>
      </dsp:txBody>
      <dsp:txXfrm>
        <a:off x="4416798" y="50157"/>
        <a:ext cx="3224549" cy="1563627"/>
      </dsp:txXfrm>
    </dsp:sp>
    <dsp:sp modelId="{E3B99EEE-404D-4E1E-B940-70367CB8DE94}">
      <dsp:nvSpPr>
        <dsp:cNvPr id="0" name=""/>
        <dsp:cNvSpPr/>
      </dsp:nvSpPr>
      <dsp:spPr>
        <a:xfrm rot="3600000">
          <a:off x="6588847" y="2915676"/>
          <a:ext cx="1622133" cy="581322"/>
        </a:xfrm>
        <a:prstGeom prst="leftRightArrow">
          <a:avLst>
            <a:gd name="adj1" fmla="val 60000"/>
            <a:gd name="adj2" fmla="val 50000"/>
          </a:avLst>
        </a:prstGeom>
        <a:gradFill rotWithShape="0">
          <a:gsLst>
            <a:gs pos="0">
              <a:schemeClr val="accent1">
                <a:shade val="90000"/>
                <a:hueOff val="0"/>
                <a:satOff val="0"/>
                <a:lumOff val="0"/>
                <a:alphaOff val="0"/>
                <a:satMod val="103000"/>
                <a:lumMod val="102000"/>
                <a:tint val="94000"/>
              </a:schemeClr>
            </a:gs>
            <a:gs pos="50000">
              <a:schemeClr val="accent1">
                <a:shade val="90000"/>
                <a:hueOff val="0"/>
                <a:satOff val="0"/>
                <a:lumOff val="0"/>
                <a:alphaOff val="0"/>
                <a:satMod val="110000"/>
                <a:lumMod val="100000"/>
                <a:shade val="100000"/>
              </a:schemeClr>
            </a:gs>
            <a:gs pos="100000">
              <a:schemeClr val="accent1">
                <a:shade val="9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1111250">
            <a:lnSpc>
              <a:spcPct val="90000"/>
            </a:lnSpc>
            <a:spcBef>
              <a:spcPct val="0"/>
            </a:spcBef>
            <a:spcAft>
              <a:spcPct val="35000"/>
            </a:spcAft>
          </a:pPr>
          <a:endParaRPr lang="en-US" sz="2500" kern="1200"/>
        </a:p>
      </dsp:txBody>
      <dsp:txXfrm>
        <a:off x="6763244" y="3031940"/>
        <a:ext cx="1273339" cy="348794"/>
      </dsp:txXfrm>
    </dsp:sp>
    <dsp:sp modelId="{4CB8B1AD-0DBB-450B-86A2-1D40D09DA1EC}">
      <dsp:nvSpPr>
        <dsp:cNvPr id="0" name=""/>
        <dsp:cNvSpPr/>
      </dsp:nvSpPr>
      <dsp:spPr>
        <a:xfrm>
          <a:off x="6975979" y="4750243"/>
          <a:ext cx="3589551" cy="1660921"/>
        </a:xfrm>
        <a:prstGeom prst="roundRect">
          <a:avLst>
            <a:gd name="adj" fmla="val 10000"/>
          </a:avLst>
        </a:prstGeom>
        <a:gradFill rotWithShape="0">
          <a:gsLst>
            <a:gs pos="0">
              <a:schemeClr val="accent1">
                <a:shade val="80000"/>
                <a:hueOff val="135632"/>
                <a:satOff val="2588"/>
                <a:lumOff val="11428"/>
                <a:alphaOff val="0"/>
                <a:satMod val="103000"/>
                <a:lumMod val="102000"/>
                <a:tint val="94000"/>
              </a:schemeClr>
            </a:gs>
            <a:gs pos="50000">
              <a:schemeClr val="accent1">
                <a:shade val="80000"/>
                <a:hueOff val="135632"/>
                <a:satOff val="2588"/>
                <a:lumOff val="11428"/>
                <a:alphaOff val="0"/>
                <a:satMod val="110000"/>
                <a:lumMod val="100000"/>
                <a:shade val="100000"/>
              </a:schemeClr>
            </a:gs>
            <a:gs pos="100000">
              <a:schemeClr val="accent1">
                <a:shade val="80000"/>
                <a:hueOff val="135632"/>
                <a:satOff val="2588"/>
                <a:lumOff val="11428"/>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5730" tIns="125730" rIns="125730" bIns="125730" numCol="1" spcCol="1270" anchor="ctr" anchorCtr="0">
          <a:noAutofit/>
        </a:bodyPr>
        <a:lstStyle/>
        <a:p>
          <a:pPr lvl="0" algn="ctr" defTabSz="1466850">
            <a:lnSpc>
              <a:spcPct val="90000"/>
            </a:lnSpc>
            <a:spcBef>
              <a:spcPct val="0"/>
            </a:spcBef>
            <a:spcAft>
              <a:spcPct val="35000"/>
            </a:spcAft>
          </a:pPr>
          <a:r>
            <a:rPr lang="en-US" sz="3300" b="1" kern="1200" dirty="0">
              <a:ln/>
            </a:rPr>
            <a:t>Accountability</a:t>
          </a:r>
        </a:p>
      </dsp:txBody>
      <dsp:txXfrm>
        <a:off x="7024626" y="4798890"/>
        <a:ext cx="3492257" cy="1563627"/>
      </dsp:txXfrm>
    </dsp:sp>
    <dsp:sp modelId="{ABFE2F77-5677-482B-A075-195533FF2B77}">
      <dsp:nvSpPr>
        <dsp:cNvPr id="0" name=""/>
        <dsp:cNvSpPr/>
      </dsp:nvSpPr>
      <dsp:spPr>
        <a:xfrm rot="10800000">
          <a:off x="5151079" y="5290042"/>
          <a:ext cx="1622133" cy="581322"/>
        </a:xfrm>
        <a:prstGeom prst="leftRightArrow">
          <a:avLst>
            <a:gd name="adj1" fmla="val 60000"/>
            <a:gd name="adj2" fmla="val 50000"/>
          </a:avLst>
        </a:prstGeom>
        <a:gradFill rotWithShape="0">
          <a:gsLst>
            <a:gs pos="0">
              <a:schemeClr val="accent1">
                <a:shade val="90000"/>
                <a:hueOff val="135647"/>
                <a:satOff val="-313"/>
                <a:lumOff val="9936"/>
                <a:alphaOff val="0"/>
                <a:satMod val="103000"/>
                <a:lumMod val="102000"/>
                <a:tint val="94000"/>
              </a:schemeClr>
            </a:gs>
            <a:gs pos="50000">
              <a:schemeClr val="accent1">
                <a:shade val="90000"/>
                <a:hueOff val="135647"/>
                <a:satOff val="-313"/>
                <a:lumOff val="9936"/>
                <a:alphaOff val="0"/>
                <a:satMod val="110000"/>
                <a:lumMod val="100000"/>
                <a:shade val="100000"/>
              </a:schemeClr>
            </a:gs>
            <a:gs pos="100000">
              <a:schemeClr val="accent1">
                <a:shade val="90000"/>
                <a:hueOff val="135647"/>
                <a:satOff val="-313"/>
                <a:lumOff val="9936"/>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1111250">
            <a:lnSpc>
              <a:spcPct val="90000"/>
            </a:lnSpc>
            <a:spcBef>
              <a:spcPct val="0"/>
            </a:spcBef>
            <a:spcAft>
              <a:spcPct val="35000"/>
            </a:spcAft>
          </a:pPr>
          <a:endParaRPr lang="en-US" sz="2500" kern="1200"/>
        </a:p>
      </dsp:txBody>
      <dsp:txXfrm rot="10800000">
        <a:off x="5325476" y="5406306"/>
        <a:ext cx="1273339" cy="348794"/>
      </dsp:txXfrm>
    </dsp:sp>
    <dsp:sp modelId="{11D5C345-1EB0-4B4B-973B-3AE0C451C9F9}">
      <dsp:nvSpPr>
        <dsp:cNvPr id="0" name=""/>
        <dsp:cNvSpPr/>
      </dsp:nvSpPr>
      <dsp:spPr>
        <a:xfrm>
          <a:off x="1626469" y="4750243"/>
          <a:ext cx="3321843" cy="1660921"/>
        </a:xfrm>
        <a:prstGeom prst="roundRect">
          <a:avLst>
            <a:gd name="adj" fmla="val 10000"/>
          </a:avLst>
        </a:prstGeom>
        <a:gradFill rotWithShape="0">
          <a:gsLst>
            <a:gs pos="0">
              <a:schemeClr val="accent1">
                <a:shade val="80000"/>
                <a:hueOff val="271263"/>
                <a:satOff val="5175"/>
                <a:lumOff val="22855"/>
                <a:alphaOff val="0"/>
                <a:satMod val="103000"/>
                <a:lumMod val="102000"/>
                <a:tint val="94000"/>
              </a:schemeClr>
            </a:gs>
            <a:gs pos="50000">
              <a:schemeClr val="accent1">
                <a:shade val="80000"/>
                <a:hueOff val="271263"/>
                <a:satOff val="5175"/>
                <a:lumOff val="22855"/>
                <a:alphaOff val="0"/>
                <a:satMod val="110000"/>
                <a:lumMod val="100000"/>
                <a:shade val="100000"/>
              </a:schemeClr>
            </a:gs>
            <a:gs pos="100000">
              <a:schemeClr val="accent1">
                <a:shade val="80000"/>
                <a:hueOff val="271263"/>
                <a:satOff val="5175"/>
                <a:lumOff val="22855"/>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5730" tIns="125730" rIns="125730" bIns="125730" numCol="1" spcCol="1270" anchor="ctr" anchorCtr="0">
          <a:noAutofit/>
        </a:bodyPr>
        <a:lstStyle/>
        <a:p>
          <a:pPr lvl="0" algn="ctr" defTabSz="1466850">
            <a:lnSpc>
              <a:spcPct val="90000"/>
            </a:lnSpc>
            <a:spcBef>
              <a:spcPct val="0"/>
            </a:spcBef>
            <a:spcAft>
              <a:spcPct val="35000"/>
            </a:spcAft>
          </a:pPr>
          <a:r>
            <a:rPr lang="en-US" sz="3300" b="1" kern="1200" dirty="0">
              <a:ln/>
            </a:rPr>
            <a:t>Affirmation</a:t>
          </a:r>
        </a:p>
      </dsp:txBody>
      <dsp:txXfrm>
        <a:off x="1675116" y="4798890"/>
        <a:ext cx="3224549" cy="1563627"/>
      </dsp:txXfrm>
    </dsp:sp>
    <dsp:sp modelId="{84B6B0F1-CDB3-42C5-A6D3-532351719C90}">
      <dsp:nvSpPr>
        <dsp:cNvPr id="0" name=""/>
        <dsp:cNvSpPr/>
      </dsp:nvSpPr>
      <dsp:spPr>
        <a:xfrm rot="18000000">
          <a:off x="3847165" y="2915676"/>
          <a:ext cx="1622133" cy="581322"/>
        </a:xfrm>
        <a:prstGeom prst="leftRightArrow">
          <a:avLst>
            <a:gd name="adj1" fmla="val 60000"/>
            <a:gd name="adj2" fmla="val 50000"/>
          </a:avLst>
        </a:prstGeom>
        <a:gradFill rotWithShape="0">
          <a:gsLst>
            <a:gs pos="0">
              <a:schemeClr val="accent1">
                <a:shade val="90000"/>
                <a:hueOff val="271295"/>
                <a:satOff val="-626"/>
                <a:lumOff val="19871"/>
                <a:alphaOff val="0"/>
                <a:satMod val="103000"/>
                <a:lumMod val="102000"/>
                <a:tint val="94000"/>
              </a:schemeClr>
            </a:gs>
            <a:gs pos="50000">
              <a:schemeClr val="accent1">
                <a:shade val="90000"/>
                <a:hueOff val="271295"/>
                <a:satOff val="-626"/>
                <a:lumOff val="19871"/>
                <a:alphaOff val="0"/>
                <a:satMod val="110000"/>
                <a:lumMod val="100000"/>
                <a:shade val="100000"/>
              </a:schemeClr>
            </a:gs>
            <a:gs pos="100000">
              <a:schemeClr val="accent1">
                <a:shade val="90000"/>
                <a:hueOff val="271295"/>
                <a:satOff val="-626"/>
                <a:lumOff val="19871"/>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1111250">
            <a:lnSpc>
              <a:spcPct val="90000"/>
            </a:lnSpc>
            <a:spcBef>
              <a:spcPct val="0"/>
            </a:spcBef>
            <a:spcAft>
              <a:spcPct val="35000"/>
            </a:spcAft>
          </a:pPr>
          <a:endParaRPr lang="en-US" sz="2500" kern="1200"/>
        </a:p>
      </dsp:txBody>
      <dsp:txXfrm>
        <a:off x="4021562" y="3031940"/>
        <a:ext cx="1273339" cy="34879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64E974-5D2E-4067-9EE9-9ADE74A5E33E}">
      <dsp:nvSpPr>
        <dsp:cNvPr id="0" name=""/>
        <dsp:cNvSpPr/>
      </dsp:nvSpPr>
      <dsp:spPr>
        <a:xfrm>
          <a:off x="3221946" y="389381"/>
          <a:ext cx="5032013" cy="5032013"/>
        </a:xfrm>
        <a:prstGeom prst="pie">
          <a:avLst>
            <a:gd name="adj1" fmla="val 16200000"/>
            <a:gd name="adj2" fmla="val 180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a:t>Muscular Imbalance</a:t>
          </a:r>
        </a:p>
      </dsp:txBody>
      <dsp:txXfrm>
        <a:off x="5873937" y="1455689"/>
        <a:ext cx="1797147" cy="1497623"/>
      </dsp:txXfrm>
    </dsp:sp>
    <dsp:sp modelId="{32F928DB-5C11-4A99-93DF-DB4384F29D9E}">
      <dsp:nvSpPr>
        <dsp:cNvPr id="0" name=""/>
        <dsp:cNvSpPr/>
      </dsp:nvSpPr>
      <dsp:spPr>
        <a:xfrm>
          <a:off x="3118310" y="569096"/>
          <a:ext cx="5032013" cy="5032013"/>
        </a:xfrm>
        <a:prstGeom prst="pie">
          <a:avLst>
            <a:gd name="adj1" fmla="val 1800000"/>
            <a:gd name="adj2" fmla="val 900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en-US" sz="3200" kern="1200" dirty="0"/>
            <a:t>Muscular Weakness</a:t>
          </a:r>
        </a:p>
      </dsp:txBody>
      <dsp:txXfrm>
        <a:off x="4316409" y="3833914"/>
        <a:ext cx="2695721" cy="1317908"/>
      </dsp:txXfrm>
    </dsp:sp>
    <dsp:sp modelId="{A30FC7A2-6AEE-4B59-8DFA-3E4C20021D1B}">
      <dsp:nvSpPr>
        <dsp:cNvPr id="0" name=""/>
        <dsp:cNvSpPr/>
      </dsp:nvSpPr>
      <dsp:spPr>
        <a:xfrm>
          <a:off x="3014675" y="389381"/>
          <a:ext cx="5032013" cy="5032013"/>
        </a:xfrm>
        <a:prstGeom prst="pie">
          <a:avLst>
            <a:gd name="adj1" fmla="val 9000000"/>
            <a:gd name="adj2" fmla="val 1620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a:t>Irregular Movement</a:t>
          </a:r>
        </a:p>
      </dsp:txBody>
      <dsp:txXfrm>
        <a:off x="3597550" y="1455689"/>
        <a:ext cx="1797147" cy="1497623"/>
      </dsp:txXfrm>
    </dsp:sp>
    <dsp:sp modelId="{A53D8378-A353-46CC-B7B3-19BC770A37D1}">
      <dsp:nvSpPr>
        <dsp:cNvPr id="0" name=""/>
        <dsp:cNvSpPr/>
      </dsp:nvSpPr>
      <dsp:spPr>
        <a:xfrm>
          <a:off x="2910856" y="77876"/>
          <a:ext cx="5655024" cy="5655024"/>
        </a:xfrm>
        <a:prstGeom prst="circularArrow">
          <a:avLst>
            <a:gd name="adj1" fmla="val 5085"/>
            <a:gd name="adj2" fmla="val 327528"/>
            <a:gd name="adj3" fmla="val 1472472"/>
            <a:gd name="adj4" fmla="val 16199432"/>
            <a:gd name="adj5" fmla="val 5932"/>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D84B29A7-0079-465F-8647-B31FBE386274}">
      <dsp:nvSpPr>
        <dsp:cNvPr id="0" name=""/>
        <dsp:cNvSpPr/>
      </dsp:nvSpPr>
      <dsp:spPr>
        <a:xfrm>
          <a:off x="2806805" y="257272"/>
          <a:ext cx="5655024" cy="5655024"/>
        </a:xfrm>
        <a:prstGeom prst="circularArrow">
          <a:avLst>
            <a:gd name="adj1" fmla="val 5085"/>
            <a:gd name="adj2" fmla="val 327528"/>
            <a:gd name="adj3" fmla="val 8671970"/>
            <a:gd name="adj4" fmla="val 1800502"/>
            <a:gd name="adj5" fmla="val 5932"/>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37241CE4-77F8-4FC4-A53B-4D7594822AB3}">
      <dsp:nvSpPr>
        <dsp:cNvPr id="0" name=""/>
        <dsp:cNvSpPr/>
      </dsp:nvSpPr>
      <dsp:spPr>
        <a:xfrm>
          <a:off x="2702754" y="77876"/>
          <a:ext cx="5655024" cy="5655024"/>
        </a:xfrm>
        <a:prstGeom prst="circularArrow">
          <a:avLst>
            <a:gd name="adj1" fmla="val 5085"/>
            <a:gd name="adj2" fmla="val 327528"/>
            <a:gd name="adj3" fmla="val 15873039"/>
            <a:gd name="adj4" fmla="val 9000000"/>
            <a:gd name="adj5" fmla="val 5932"/>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567465-0A82-45D0-B57B-3D1B73A6D043}">
      <dsp:nvSpPr>
        <dsp:cNvPr id="0" name=""/>
        <dsp:cNvSpPr/>
      </dsp:nvSpPr>
      <dsp:spPr>
        <a:xfrm>
          <a:off x="0" y="0"/>
          <a:ext cx="8938260" cy="1305401"/>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lvl="0" algn="l" defTabSz="1555750">
            <a:lnSpc>
              <a:spcPct val="90000"/>
            </a:lnSpc>
            <a:spcBef>
              <a:spcPct val="0"/>
            </a:spcBef>
            <a:spcAft>
              <a:spcPct val="35000"/>
            </a:spcAft>
          </a:pPr>
          <a:r>
            <a:rPr lang="en-US" sz="3500" kern="1200" dirty="0"/>
            <a:t>1. Addressing Structural Limitations</a:t>
          </a:r>
        </a:p>
      </dsp:txBody>
      <dsp:txXfrm>
        <a:off x="38234" y="38234"/>
        <a:ext cx="7529629" cy="1228933"/>
      </dsp:txXfrm>
    </dsp:sp>
    <dsp:sp modelId="{0A80A634-BC29-4933-89BD-A2FD5BF9B132}">
      <dsp:nvSpPr>
        <dsp:cNvPr id="0" name=""/>
        <dsp:cNvSpPr/>
      </dsp:nvSpPr>
      <dsp:spPr>
        <a:xfrm>
          <a:off x="788669" y="1522968"/>
          <a:ext cx="8938260" cy="1305401"/>
        </a:xfrm>
        <a:prstGeom prst="roundRect">
          <a:avLst>
            <a:gd name="adj" fmla="val 10000"/>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lvl="0" algn="l" defTabSz="1555750">
            <a:lnSpc>
              <a:spcPct val="90000"/>
            </a:lnSpc>
            <a:spcBef>
              <a:spcPct val="0"/>
            </a:spcBef>
            <a:spcAft>
              <a:spcPct val="35000"/>
            </a:spcAft>
          </a:pPr>
          <a:r>
            <a:rPr lang="en-US" sz="3500" kern="1200" dirty="0"/>
            <a:t>2. Activation and Dissociation</a:t>
          </a:r>
        </a:p>
      </dsp:txBody>
      <dsp:txXfrm>
        <a:off x="826903" y="1561202"/>
        <a:ext cx="7224611" cy="1228933"/>
      </dsp:txXfrm>
    </dsp:sp>
    <dsp:sp modelId="{022C0811-9FF0-4F41-B9B5-555504B3AEEF}">
      <dsp:nvSpPr>
        <dsp:cNvPr id="0" name=""/>
        <dsp:cNvSpPr/>
      </dsp:nvSpPr>
      <dsp:spPr>
        <a:xfrm>
          <a:off x="1577339" y="3045936"/>
          <a:ext cx="8938260" cy="1305401"/>
        </a:xfrm>
        <a:prstGeom prst="roundRect">
          <a:avLst>
            <a:gd name="adj" fmla="val 10000"/>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lvl="0" algn="l" defTabSz="1555750">
            <a:lnSpc>
              <a:spcPct val="90000"/>
            </a:lnSpc>
            <a:spcBef>
              <a:spcPct val="0"/>
            </a:spcBef>
            <a:spcAft>
              <a:spcPct val="35000"/>
            </a:spcAft>
          </a:pPr>
          <a:r>
            <a:rPr lang="en-US" sz="3500" kern="1200" dirty="0"/>
            <a:t>3. Functional Integration</a:t>
          </a:r>
        </a:p>
      </dsp:txBody>
      <dsp:txXfrm>
        <a:off x="1615573" y="3084170"/>
        <a:ext cx="7224611" cy="1228933"/>
      </dsp:txXfrm>
    </dsp:sp>
    <dsp:sp modelId="{0EA717DD-8F39-4D3E-A8FA-D0A15AB7A5BF}">
      <dsp:nvSpPr>
        <dsp:cNvPr id="0" name=""/>
        <dsp:cNvSpPr/>
      </dsp:nvSpPr>
      <dsp:spPr>
        <a:xfrm>
          <a:off x="8089749" y="989929"/>
          <a:ext cx="848510" cy="848510"/>
        </a:xfrm>
        <a:prstGeom prst="downArrow">
          <a:avLst>
            <a:gd name="adj1" fmla="val 55000"/>
            <a:gd name="adj2" fmla="val 45000"/>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US" sz="3600" kern="1200" dirty="0"/>
        </a:p>
      </dsp:txBody>
      <dsp:txXfrm>
        <a:off x="8280664" y="989929"/>
        <a:ext cx="466680" cy="638504"/>
      </dsp:txXfrm>
    </dsp:sp>
    <dsp:sp modelId="{47616F9F-7EE2-44FA-BFD8-7B5036F6CFFF}">
      <dsp:nvSpPr>
        <dsp:cNvPr id="0" name=""/>
        <dsp:cNvSpPr/>
      </dsp:nvSpPr>
      <dsp:spPr>
        <a:xfrm>
          <a:off x="8878419" y="2504195"/>
          <a:ext cx="848510" cy="848510"/>
        </a:xfrm>
        <a:prstGeom prst="downArrow">
          <a:avLst>
            <a:gd name="adj1" fmla="val 55000"/>
            <a:gd name="adj2" fmla="val 45000"/>
          </a:avLst>
        </a:prstGeom>
        <a:solidFill>
          <a:schemeClr val="accent2">
            <a:tint val="40000"/>
            <a:alpha val="90000"/>
            <a:hueOff val="-849226"/>
            <a:satOff val="-75346"/>
            <a:lumOff val="-769"/>
            <a:alphaOff val="0"/>
          </a:schemeClr>
        </a:solidFill>
        <a:ln w="12700" cap="flat" cmpd="sng" algn="ctr">
          <a:solidFill>
            <a:schemeClr val="accent2">
              <a:tint val="40000"/>
              <a:alpha val="90000"/>
              <a:hueOff val="-849226"/>
              <a:satOff val="-75346"/>
              <a:lumOff val="-76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US" sz="3600" kern="1200" dirty="0"/>
        </a:p>
      </dsp:txBody>
      <dsp:txXfrm>
        <a:off x="9069334" y="2504195"/>
        <a:ext cx="466680" cy="63850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64E974-5D2E-4067-9EE9-9ADE74A5E33E}">
      <dsp:nvSpPr>
        <dsp:cNvPr id="0" name=""/>
        <dsp:cNvSpPr/>
      </dsp:nvSpPr>
      <dsp:spPr>
        <a:xfrm>
          <a:off x="3279698" y="365356"/>
          <a:ext cx="4721530" cy="4721530"/>
        </a:xfrm>
        <a:prstGeom prst="pie">
          <a:avLst>
            <a:gd name="adj1" fmla="val 16200000"/>
            <a:gd name="adj2" fmla="val 180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r>
            <a:rPr lang="en-US" sz="2600" kern="1200" dirty="0"/>
            <a:t>Relation Imbalance</a:t>
          </a:r>
        </a:p>
      </dsp:txBody>
      <dsp:txXfrm>
        <a:off x="5768057" y="1365871"/>
        <a:ext cx="1686261" cy="1405217"/>
      </dsp:txXfrm>
    </dsp:sp>
    <dsp:sp modelId="{32F928DB-5C11-4A99-93DF-DB4384F29D9E}">
      <dsp:nvSpPr>
        <dsp:cNvPr id="0" name=""/>
        <dsp:cNvSpPr/>
      </dsp:nvSpPr>
      <dsp:spPr>
        <a:xfrm>
          <a:off x="3182457" y="533982"/>
          <a:ext cx="4721530" cy="4721530"/>
        </a:xfrm>
        <a:prstGeom prst="pie">
          <a:avLst>
            <a:gd name="adj1" fmla="val 1800000"/>
            <a:gd name="adj2" fmla="val 900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r>
            <a:rPr lang="en-US" sz="2600" kern="1200" dirty="0"/>
            <a:t>Relation Weakness</a:t>
          </a:r>
        </a:p>
      </dsp:txBody>
      <dsp:txXfrm>
        <a:off x="4306631" y="3597356"/>
        <a:ext cx="2529391" cy="1236591"/>
      </dsp:txXfrm>
    </dsp:sp>
    <dsp:sp modelId="{A30FC7A2-6AEE-4B59-8DFA-3E4C20021D1B}">
      <dsp:nvSpPr>
        <dsp:cNvPr id="0" name=""/>
        <dsp:cNvSpPr/>
      </dsp:nvSpPr>
      <dsp:spPr>
        <a:xfrm>
          <a:off x="3085216" y="365356"/>
          <a:ext cx="4721530" cy="4721530"/>
        </a:xfrm>
        <a:prstGeom prst="pie">
          <a:avLst>
            <a:gd name="adj1" fmla="val 9000000"/>
            <a:gd name="adj2" fmla="val 1620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r>
            <a:rPr lang="en-US" sz="2600" kern="1200" dirty="0"/>
            <a:t>Irregular Response</a:t>
          </a:r>
        </a:p>
      </dsp:txBody>
      <dsp:txXfrm>
        <a:off x="3632126" y="1365871"/>
        <a:ext cx="1686261" cy="1405217"/>
      </dsp:txXfrm>
    </dsp:sp>
    <dsp:sp modelId="{A53D8378-A353-46CC-B7B3-19BC770A37D1}">
      <dsp:nvSpPr>
        <dsp:cNvPr id="0" name=""/>
        <dsp:cNvSpPr/>
      </dsp:nvSpPr>
      <dsp:spPr>
        <a:xfrm>
          <a:off x="2987802" y="73071"/>
          <a:ext cx="5306101" cy="5306101"/>
        </a:xfrm>
        <a:prstGeom prst="circularArrow">
          <a:avLst>
            <a:gd name="adj1" fmla="val 5085"/>
            <a:gd name="adj2" fmla="val 327528"/>
            <a:gd name="adj3" fmla="val 1472472"/>
            <a:gd name="adj4" fmla="val 16199432"/>
            <a:gd name="adj5" fmla="val 5932"/>
          </a:avLst>
        </a:prstGeom>
        <a:gradFill rotWithShape="0">
          <a:gsLst>
            <a:gs pos="0">
              <a:schemeClr val="accent2">
                <a:tint val="60000"/>
                <a:hueOff val="0"/>
                <a:satOff val="0"/>
                <a:lumOff val="0"/>
                <a:alphaOff val="0"/>
                <a:satMod val="103000"/>
                <a:lumMod val="102000"/>
                <a:tint val="94000"/>
              </a:schemeClr>
            </a:gs>
            <a:gs pos="50000">
              <a:schemeClr val="accent2">
                <a:tint val="60000"/>
                <a:hueOff val="0"/>
                <a:satOff val="0"/>
                <a:lumOff val="0"/>
                <a:alphaOff val="0"/>
                <a:satMod val="110000"/>
                <a:lumMod val="100000"/>
                <a:shade val="100000"/>
              </a:schemeClr>
            </a:gs>
            <a:gs pos="100000">
              <a:schemeClr val="accent2">
                <a:tint val="6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D84B29A7-0079-465F-8647-B31FBE386274}">
      <dsp:nvSpPr>
        <dsp:cNvPr id="0" name=""/>
        <dsp:cNvSpPr/>
      </dsp:nvSpPr>
      <dsp:spPr>
        <a:xfrm>
          <a:off x="2890171" y="241398"/>
          <a:ext cx="5306101" cy="5306101"/>
        </a:xfrm>
        <a:prstGeom prst="circularArrow">
          <a:avLst>
            <a:gd name="adj1" fmla="val 5085"/>
            <a:gd name="adj2" fmla="val 327528"/>
            <a:gd name="adj3" fmla="val 8671970"/>
            <a:gd name="adj4" fmla="val 1800502"/>
            <a:gd name="adj5" fmla="val 5932"/>
          </a:avLst>
        </a:prstGeom>
        <a:gradFill rotWithShape="0">
          <a:gsLst>
            <a:gs pos="0">
              <a:schemeClr val="accent2">
                <a:tint val="60000"/>
                <a:hueOff val="0"/>
                <a:satOff val="0"/>
                <a:lumOff val="0"/>
                <a:alphaOff val="0"/>
                <a:satMod val="103000"/>
                <a:lumMod val="102000"/>
                <a:tint val="94000"/>
              </a:schemeClr>
            </a:gs>
            <a:gs pos="50000">
              <a:schemeClr val="accent2">
                <a:tint val="60000"/>
                <a:hueOff val="0"/>
                <a:satOff val="0"/>
                <a:lumOff val="0"/>
                <a:alphaOff val="0"/>
                <a:satMod val="110000"/>
                <a:lumMod val="100000"/>
                <a:shade val="100000"/>
              </a:schemeClr>
            </a:gs>
            <a:gs pos="100000">
              <a:schemeClr val="accent2">
                <a:tint val="6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37241CE4-77F8-4FC4-A53B-4D7594822AB3}">
      <dsp:nvSpPr>
        <dsp:cNvPr id="0" name=""/>
        <dsp:cNvSpPr/>
      </dsp:nvSpPr>
      <dsp:spPr>
        <a:xfrm>
          <a:off x="2792541" y="73071"/>
          <a:ext cx="5306101" cy="5306101"/>
        </a:xfrm>
        <a:prstGeom prst="circularArrow">
          <a:avLst>
            <a:gd name="adj1" fmla="val 5085"/>
            <a:gd name="adj2" fmla="val 327528"/>
            <a:gd name="adj3" fmla="val 15873039"/>
            <a:gd name="adj4" fmla="val 9000000"/>
            <a:gd name="adj5" fmla="val 5932"/>
          </a:avLst>
        </a:prstGeom>
        <a:gradFill rotWithShape="0">
          <a:gsLst>
            <a:gs pos="0">
              <a:schemeClr val="accent2">
                <a:tint val="60000"/>
                <a:hueOff val="0"/>
                <a:satOff val="0"/>
                <a:lumOff val="0"/>
                <a:alphaOff val="0"/>
                <a:satMod val="103000"/>
                <a:lumMod val="102000"/>
                <a:tint val="94000"/>
              </a:schemeClr>
            </a:gs>
            <a:gs pos="50000">
              <a:schemeClr val="accent2">
                <a:tint val="60000"/>
                <a:hueOff val="0"/>
                <a:satOff val="0"/>
                <a:lumOff val="0"/>
                <a:alphaOff val="0"/>
                <a:satMod val="110000"/>
                <a:lumMod val="100000"/>
                <a:shade val="100000"/>
              </a:schemeClr>
            </a:gs>
            <a:gs pos="100000">
              <a:schemeClr val="accent2">
                <a:tint val="6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64E974-5D2E-4067-9EE9-9ADE74A5E33E}">
      <dsp:nvSpPr>
        <dsp:cNvPr id="0" name=""/>
        <dsp:cNvSpPr/>
      </dsp:nvSpPr>
      <dsp:spPr>
        <a:xfrm>
          <a:off x="3339492" y="345685"/>
          <a:ext cx="4467315" cy="4467315"/>
        </a:xfrm>
        <a:prstGeom prst="pie">
          <a:avLst>
            <a:gd name="adj1" fmla="val 16200000"/>
            <a:gd name="adj2" fmla="val 180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a:t>Relation Imbalance</a:t>
          </a:r>
        </a:p>
      </dsp:txBody>
      <dsp:txXfrm>
        <a:off x="5693874" y="1292330"/>
        <a:ext cx="1595469" cy="1329558"/>
      </dsp:txXfrm>
    </dsp:sp>
    <dsp:sp modelId="{32F928DB-5C11-4A99-93DF-DB4384F29D9E}">
      <dsp:nvSpPr>
        <dsp:cNvPr id="0" name=""/>
        <dsp:cNvSpPr/>
      </dsp:nvSpPr>
      <dsp:spPr>
        <a:xfrm>
          <a:off x="3247487" y="505232"/>
          <a:ext cx="4467315" cy="4467315"/>
        </a:xfrm>
        <a:prstGeom prst="pie">
          <a:avLst>
            <a:gd name="adj1" fmla="val 1800000"/>
            <a:gd name="adj2" fmla="val 900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a:t>Relation Weakness</a:t>
          </a:r>
        </a:p>
      </dsp:txBody>
      <dsp:txXfrm>
        <a:off x="4311133" y="3403669"/>
        <a:ext cx="2393204" cy="1170011"/>
      </dsp:txXfrm>
    </dsp:sp>
    <dsp:sp modelId="{A30FC7A2-6AEE-4B59-8DFA-3E4C20021D1B}">
      <dsp:nvSpPr>
        <dsp:cNvPr id="0" name=""/>
        <dsp:cNvSpPr/>
      </dsp:nvSpPr>
      <dsp:spPr>
        <a:xfrm>
          <a:off x="3155481" y="345685"/>
          <a:ext cx="4467315" cy="4467315"/>
        </a:xfrm>
        <a:prstGeom prst="pie">
          <a:avLst>
            <a:gd name="adj1" fmla="val 9000000"/>
            <a:gd name="adj2" fmla="val 1620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a:t>Irregular Response</a:t>
          </a:r>
        </a:p>
      </dsp:txBody>
      <dsp:txXfrm>
        <a:off x="3672945" y="1292330"/>
        <a:ext cx="1595469" cy="1329558"/>
      </dsp:txXfrm>
    </dsp:sp>
    <dsp:sp modelId="{A53D8378-A353-46CC-B7B3-19BC770A37D1}">
      <dsp:nvSpPr>
        <dsp:cNvPr id="0" name=""/>
        <dsp:cNvSpPr/>
      </dsp:nvSpPr>
      <dsp:spPr>
        <a:xfrm>
          <a:off x="3063313" y="69136"/>
          <a:ext cx="5020411" cy="5020411"/>
        </a:xfrm>
        <a:prstGeom prst="circularArrow">
          <a:avLst>
            <a:gd name="adj1" fmla="val 5085"/>
            <a:gd name="adj2" fmla="val 327528"/>
            <a:gd name="adj3" fmla="val 1472472"/>
            <a:gd name="adj4" fmla="val 16199432"/>
            <a:gd name="adj5" fmla="val 5932"/>
          </a:avLst>
        </a:prstGeom>
        <a:gradFill rotWithShape="0">
          <a:gsLst>
            <a:gs pos="0">
              <a:schemeClr val="accent2">
                <a:tint val="60000"/>
                <a:hueOff val="0"/>
                <a:satOff val="0"/>
                <a:lumOff val="0"/>
                <a:alphaOff val="0"/>
                <a:satMod val="103000"/>
                <a:lumMod val="102000"/>
                <a:tint val="94000"/>
              </a:schemeClr>
            </a:gs>
            <a:gs pos="50000">
              <a:schemeClr val="accent2">
                <a:tint val="60000"/>
                <a:hueOff val="0"/>
                <a:satOff val="0"/>
                <a:lumOff val="0"/>
                <a:alphaOff val="0"/>
                <a:satMod val="110000"/>
                <a:lumMod val="100000"/>
                <a:shade val="100000"/>
              </a:schemeClr>
            </a:gs>
            <a:gs pos="100000">
              <a:schemeClr val="accent2">
                <a:tint val="6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D84B29A7-0079-465F-8647-B31FBE386274}">
      <dsp:nvSpPr>
        <dsp:cNvPr id="0" name=""/>
        <dsp:cNvSpPr/>
      </dsp:nvSpPr>
      <dsp:spPr>
        <a:xfrm>
          <a:off x="2970939" y="228401"/>
          <a:ext cx="5020411" cy="5020411"/>
        </a:xfrm>
        <a:prstGeom prst="circularArrow">
          <a:avLst>
            <a:gd name="adj1" fmla="val 5085"/>
            <a:gd name="adj2" fmla="val 327528"/>
            <a:gd name="adj3" fmla="val 8671970"/>
            <a:gd name="adj4" fmla="val 1800502"/>
            <a:gd name="adj5" fmla="val 5932"/>
          </a:avLst>
        </a:prstGeom>
        <a:gradFill rotWithShape="0">
          <a:gsLst>
            <a:gs pos="0">
              <a:schemeClr val="accent2">
                <a:tint val="60000"/>
                <a:hueOff val="0"/>
                <a:satOff val="0"/>
                <a:lumOff val="0"/>
                <a:alphaOff val="0"/>
                <a:satMod val="103000"/>
                <a:lumMod val="102000"/>
                <a:tint val="94000"/>
              </a:schemeClr>
            </a:gs>
            <a:gs pos="50000">
              <a:schemeClr val="accent2">
                <a:tint val="60000"/>
                <a:hueOff val="0"/>
                <a:satOff val="0"/>
                <a:lumOff val="0"/>
                <a:alphaOff val="0"/>
                <a:satMod val="110000"/>
                <a:lumMod val="100000"/>
                <a:shade val="100000"/>
              </a:schemeClr>
            </a:gs>
            <a:gs pos="100000">
              <a:schemeClr val="accent2">
                <a:tint val="6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37241CE4-77F8-4FC4-A53B-4D7594822AB3}">
      <dsp:nvSpPr>
        <dsp:cNvPr id="0" name=""/>
        <dsp:cNvSpPr/>
      </dsp:nvSpPr>
      <dsp:spPr>
        <a:xfrm>
          <a:off x="2878564" y="69136"/>
          <a:ext cx="5020411" cy="5020411"/>
        </a:xfrm>
        <a:prstGeom prst="circularArrow">
          <a:avLst>
            <a:gd name="adj1" fmla="val 5085"/>
            <a:gd name="adj2" fmla="val 327528"/>
            <a:gd name="adj3" fmla="val 15873039"/>
            <a:gd name="adj4" fmla="val 9000000"/>
            <a:gd name="adj5" fmla="val 5932"/>
          </a:avLst>
        </a:prstGeom>
        <a:gradFill rotWithShape="0">
          <a:gsLst>
            <a:gs pos="0">
              <a:schemeClr val="accent2">
                <a:tint val="60000"/>
                <a:hueOff val="0"/>
                <a:satOff val="0"/>
                <a:lumOff val="0"/>
                <a:alphaOff val="0"/>
                <a:satMod val="103000"/>
                <a:lumMod val="102000"/>
                <a:tint val="94000"/>
              </a:schemeClr>
            </a:gs>
            <a:gs pos="50000">
              <a:schemeClr val="accent2">
                <a:tint val="60000"/>
                <a:hueOff val="0"/>
                <a:satOff val="0"/>
                <a:lumOff val="0"/>
                <a:alphaOff val="0"/>
                <a:satMod val="110000"/>
                <a:lumMod val="100000"/>
                <a:shade val="100000"/>
              </a:schemeClr>
            </a:gs>
            <a:gs pos="100000">
              <a:schemeClr val="accent2">
                <a:tint val="6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10.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layout11.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layout12.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1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4.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layout15.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layout16.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layout17.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layout18.xml><?xml version="1.0" encoding="utf-8"?>
<dgm:layoutDef xmlns:dgm="http://schemas.openxmlformats.org/drawingml/2006/diagram" xmlns:a="http://schemas.openxmlformats.org/drawingml/2006/main" uniqueId="urn:microsoft.com/office/officeart/2005/8/layout/hierarchy5">
  <dgm:title val=""/>
  <dgm:desc val=""/>
  <dgm:catLst>
    <dgm:cat type="hierarchy" pri="6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resOf/>
    <dgm:shape xmlns:r="http://schemas.openxmlformats.org/officeDocument/2006/relationships" r:blip="">
      <dgm:adjLst/>
    </dgm:shape>
    <dgm:choose name="Name0">
      <dgm:if name="Name1" axis="ch" ptType="node" func="cnt" op="gte" val="2">
        <dgm:choose name="Name2">
          <dgm:if name="Name3" func="var" arg="dir" op="equ" val="norm">
            <dgm:constrLst>
              <dgm:constr type="l" for="ch" forName="hierFlow"/>
              <dgm:constr type="t" for="ch" forName="hierFlow" refType="h" fact="0.3"/>
              <dgm:constr type="r" for="ch" forName="hierFlow" refType="w" fact="0.98"/>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if>
          <dgm:else name="Name4">
            <dgm:constrLst>
              <dgm:constr type="l" for="ch" forName="hierFlow" refType="w" fact="0.02"/>
              <dgm:constr type="t" for="ch" forName="hierFlow" refType="h" fact="0.3"/>
              <dgm:constr type="r" for="ch" forName="hierFlow" refType="w"/>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ruleLst/>
    <dgm:layoutNode name="hierFlow">
      <dgm:choose name="Name6">
        <dgm:if name="Name7" func="var" arg="dir" op="equ" val="norm">
          <dgm:alg type="lin">
            <dgm:param type="linDir" val="fromL"/>
            <dgm:param type="nodeVertAlign" val="mid"/>
            <dgm:param type="vertAlign" val="mid"/>
            <dgm:param type="nodeHorzAlign" val="l"/>
            <dgm:param type="horzAlign" val="l"/>
            <dgm:param type="fallback" val="2D"/>
          </dgm:alg>
        </dgm:if>
        <dgm:else name="Name8">
          <dgm:alg type="lin">
            <dgm:param type="linDir" val="fromR"/>
            <dgm:param type="nodeVertAlign" val="mid"/>
            <dgm:param type="vertAlign" val="mid"/>
            <dgm:param type="nodeHorzAlign" val="r"/>
            <dgm:param type="horzAlign" val="r"/>
            <dgm:param type="fallback" val="2D"/>
          </dgm:alg>
        </dgm:else>
      </dgm:choose>
      <dgm:shape xmlns:r="http://schemas.openxmlformats.org/officeDocument/2006/relationships" r:blip="">
        <dgm:adjLst/>
      </dgm:shape>
      <dgm:presOf/>
      <dgm:constrLst>
        <dgm:constr type="primFontSz" for="des" ptType="node" op="equ" val="65"/>
        <dgm:constr type="primFontSz" for="des" forName="connTx" op="equ" val="55"/>
        <dgm:constr type="primFontSz" for="des" forName="connTx" refType="primFontSz" refFor="des" refPtType="node" op="lte" fact="0.8"/>
      </dgm:constrLst>
      <dgm:ruleLst/>
      <dgm:choose name="Name9">
        <dgm:if name="Name10" axis="ch" ptType="node" func="cnt" op="gte" val="2">
          <dgm:layoutNode name="firstBuf">
            <dgm:alg type="sp"/>
            <dgm:shape xmlns:r="http://schemas.openxmlformats.org/officeDocument/2006/relationships" r:blip="">
              <dgm:adjLst/>
            </dgm:shape>
            <dgm:presOf/>
            <dgm:constrLst/>
            <dgm:ruleLst/>
          </dgm:layoutNode>
        </dgm:if>
        <dgm:else name="Name11"/>
      </dgm:choose>
      <dgm:layoutNode name="hierChild1">
        <dgm:varLst>
          <dgm:chPref val="1"/>
          <dgm:animOne val="branch"/>
          <dgm:animLvl val="lvl"/>
        </dgm:varLst>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constrLst/>
        <dgm:ruleLst/>
        <dgm:forEach name="Name15" axis="ch" cnt="3">
          <dgm:forEach name="Name16" axis="self" ptType="node">
            <dgm:layoutNode name="Name17">
              <dgm:choose name="Name18">
                <dgm:if name="Name19" func="var" arg="dir" op="equ" val="norm">
                  <dgm:alg type="hierRoot">
                    <dgm:param type="hierAlign" val="lCtrCh"/>
                  </dgm:alg>
                </dgm:if>
                <dgm:else name="Name20">
                  <dgm:alg type="hierRoot">
                    <dgm:param type="hierAlign" val="rCtrCh"/>
                  </dgm:alg>
                </dgm:else>
              </dgm:choose>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2">
                <dgm:choose name="Name21">
                  <dgm:if name="Name22" func="var" arg="dir" op="equ" val="norm">
                    <dgm:alg type="hierChild">
                      <dgm:param type="linDir" val="fromT"/>
                      <dgm:param type="chAlign" val="l"/>
                    </dgm:alg>
                  </dgm:if>
                  <dgm:else name="Name23">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24" axis="self" ptType="parTrans" cnt="1">
                    <dgm:layoutNode name="Name25">
                      <dgm:choose name="Name26">
                        <dgm:if name="Name27" func="var" arg="dir" op="equ" val="norm">
                          <dgm:alg type="conn">
                            <dgm:param type="dim" val="1D"/>
                            <dgm:param type="begPts" val="midR"/>
                            <dgm:param type="endPts" val="midL"/>
                            <dgm:param type="endSty" val="noArr"/>
                          </dgm:alg>
                        </dgm:if>
                        <dgm:else name="Name28">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29" axis="self" ptType="node">
                    <dgm:layoutNode name="Name30">
                      <dgm:choose name="Name31">
                        <dgm:if name="Name32" func="var" arg="dir" op="equ" val="norm">
                          <dgm:alg type="hierRoot">
                            <dgm:param type="hierAlign" val="lCtrCh"/>
                          </dgm:alg>
                        </dgm:if>
                        <dgm:else name="Name33">
                          <dgm:alg type="hierRoot">
                            <dgm:param type="hierAlign" val="rCtrCh"/>
                          </dgm:alg>
                        </dgm:else>
                      </dgm:choose>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3">
                        <dgm:choose name="Name34">
                          <dgm:if name="Name35" func="var" arg="dir" op="equ" val="norm">
                            <dgm:alg type="hierChild">
                              <dgm:param type="linDir" val="fromT"/>
                              <dgm:param type="chAlign" val="l"/>
                            </dgm:alg>
                          </dgm:if>
                          <dgm:else name="Name36">
                            <dgm:alg type="hierChild">
                              <dgm:param type="linDir" val="fromT"/>
                              <dgm:param type="chAlign" val="r"/>
                            </dgm:alg>
                          </dgm:else>
                        </dgm:choose>
                        <dgm:shape xmlns:r="http://schemas.openxmlformats.org/officeDocument/2006/relationships" r:blip="">
                          <dgm:adjLst/>
                        </dgm:shape>
                        <dgm:presOf/>
                        <dgm:constrLst/>
                        <dgm:ruleLst/>
                        <dgm:forEach name="Name37" ref="repeat"/>
                      </dgm:layoutNode>
                    </dgm:layoutNode>
                  </dgm:forEach>
                </dgm:forEach>
              </dgm:layoutNode>
            </dgm:layoutNode>
          </dgm:forEach>
        </dgm:forEach>
      </dgm:layoutNode>
    </dgm:layoutNode>
    <dgm:layoutNode name="bgShapesFlow">
      <dgm:choose name="Name38">
        <dgm:if name="Name39" func="var" arg="dir" op="equ" val="norm">
          <dgm:alg type="lin">
            <dgm:param type="linDir" val="fromL"/>
            <dgm:param type="nodeVertAlign" val="mid"/>
            <dgm:param type="vertAlign" val="mid"/>
            <dgm:param type="nodeHorzAlign" val="l"/>
            <dgm:param type="horzAlign" val="l"/>
          </dgm:alg>
        </dgm:if>
        <dgm:else name="Name40">
          <dgm:alg type="lin">
            <dgm:param type="linDir" val="fromR"/>
            <dgm:param type="nodeVertAlign" val="mid"/>
            <dgm:param type="vertAlign" val="mid"/>
            <dgm:param type="nodeHorzAlign" val="r"/>
            <dgm:param type="horzAlign" val="r"/>
          </dgm:alg>
        </dgm:else>
      </dgm:choose>
      <dgm:shape xmlns:r="http://schemas.openxmlformats.org/officeDocument/2006/relationships" r:blip="">
        <dgm:adjLst/>
      </dgm:shape>
      <dgm:presOf/>
      <dgm:constrLst>
        <dgm:constr type="w" for="ch" forName="rectComp" refType="w"/>
        <dgm:constr type="h" for="ch" forName="rectComp" refType="h"/>
        <dgm:constr type="h" for="des" forName="bgRect" refType="h"/>
        <dgm:constr type="primFontSz" for="des" forName="bgRectTx" op="equ" val="65"/>
      </dgm:constrLst>
      <dgm:ruleLst/>
      <dgm:forEach name="Name41" axis="ch" ptType="node" st="2">
        <dgm:layoutNode name="rectComp">
          <dgm:alg type="composite"/>
          <dgm:shape xmlns:r="http://schemas.openxmlformats.org/officeDocument/2006/relationships" r:blip="">
            <dgm:adjLst/>
          </dgm:shape>
          <dgm:presOf/>
          <dgm:constrLst>
            <dgm:constr type="userA"/>
            <dgm:constr type="l" for="ch" forName="bgRect"/>
            <dgm:constr type="t" for="ch" forName="bgRect"/>
            <dgm:constr type="w" for="ch" forName="bgRect" refType="userA" fact="1.2"/>
            <dgm:constr type="l" for="ch" forName="bgRectTx"/>
            <dgm:constr type="t" for="ch" forName="bgRectTx"/>
            <dgm:constr type="h" for="ch" forName="bgRectTx" refType="h" refFor="ch" refForName="bgRect" fact="0.3"/>
            <dgm:constr type="w" for="ch" forName="bgRectTx" refType="w" refFor="ch" refForName="bgRect" op="equ"/>
          </dgm:constrLst>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shape xmlns:r="http://schemas.openxmlformats.org/officeDocument/2006/relationships" type="rect" r:blip="" zOrderOff="-999" hideGeom="1">
              <dgm:adjLst/>
            </dgm:shape>
            <dgm:presOf axis="desOrSelf" ptType="node"/>
            <dgm:constrLst/>
            <dgm:ruleLst>
              <dgm:rule type="primFontSz" val="5" fact="NaN" max="NaN"/>
            </dgm:ruleLst>
          </dgm:layoutNode>
        </dgm:layoutNode>
        <dgm:choose name="Name42">
          <dgm:if name="Name43" axis="self" ptType="node" func="revPos" op="gte" val="2">
            <dgm:layoutNode name="spComp">
              <dgm:alg type="composite"/>
              <dgm:shape xmlns:r="http://schemas.openxmlformats.org/officeDocument/2006/relationships" r:blip="">
                <dgm:adjLst/>
              </dgm:shape>
              <dgm:presOf/>
              <dgm:constrLst>
                <dgm:constr type="userA"/>
                <dgm:constr type="userB"/>
                <dgm:constr type="l" for="ch" forName="hSp"/>
                <dgm:constr type="t" for="ch" forName="hSp"/>
                <dgm:constr type="w" for="ch" forName="hSp" refType="userB"/>
                <dgm:constr type="wOff" for="ch" forName="hSp" refType="userA" fact="-0.2"/>
              </dgm:constrLst>
              <dgm:ruleLst/>
              <dgm:layoutNode name="hSp">
                <dgm:alg type="sp"/>
                <dgm:shape xmlns:r="http://schemas.openxmlformats.org/officeDocument/2006/relationships" r:blip="">
                  <dgm:adjLst/>
                </dgm:shape>
                <dgm:presOf/>
                <dgm:constrLst/>
                <dgm:ruleLst/>
              </dgm:layoutNode>
            </dgm:layoutNode>
          </dgm:if>
          <dgm:else name="Name44"/>
        </dgm:choose>
      </dgm:forEach>
    </dgm:layoutNode>
  </dgm:layoutNode>
</dgm:layoutDef>
</file>

<file path=ppt/diagrams/layout19.xml><?xml version="1.0" encoding="utf-8"?>
<dgm:layoutDef xmlns:dgm="http://schemas.openxmlformats.org/drawingml/2006/diagram" xmlns:a="http://schemas.openxmlformats.org/drawingml/2006/main" uniqueId="urn:microsoft.com/office/officeart/2005/8/layout/hierarchy5">
  <dgm:title val=""/>
  <dgm:desc val=""/>
  <dgm:catLst>
    <dgm:cat type="hierarchy" pri="6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resOf/>
    <dgm:shape xmlns:r="http://schemas.openxmlformats.org/officeDocument/2006/relationships" r:blip="">
      <dgm:adjLst/>
    </dgm:shape>
    <dgm:choose name="Name0">
      <dgm:if name="Name1" axis="ch" ptType="node" func="cnt" op="gte" val="2">
        <dgm:choose name="Name2">
          <dgm:if name="Name3" func="var" arg="dir" op="equ" val="norm">
            <dgm:constrLst>
              <dgm:constr type="l" for="ch" forName="hierFlow"/>
              <dgm:constr type="t" for="ch" forName="hierFlow" refType="h" fact="0.3"/>
              <dgm:constr type="r" for="ch" forName="hierFlow" refType="w" fact="0.98"/>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if>
          <dgm:else name="Name4">
            <dgm:constrLst>
              <dgm:constr type="l" for="ch" forName="hierFlow" refType="w" fact="0.02"/>
              <dgm:constr type="t" for="ch" forName="hierFlow" refType="h" fact="0.3"/>
              <dgm:constr type="r" for="ch" forName="hierFlow" refType="w"/>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ruleLst/>
    <dgm:layoutNode name="hierFlow">
      <dgm:choose name="Name6">
        <dgm:if name="Name7" func="var" arg="dir" op="equ" val="norm">
          <dgm:alg type="lin">
            <dgm:param type="linDir" val="fromL"/>
            <dgm:param type="nodeVertAlign" val="mid"/>
            <dgm:param type="vertAlign" val="mid"/>
            <dgm:param type="nodeHorzAlign" val="l"/>
            <dgm:param type="horzAlign" val="l"/>
            <dgm:param type="fallback" val="2D"/>
          </dgm:alg>
        </dgm:if>
        <dgm:else name="Name8">
          <dgm:alg type="lin">
            <dgm:param type="linDir" val="fromR"/>
            <dgm:param type="nodeVertAlign" val="mid"/>
            <dgm:param type="vertAlign" val="mid"/>
            <dgm:param type="nodeHorzAlign" val="r"/>
            <dgm:param type="horzAlign" val="r"/>
            <dgm:param type="fallback" val="2D"/>
          </dgm:alg>
        </dgm:else>
      </dgm:choose>
      <dgm:shape xmlns:r="http://schemas.openxmlformats.org/officeDocument/2006/relationships" r:blip="">
        <dgm:adjLst/>
      </dgm:shape>
      <dgm:presOf/>
      <dgm:constrLst>
        <dgm:constr type="primFontSz" for="des" ptType="node" op="equ" val="65"/>
        <dgm:constr type="primFontSz" for="des" forName="connTx" op="equ" val="55"/>
        <dgm:constr type="primFontSz" for="des" forName="connTx" refType="primFontSz" refFor="des" refPtType="node" op="lte" fact="0.8"/>
      </dgm:constrLst>
      <dgm:ruleLst/>
      <dgm:choose name="Name9">
        <dgm:if name="Name10" axis="ch" ptType="node" func="cnt" op="gte" val="2">
          <dgm:layoutNode name="firstBuf">
            <dgm:alg type="sp"/>
            <dgm:shape xmlns:r="http://schemas.openxmlformats.org/officeDocument/2006/relationships" r:blip="">
              <dgm:adjLst/>
            </dgm:shape>
            <dgm:presOf/>
            <dgm:constrLst/>
            <dgm:ruleLst/>
          </dgm:layoutNode>
        </dgm:if>
        <dgm:else name="Name11"/>
      </dgm:choose>
      <dgm:layoutNode name="hierChild1">
        <dgm:varLst>
          <dgm:chPref val="1"/>
          <dgm:animOne val="branch"/>
          <dgm:animLvl val="lvl"/>
        </dgm:varLst>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constrLst/>
        <dgm:ruleLst/>
        <dgm:forEach name="Name15" axis="ch" cnt="3">
          <dgm:forEach name="Name16" axis="self" ptType="node">
            <dgm:layoutNode name="Name17">
              <dgm:choose name="Name18">
                <dgm:if name="Name19" func="var" arg="dir" op="equ" val="norm">
                  <dgm:alg type="hierRoot">
                    <dgm:param type="hierAlign" val="lCtrCh"/>
                  </dgm:alg>
                </dgm:if>
                <dgm:else name="Name20">
                  <dgm:alg type="hierRoot">
                    <dgm:param type="hierAlign" val="rCtrCh"/>
                  </dgm:alg>
                </dgm:else>
              </dgm:choose>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2">
                <dgm:choose name="Name21">
                  <dgm:if name="Name22" func="var" arg="dir" op="equ" val="norm">
                    <dgm:alg type="hierChild">
                      <dgm:param type="linDir" val="fromT"/>
                      <dgm:param type="chAlign" val="l"/>
                    </dgm:alg>
                  </dgm:if>
                  <dgm:else name="Name23">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24" axis="self" ptType="parTrans" cnt="1">
                    <dgm:layoutNode name="Name25">
                      <dgm:choose name="Name26">
                        <dgm:if name="Name27" func="var" arg="dir" op="equ" val="norm">
                          <dgm:alg type="conn">
                            <dgm:param type="dim" val="1D"/>
                            <dgm:param type="begPts" val="midR"/>
                            <dgm:param type="endPts" val="midL"/>
                            <dgm:param type="endSty" val="noArr"/>
                          </dgm:alg>
                        </dgm:if>
                        <dgm:else name="Name28">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29" axis="self" ptType="node">
                    <dgm:layoutNode name="Name30">
                      <dgm:choose name="Name31">
                        <dgm:if name="Name32" func="var" arg="dir" op="equ" val="norm">
                          <dgm:alg type="hierRoot">
                            <dgm:param type="hierAlign" val="lCtrCh"/>
                          </dgm:alg>
                        </dgm:if>
                        <dgm:else name="Name33">
                          <dgm:alg type="hierRoot">
                            <dgm:param type="hierAlign" val="rCtrCh"/>
                          </dgm:alg>
                        </dgm:else>
                      </dgm:choose>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3">
                        <dgm:choose name="Name34">
                          <dgm:if name="Name35" func="var" arg="dir" op="equ" val="norm">
                            <dgm:alg type="hierChild">
                              <dgm:param type="linDir" val="fromT"/>
                              <dgm:param type="chAlign" val="l"/>
                            </dgm:alg>
                          </dgm:if>
                          <dgm:else name="Name36">
                            <dgm:alg type="hierChild">
                              <dgm:param type="linDir" val="fromT"/>
                              <dgm:param type="chAlign" val="r"/>
                            </dgm:alg>
                          </dgm:else>
                        </dgm:choose>
                        <dgm:shape xmlns:r="http://schemas.openxmlformats.org/officeDocument/2006/relationships" r:blip="">
                          <dgm:adjLst/>
                        </dgm:shape>
                        <dgm:presOf/>
                        <dgm:constrLst/>
                        <dgm:ruleLst/>
                        <dgm:forEach name="Name37" ref="repeat"/>
                      </dgm:layoutNode>
                    </dgm:layoutNode>
                  </dgm:forEach>
                </dgm:forEach>
              </dgm:layoutNode>
            </dgm:layoutNode>
          </dgm:forEach>
        </dgm:forEach>
      </dgm:layoutNode>
    </dgm:layoutNode>
    <dgm:layoutNode name="bgShapesFlow">
      <dgm:choose name="Name38">
        <dgm:if name="Name39" func="var" arg="dir" op="equ" val="norm">
          <dgm:alg type="lin">
            <dgm:param type="linDir" val="fromL"/>
            <dgm:param type="nodeVertAlign" val="mid"/>
            <dgm:param type="vertAlign" val="mid"/>
            <dgm:param type="nodeHorzAlign" val="l"/>
            <dgm:param type="horzAlign" val="l"/>
          </dgm:alg>
        </dgm:if>
        <dgm:else name="Name40">
          <dgm:alg type="lin">
            <dgm:param type="linDir" val="fromR"/>
            <dgm:param type="nodeVertAlign" val="mid"/>
            <dgm:param type="vertAlign" val="mid"/>
            <dgm:param type="nodeHorzAlign" val="r"/>
            <dgm:param type="horzAlign" val="r"/>
          </dgm:alg>
        </dgm:else>
      </dgm:choose>
      <dgm:shape xmlns:r="http://schemas.openxmlformats.org/officeDocument/2006/relationships" r:blip="">
        <dgm:adjLst/>
      </dgm:shape>
      <dgm:presOf/>
      <dgm:constrLst>
        <dgm:constr type="w" for="ch" forName="rectComp" refType="w"/>
        <dgm:constr type="h" for="ch" forName="rectComp" refType="h"/>
        <dgm:constr type="h" for="des" forName="bgRect" refType="h"/>
        <dgm:constr type="primFontSz" for="des" forName="bgRectTx" op="equ" val="65"/>
      </dgm:constrLst>
      <dgm:ruleLst/>
      <dgm:forEach name="Name41" axis="ch" ptType="node" st="2">
        <dgm:layoutNode name="rectComp">
          <dgm:alg type="composite"/>
          <dgm:shape xmlns:r="http://schemas.openxmlformats.org/officeDocument/2006/relationships" r:blip="">
            <dgm:adjLst/>
          </dgm:shape>
          <dgm:presOf/>
          <dgm:constrLst>
            <dgm:constr type="userA"/>
            <dgm:constr type="l" for="ch" forName="bgRect"/>
            <dgm:constr type="t" for="ch" forName="bgRect"/>
            <dgm:constr type="w" for="ch" forName="bgRect" refType="userA" fact="1.2"/>
            <dgm:constr type="l" for="ch" forName="bgRectTx"/>
            <dgm:constr type="t" for="ch" forName="bgRectTx"/>
            <dgm:constr type="h" for="ch" forName="bgRectTx" refType="h" refFor="ch" refForName="bgRect" fact="0.3"/>
            <dgm:constr type="w" for="ch" forName="bgRectTx" refType="w" refFor="ch" refForName="bgRect" op="equ"/>
          </dgm:constrLst>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shape xmlns:r="http://schemas.openxmlformats.org/officeDocument/2006/relationships" type="rect" r:blip="" zOrderOff="-999" hideGeom="1">
              <dgm:adjLst/>
            </dgm:shape>
            <dgm:presOf axis="desOrSelf" ptType="node"/>
            <dgm:constrLst/>
            <dgm:ruleLst>
              <dgm:rule type="primFontSz" val="5" fact="NaN" max="NaN"/>
            </dgm:ruleLst>
          </dgm:layoutNode>
        </dgm:layoutNode>
        <dgm:choose name="Name42">
          <dgm:if name="Name43" axis="self" ptType="node" func="revPos" op="gte" val="2">
            <dgm:layoutNode name="spComp">
              <dgm:alg type="composite"/>
              <dgm:shape xmlns:r="http://schemas.openxmlformats.org/officeDocument/2006/relationships" r:blip="">
                <dgm:adjLst/>
              </dgm:shape>
              <dgm:presOf/>
              <dgm:constrLst>
                <dgm:constr type="userA"/>
                <dgm:constr type="userB"/>
                <dgm:constr type="l" for="ch" forName="hSp"/>
                <dgm:constr type="t" for="ch" forName="hSp"/>
                <dgm:constr type="w" for="ch" forName="hSp" refType="userB"/>
                <dgm:constr type="wOff" for="ch" forName="hSp" refType="userA" fact="-0.2"/>
              </dgm:constrLst>
              <dgm:ruleLst/>
              <dgm:layoutNode name="hSp">
                <dgm:alg type="sp"/>
                <dgm:shape xmlns:r="http://schemas.openxmlformats.org/officeDocument/2006/relationships" r:blip="">
                  <dgm:adjLst/>
                </dgm:shape>
                <dgm:presOf/>
                <dgm:constrLst/>
                <dgm:ruleLst/>
              </dgm:layoutNode>
            </dgm:layoutNode>
          </dgm:if>
          <dgm:else name="Name44"/>
        </dgm:choose>
      </dgm:forEach>
    </dgm:layoutNode>
  </dgm:layoutNode>
</dgm:layoutDef>
</file>

<file path=ppt/diagrams/layout2.xml><?xml version="1.0" encoding="utf-8"?>
<dgm:layoutDef xmlns:dgm="http://schemas.openxmlformats.org/drawingml/2006/diagram" xmlns:a="http://schemas.openxmlformats.org/drawingml/2006/main" uniqueId="urn:diagrams.loki3.com/VaryingWidthList">
  <dgm:title val="Varying Width List"/>
  <dgm:desc val="Use for emphasizing items of different weights.  Good for large amounts of Level 1 text.  The width of each shape is independently determined based on its text."/>
  <dgm:catLst>
    <dgm:cat type="list" pri="4160"/>
    <dgm:cat type="officeonline" pri="5000"/>
  </dgm:catLst>
  <dgm:sampData useDef="1">
    <dgm:dataModel>
      <dgm:ptLst/>
      <dgm:bg/>
      <dgm:whole/>
    </dgm:dataModel>
  </dgm:sampData>
  <dgm:styleData useDef="1">
    <dgm:dataModel>
      <dgm:ptLst/>
      <dgm:bg/>
      <dgm:whole/>
    </dgm:dataModel>
  </dgm:styleData>
  <dgm:clrData useDef="1">
    <dgm:dataModel>
      <dgm:ptLst/>
      <dgm:bg/>
      <dgm:whole/>
    </dgm:dataModel>
  </dgm:clrData>
  <dgm:layoutNode name="Name0">
    <dgm:varLst>
      <dgm:resizeHandles/>
    </dgm:varLst>
    <dgm:alg type="lin">
      <dgm:param type="linDir" val="fromT"/>
    </dgm:alg>
    <dgm:shape xmlns:r="http://schemas.openxmlformats.org/officeDocument/2006/relationships" r:blip="">
      <dgm:adjLst/>
    </dgm:shape>
    <dgm:presOf/>
    <dgm:constrLst>
      <dgm:constr type="w" for="ch" forName="text" val="20"/>
      <dgm:constr type="h" for="ch" forName="text" refType="h"/>
      <dgm:constr type="primFontSz" for="ch" forName="text" op="equ" val="65"/>
      <dgm:constr type="h" for="ch" forName="space" refType="h" fact="0.05"/>
    </dgm:constrLst>
    <dgm:forEach name="Name1" axis="ch" ptType="node">
      <dgm:layoutNode name="text" styleLbl="node1">
        <dgm:varLst>
          <dgm:bulletEnabled val="1"/>
        </dgm:varLst>
        <dgm:alg type="tx"/>
        <dgm:shape xmlns:r="http://schemas.openxmlformats.org/officeDocument/2006/relationships" type="rect" r:blip="">
          <dgm:adjLst/>
        </dgm:shape>
        <dgm:presOf axis="desOrSelf" ptType="node"/>
        <dgm:constrLst>
          <dgm:constr type="tMarg" refType="primFontSz" fact="0.2"/>
          <dgm:constr type="bMarg" refType="primFontSz" fact="0.2"/>
          <dgm:constr type="lMarg" refType="primFontSz" fact="0.2"/>
          <dgm:constr type="rMarg" refType="primFontSz" fact="0.2"/>
        </dgm:constrLst>
        <dgm:ruleLst>
          <dgm:rule type="w" val="INF" fact="NaN" max="NaN"/>
          <dgm:rule type="primFontSz" val="5" fact="NaN" max="NaN"/>
        </dgm:ruleLst>
      </dgm:layoutNode>
      <dgm:choose name="Name2">
        <dgm:if name="Name3" axis="par ch" ptType="doc node" func="cnt" op="gte" val="2">
          <dgm:forEach name="Name4" axis="followSib" ptType="sibTrans" cnt="1">
            <dgm:layoutNode name="space">
              <dgm:alg type="sp"/>
              <dgm:shape xmlns:r="http://schemas.openxmlformats.org/officeDocument/2006/relationships" r:blip="">
                <dgm:adjLst/>
              </dgm:shape>
              <dgm:presOf/>
            </dgm:layoutNode>
          </dgm:forEach>
        </dgm:if>
        <dgm:else name="Name5"/>
      </dgm:choose>
    </dgm:forEach>
  </dgm:layoutNode>
</dgm:layoutDef>
</file>

<file path=ppt/diagrams/layout20.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3.xml><?xml version="1.0" encoding="utf-8"?>
<dgm:layoutDef xmlns:dgm="http://schemas.openxmlformats.org/drawingml/2006/diagram" xmlns:a="http://schemas.openxmlformats.org/drawingml/2006/main" uniqueId="urn:diagrams.loki3.com/VaryingWidthList">
  <dgm:title val="Varying Width List"/>
  <dgm:desc val="Use for emphasizing items of different weights.  Good for large amounts of Level 1 text.  The width of each shape is independently determined based on its text."/>
  <dgm:catLst>
    <dgm:cat type="list" pri="4160"/>
    <dgm:cat type="officeonline" pri="5000"/>
  </dgm:catLst>
  <dgm:sampData useDef="1">
    <dgm:dataModel>
      <dgm:ptLst/>
      <dgm:bg/>
      <dgm:whole/>
    </dgm:dataModel>
  </dgm:sampData>
  <dgm:styleData useDef="1">
    <dgm:dataModel>
      <dgm:ptLst/>
      <dgm:bg/>
      <dgm:whole/>
    </dgm:dataModel>
  </dgm:styleData>
  <dgm:clrData useDef="1">
    <dgm:dataModel>
      <dgm:ptLst/>
      <dgm:bg/>
      <dgm:whole/>
    </dgm:dataModel>
  </dgm:clrData>
  <dgm:layoutNode name="Name0">
    <dgm:varLst>
      <dgm:resizeHandles/>
    </dgm:varLst>
    <dgm:alg type="lin">
      <dgm:param type="linDir" val="fromT"/>
    </dgm:alg>
    <dgm:shape xmlns:r="http://schemas.openxmlformats.org/officeDocument/2006/relationships" r:blip="">
      <dgm:adjLst/>
    </dgm:shape>
    <dgm:presOf/>
    <dgm:constrLst>
      <dgm:constr type="w" for="ch" forName="text" val="20"/>
      <dgm:constr type="h" for="ch" forName="text" refType="h"/>
      <dgm:constr type="primFontSz" for="ch" forName="text" op="equ" val="65"/>
      <dgm:constr type="h" for="ch" forName="space" refType="h" fact="0.05"/>
    </dgm:constrLst>
    <dgm:forEach name="Name1" axis="ch" ptType="node">
      <dgm:layoutNode name="text" styleLbl="node1">
        <dgm:varLst>
          <dgm:bulletEnabled val="1"/>
        </dgm:varLst>
        <dgm:alg type="tx"/>
        <dgm:shape xmlns:r="http://schemas.openxmlformats.org/officeDocument/2006/relationships" type="rect" r:blip="">
          <dgm:adjLst/>
        </dgm:shape>
        <dgm:presOf axis="desOrSelf" ptType="node"/>
        <dgm:constrLst>
          <dgm:constr type="tMarg" refType="primFontSz" fact="0.2"/>
          <dgm:constr type="bMarg" refType="primFontSz" fact="0.2"/>
          <dgm:constr type="lMarg" refType="primFontSz" fact="0.2"/>
          <dgm:constr type="rMarg" refType="primFontSz" fact="0.2"/>
        </dgm:constrLst>
        <dgm:ruleLst>
          <dgm:rule type="w" val="INF" fact="NaN" max="NaN"/>
          <dgm:rule type="primFontSz" val="5" fact="NaN" max="NaN"/>
        </dgm:ruleLst>
      </dgm:layoutNode>
      <dgm:choose name="Name2">
        <dgm:if name="Name3" axis="par ch" ptType="doc node" func="cnt" op="gte" val="2">
          <dgm:forEach name="Name4" axis="followSib" ptType="sibTrans" cnt="1">
            <dgm:layoutNode name="space">
              <dgm:alg type="sp"/>
              <dgm:shape xmlns:r="http://schemas.openxmlformats.org/officeDocument/2006/relationships" r:blip="">
                <dgm:adjLst/>
              </dgm:shape>
              <dgm:presOf/>
            </dgm:layoutNode>
          </dgm:forEach>
        </dgm:if>
        <dgm:else name="Name5"/>
      </dgm:choose>
    </dgm:forEach>
  </dgm:layoutNode>
</dgm:layoutDef>
</file>

<file path=ppt/diagrams/layout4.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8.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9.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2C1F88-31DB-4420-801A-718BC03F09E1}" type="datetimeFigureOut">
              <a:rPr lang="en-US" smtClean="0"/>
              <a:t>3/12/2021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C76FCFC-FDE9-45AF-A614-844577E7FAD3}" type="slidenum">
              <a:rPr lang="en-US" smtClean="0"/>
              <a:t>‹#›</a:t>
            </a:fld>
            <a:endParaRPr lang="en-US" dirty="0"/>
          </a:p>
        </p:txBody>
      </p:sp>
    </p:spTree>
    <p:extLst>
      <p:ext uri="{BB962C8B-B14F-4D97-AF65-F5344CB8AC3E}">
        <p14:creationId xmlns:p14="http://schemas.microsoft.com/office/powerpoint/2010/main" val="35176435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3" Type="http://schemas.openxmlformats.org/officeDocument/2006/relationships/hyperlink" Target="https://knowingneurons.com/glossary/neuron/" TargetMode="External"/><Relationship Id="rId2" Type="http://schemas.openxmlformats.org/officeDocument/2006/relationships/slide" Target="../slides/slide35.xml"/><Relationship Id="rId1" Type="http://schemas.openxmlformats.org/officeDocument/2006/relationships/notesMaster" Target="../notesMasters/notesMaster1.xml"/><Relationship Id="rId4" Type="http://schemas.openxmlformats.org/officeDocument/2006/relationships/hyperlink" Target="https://knowingneurons.com/glossary/voltage/" TargetMode="Externa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Not dealing with the root cause of a problem within our body or mind, whether it be physical, emotional, mental, or spiritual, will eventually cause something, somewhere to BREAK</a:t>
            </a:r>
            <a:endParaRPr lang="en-US" dirty="0"/>
          </a:p>
        </p:txBody>
      </p:sp>
      <p:sp>
        <p:nvSpPr>
          <p:cNvPr id="4" name="Slide Number Placeholder 3"/>
          <p:cNvSpPr>
            <a:spLocks noGrp="1"/>
          </p:cNvSpPr>
          <p:nvPr>
            <p:ph type="sldNum" sz="quarter" idx="10"/>
          </p:nvPr>
        </p:nvSpPr>
        <p:spPr/>
        <p:txBody>
          <a:bodyPr/>
          <a:lstStyle/>
          <a:p>
            <a:fld id="{0C76FCFC-FDE9-45AF-A614-844577E7FAD3}" type="slidenum">
              <a:rPr lang="en-US" smtClean="0"/>
              <a:t>1</a:t>
            </a:fld>
            <a:endParaRPr lang="en-US" dirty="0"/>
          </a:p>
        </p:txBody>
      </p:sp>
    </p:spTree>
    <p:extLst>
      <p:ext uri="{BB962C8B-B14F-4D97-AF65-F5344CB8AC3E}">
        <p14:creationId xmlns:p14="http://schemas.microsoft.com/office/powerpoint/2010/main" val="18475172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Shame for women is based on the image to be perfect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Shame for men is based on the image to not be weak</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Shame in a spiritual sense seems to be based on how we view ourselves in relation to our own image of who we think or feel God is.  In other words, we are not good enough for God to love</a:t>
            </a:r>
            <a:endParaRPr lang="en-US" dirty="0"/>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0C76FCFC-FDE9-45AF-A614-844577E7FAD3}" type="slidenum">
              <a:rPr lang="en-US" smtClean="0"/>
              <a:t>11</a:t>
            </a:fld>
            <a:endParaRPr lang="en-US" dirty="0"/>
          </a:p>
        </p:txBody>
      </p:sp>
    </p:spTree>
    <p:extLst>
      <p:ext uri="{BB962C8B-B14F-4D97-AF65-F5344CB8AC3E}">
        <p14:creationId xmlns:p14="http://schemas.microsoft.com/office/powerpoint/2010/main" val="9669589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Intimacy is the ability to be vulnerable and we all have a need for it at some level</a:t>
            </a:r>
          </a:p>
        </p:txBody>
      </p:sp>
      <p:sp>
        <p:nvSpPr>
          <p:cNvPr id="4" name="Slide Number Placeholder 3"/>
          <p:cNvSpPr>
            <a:spLocks noGrp="1"/>
          </p:cNvSpPr>
          <p:nvPr>
            <p:ph type="sldNum" sz="quarter" idx="10"/>
          </p:nvPr>
        </p:nvSpPr>
        <p:spPr/>
        <p:txBody>
          <a:bodyPr/>
          <a:lstStyle/>
          <a:p>
            <a:fld id="{0C76FCFC-FDE9-45AF-A614-844577E7FAD3}" type="slidenum">
              <a:rPr lang="en-US" smtClean="0"/>
              <a:t>12</a:t>
            </a:fld>
            <a:endParaRPr lang="en-US" dirty="0"/>
          </a:p>
        </p:txBody>
      </p:sp>
    </p:spTree>
    <p:extLst>
      <p:ext uri="{BB962C8B-B14F-4D97-AF65-F5344CB8AC3E}">
        <p14:creationId xmlns:p14="http://schemas.microsoft.com/office/powerpoint/2010/main" val="4214050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Intimacy is the ability to be vulnerable and we all have a need for it at some level</a:t>
            </a:r>
          </a:p>
        </p:txBody>
      </p:sp>
      <p:sp>
        <p:nvSpPr>
          <p:cNvPr id="4" name="Slide Number Placeholder 3"/>
          <p:cNvSpPr>
            <a:spLocks noGrp="1"/>
          </p:cNvSpPr>
          <p:nvPr>
            <p:ph type="sldNum" sz="quarter" idx="10"/>
          </p:nvPr>
        </p:nvSpPr>
        <p:spPr/>
        <p:txBody>
          <a:bodyPr/>
          <a:lstStyle/>
          <a:p>
            <a:fld id="{0C76FCFC-FDE9-45AF-A614-844577E7FAD3}" type="slidenum">
              <a:rPr lang="en-US" smtClean="0"/>
              <a:t>13</a:t>
            </a:fld>
            <a:endParaRPr lang="en-US" dirty="0"/>
          </a:p>
        </p:txBody>
      </p:sp>
    </p:spTree>
    <p:extLst>
      <p:ext uri="{BB962C8B-B14F-4D97-AF65-F5344CB8AC3E}">
        <p14:creationId xmlns:p14="http://schemas.microsoft.com/office/powerpoint/2010/main" val="22007628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Intimacy</a:t>
            </a:r>
            <a:r>
              <a:rPr lang="en-US" baseline="0" dirty="0"/>
              <a:t> is not just with other people, it is especially with God.</a:t>
            </a:r>
            <a:endParaRPr lang="en-US" dirty="0"/>
          </a:p>
        </p:txBody>
      </p:sp>
      <p:sp>
        <p:nvSpPr>
          <p:cNvPr id="4" name="Slide Number Placeholder 3"/>
          <p:cNvSpPr>
            <a:spLocks noGrp="1"/>
          </p:cNvSpPr>
          <p:nvPr>
            <p:ph type="sldNum" sz="quarter" idx="10"/>
          </p:nvPr>
        </p:nvSpPr>
        <p:spPr/>
        <p:txBody>
          <a:bodyPr/>
          <a:lstStyle/>
          <a:p>
            <a:fld id="{0C76FCFC-FDE9-45AF-A614-844577E7FAD3}" type="slidenum">
              <a:rPr lang="en-US" smtClean="0"/>
              <a:t>14</a:t>
            </a:fld>
            <a:endParaRPr lang="en-US" dirty="0"/>
          </a:p>
        </p:txBody>
      </p:sp>
    </p:spTree>
    <p:extLst>
      <p:ext uri="{BB962C8B-B14F-4D97-AF65-F5344CB8AC3E}">
        <p14:creationId xmlns:p14="http://schemas.microsoft.com/office/powerpoint/2010/main" val="27405549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i="0" u="none" baseline="0" dirty="0"/>
              <a:t>Are we willing to do this with ourselves and others?</a:t>
            </a:r>
            <a:endParaRPr lang="en-US" b="0" i="0" u="none" dirty="0"/>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0C76FCFC-FDE9-45AF-A614-844577E7FAD3}" type="slidenum">
              <a:rPr lang="en-US" smtClean="0"/>
              <a:t>15</a:t>
            </a:fld>
            <a:endParaRPr lang="en-US" dirty="0"/>
          </a:p>
        </p:txBody>
      </p:sp>
    </p:spTree>
    <p:extLst>
      <p:ext uri="{BB962C8B-B14F-4D97-AF65-F5344CB8AC3E}">
        <p14:creationId xmlns:p14="http://schemas.microsoft.com/office/powerpoint/2010/main" val="8943590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i="0" u="none" kern="1200" dirty="0">
                <a:solidFill>
                  <a:schemeClr val="tx1"/>
                </a:solidFill>
                <a:effectLst/>
                <a:latin typeface="+mn-lt"/>
                <a:ea typeface="+mn-ea"/>
                <a:cs typeface="+mn-cs"/>
              </a:rPr>
              <a:t>Add a fourth box with the words “Unconditional love”</a:t>
            </a:r>
            <a:endParaRPr lang="en-US" b="0" i="0" u="none" dirty="0"/>
          </a:p>
        </p:txBody>
      </p:sp>
      <p:sp>
        <p:nvSpPr>
          <p:cNvPr id="4" name="Slide Number Placeholder 3"/>
          <p:cNvSpPr>
            <a:spLocks noGrp="1"/>
          </p:cNvSpPr>
          <p:nvPr>
            <p:ph type="sldNum" sz="quarter" idx="10"/>
          </p:nvPr>
        </p:nvSpPr>
        <p:spPr/>
        <p:txBody>
          <a:bodyPr/>
          <a:lstStyle/>
          <a:p>
            <a:fld id="{0C76FCFC-FDE9-45AF-A614-844577E7FAD3}" type="slidenum">
              <a:rPr lang="en-US" smtClean="0"/>
              <a:t>16</a:t>
            </a:fld>
            <a:endParaRPr lang="en-US" dirty="0"/>
          </a:p>
        </p:txBody>
      </p:sp>
    </p:spTree>
    <p:extLst>
      <p:ext uri="{BB962C8B-B14F-4D97-AF65-F5344CB8AC3E}">
        <p14:creationId xmlns:p14="http://schemas.microsoft.com/office/powerpoint/2010/main" val="40544879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kern="1200" dirty="0">
                <a:solidFill>
                  <a:schemeClr val="tx1"/>
                </a:solidFill>
                <a:effectLst/>
                <a:latin typeface="+mn-lt"/>
                <a:ea typeface="+mn-ea"/>
                <a:cs typeface="+mn-cs"/>
              </a:rPr>
              <a:t>If we are not willing to be intimate</a:t>
            </a:r>
            <a:r>
              <a:rPr lang="en-US" sz="1200" b="1" kern="1200" baseline="0" dirty="0">
                <a:solidFill>
                  <a:schemeClr val="tx1"/>
                </a:solidFill>
                <a:effectLst/>
                <a:latin typeface="+mn-lt"/>
                <a:ea typeface="+mn-ea"/>
                <a:cs typeface="+mn-cs"/>
              </a:rPr>
              <a:t> or </a:t>
            </a:r>
            <a:r>
              <a:rPr lang="en-US" sz="1200" b="1" kern="1200" dirty="0">
                <a:solidFill>
                  <a:schemeClr val="tx1"/>
                </a:solidFill>
                <a:effectLst/>
                <a:latin typeface="+mn-lt"/>
                <a:ea typeface="+mn-ea"/>
                <a:cs typeface="+mn-cs"/>
              </a:rPr>
              <a:t>vulnerable with God, we might not</a:t>
            </a:r>
            <a:r>
              <a:rPr lang="en-US" sz="1200" b="1" kern="1200" baseline="0" dirty="0">
                <a:solidFill>
                  <a:schemeClr val="tx1"/>
                </a:solidFill>
                <a:effectLst/>
                <a:latin typeface="+mn-lt"/>
                <a:ea typeface="+mn-ea"/>
                <a:cs typeface="+mn-cs"/>
              </a:rPr>
              <a:t> truly believe He loves us</a:t>
            </a:r>
            <a:endParaRPr lang="en-US" sz="1200" b="1"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0C76FCFC-FDE9-45AF-A614-844577E7FAD3}" type="slidenum">
              <a:rPr lang="en-US" smtClean="0"/>
              <a:t>17</a:t>
            </a:fld>
            <a:endParaRPr lang="en-US" dirty="0"/>
          </a:p>
        </p:txBody>
      </p:sp>
    </p:spTree>
    <p:extLst>
      <p:ext uri="{BB962C8B-B14F-4D97-AF65-F5344CB8AC3E}">
        <p14:creationId xmlns:p14="http://schemas.microsoft.com/office/powerpoint/2010/main" val="20785833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Man is not worthless. The measure of man is not what they are worth in the eyes of the world…</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When our foundation is not sure and steadfast, we begin to lose sight of this truth.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And while some are still able to </a:t>
            </a:r>
            <a:r>
              <a:rPr lang="en-US" sz="1200" b="1" i="1" u="sng" kern="1200" dirty="0">
                <a:solidFill>
                  <a:schemeClr val="tx1"/>
                </a:solidFill>
                <a:effectLst/>
                <a:latin typeface="+mn-lt"/>
                <a:ea typeface="+mn-ea"/>
                <a:cs typeface="+mn-cs"/>
              </a:rPr>
              <a:t>see</a:t>
            </a:r>
            <a:r>
              <a:rPr lang="en-US" sz="1200" kern="1200" dirty="0">
                <a:solidFill>
                  <a:schemeClr val="tx1"/>
                </a:solidFill>
                <a:effectLst/>
                <a:latin typeface="+mn-lt"/>
                <a:ea typeface="+mn-ea"/>
                <a:cs typeface="+mn-cs"/>
              </a:rPr>
              <a:t> the truth, they are not able to </a:t>
            </a:r>
            <a:r>
              <a:rPr lang="en-US" sz="1200" b="1" i="1" u="sng" kern="1200" dirty="0">
                <a:solidFill>
                  <a:schemeClr val="tx1"/>
                </a:solidFill>
                <a:effectLst/>
                <a:latin typeface="+mn-lt"/>
                <a:ea typeface="+mn-ea"/>
                <a:cs typeface="+mn-cs"/>
              </a:rPr>
              <a:t>experience</a:t>
            </a:r>
            <a:r>
              <a:rPr lang="en-US" sz="1200" kern="1200" dirty="0">
                <a:solidFill>
                  <a:schemeClr val="tx1"/>
                </a:solidFill>
                <a:effectLst/>
                <a:latin typeface="+mn-lt"/>
                <a:ea typeface="+mn-ea"/>
                <a:cs typeface="+mn-cs"/>
              </a:rPr>
              <a:t> it. </a:t>
            </a:r>
            <a:endParaRPr lang="en-US" dirty="0"/>
          </a:p>
          <a:p>
            <a:endParaRPr lang="en-US" dirty="0"/>
          </a:p>
        </p:txBody>
      </p:sp>
      <p:sp>
        <p:nvSpPr>
          <p:cNvPr id="4" name="Slide Number Placeholder 3"/>
          <p:cNvSpPr>
            <a:spLocks noGrp="1"/>
          </p:cNvSpPr>
          <p:nvPr>
            <p:ph type="sldNum" sz="quarter" idx="10"/>
          </p:nvPr>
        </p:nvSpPr>
        <p:spPr/>
        <p:txBody>
          <a:bodyPr/>
          <a:lstStyle/>
          <a:p>
            <a:fld id="{0C76FCFC-FDE9-45AF-A614-844577E7FAD3}" type="slidenum">
              <a:rPr lang="en-US" smtClean="0"/>
              <a:t>18</a:t>
            </a:fld>
            <a:endParaRPr lang="en-US" dirty="0"/>
          </a:p>
        </p:txBody>
      </p:sp>
    </p:spTree>
    <p:extLst>
      <p:ext uri="{BB962C8B-B14F-4D97-AF65-F5344CB8AC3E}">
        <p14:creationId xmlns:p14="http://schemas.microsoft.com/office/powerpoint/2010/main" val="8652285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kern="1200" dirty="0">
                <a:solidFill>
                  <a:schemeClr val="tx1"/>
                </a:solidFill>
                <a:effectLst/>
                <a:latin typeface="+mn-lt"/>
                <a:ea typeface="+mn-ea"/>
                <a:cs typeface="+mn-cs"/>
              </a:rPr>
              <a:t>If we cannot love our self as Christ loves us, how can we love our neighbor?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And if we cannot love them, how can we serve them, share with them, and ultimately point them to Christ and His Kingdom so that we might bring souls unto God?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If we cannot love our self, </a:t>
            </a:r>
            <a:r>
              <a:rPr lang="en-US" sz="1200" b="1" kern="1200" dirty="0">
                <a:solidFill>
                  <a:schemeClr val="tx1"/>
                </a:solidFill>
                <a:effectLst/>
                <a:latin typeface="+mn-lt"/>
                <a:ea typeface="+mn-ea"/>
                <a:cs typeface="+mn-cs"/>
              </a:rPr>
              <a:t>how can we love the God who made us</a:t>
            </a:r>
            <a:r>
              <a:rPr lang="en-US" sz="1200" kern="1200" dirty="0">
                <a:solidFill>
                  <a:schemeClr val="tx1"/>
                </a:solidFill>
                <a:effectLst/>
                <a:latin typeface="+mn-lt"/>
                <a:ea typeface="+mn-ea"/>
                <a:cs typeface="+mn-cs"/>
              </a:rPr>
              <a:t>?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God never intended us to harbor a hatred for our soul.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We will never be whole until we love ourselves as Christ loves us.</a:t>
            </a:r>
            <a:endParaRPr lang="en-US" dirty="0"/>
          </a:p>
        </p:txBody>
      </p:sp>
      <p:sp>
        <p:nvSpPr>
          <p:cNvPr id="4" name="Slide Number Placeholder 3"/>
          <p:cNvSpPr>
            <a:spLocks noGrp="1"/>
          </p:cNvSpPr>
          <p:nvPr>
            <p:ph type="sldNum" sz="quarter" idx="10"/>
          </p:nvPr>
        </p:nvSpPr>
        <p:spPr/>
        <p:txBody>
          <a:bodyPr/>
          <a:lstStyle/>
          <a:p>
            <a:fld id="{0C76FCFC-FDE9-45AF-A614-844577E7FAD3}" type="slidenum">
              <a:rPr lang="en-US" smtClean="0"/>
              <a:t>19</a:t>
            </a:fld>
            <a:endParaRPr lang="en-US" dirty="0"/>
          </a:p>
        </p:txBody>
      </p:sp>
    </p:spTree>
    <p:extLst>
      <p:ext uri="{BB962C8B-B14F-4D97-AF65-F5344CB8AC3E}">
        <p14:creationId xmlns:p14="http://schemas.microsoft.com/office/powerpoint/2010/main" val="31718674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Absolutely!</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the foundation of Zion, “For this is Zion, THE PURE IN HEART.”</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DC 94:5c]</a:t>
            </a:r>
          </a:p>
          <a:p>
            <a:endParaRPr lang="en-US" dirty="0"/>
          </a:p>
        </p:txBody>
      </p:sp>
      <p:sp>
        <p:nvSpPr>
          <p:cNvPr id="4" name="Slide Number Placeholder 3"/>
          <p:cNvSpPr>
            <a:spLocks noGrp="1"/>
          </p:cNvSpPr>
          <p:nvPr>
            <p:ph type="sldNum" sz="quarter" idx="10"/>
          </p:nvPr>
        </p:nvSpPr>
        <p:spPr/>
        <p:txBody>
          <a:bodyPr/>
          <a:lstStyle/>
          <a:p>
            <a:fld id="{0C76FCFC-FDE9-45AF-A614-844577E7FAD3}" type="slidenum">
              <a:rPr lang="en-US" smtClean="0"/>
              <a:t>20</a:t>
            </a:fld>
            <a:endParaRPr lang="en-US" dirty="0"/>
          </a:p>
        </p:txBody>
      </p:sp>
    </p:spTree>
    <p:extLst>
      <p:ext uri="{BB962C8B-B14F-4D97-AF65-F5344CB8AC3E}">
        <p14:creationId xmlns:p14="http://schemas.microsoft.com/office/powerpoint/2010/main" val="33671497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Not dealing with the root cause of a problem within our body, whether it be physical, emotional, or spiritual, will eventually cause something, somewhere to BREAK</a:t>
            </a:r>
            <a:endParaRPr lang="en-US" dirty="0"/>
          </a:p>
        </p:txBody>
      </p:sp>
      <p:sp>
        <p:nvSpPr>
          <p:cNvPr id="4" name="Slide Number Placeholder 3"/>
          <p:cNvSpPr>
            <a:spLocks noGrp="1"/>
          </p:cNvSpPr>
          <p:nvPr>
            <p:ph type="sldNum" sz="quarter" idx="10"/>
          </p:nvPr>
        </p:nvSpPr>
        <p:spPr/>
        <p:txBody>
          <a:bodyPr/>
          <a:lstStyle/>
          <a:p>
            <a:fld id="{0C76FCFC-FDE9-45AF-A614-844577E7FAD3}" type="slidenum">
              <a:rPr lang="en-US" smtClean="0"/>
              <a:t>2</a:t>
            </a:fld>
            <a:endParaRPr lang="en-US" dirty="0"/>
          </a:p>
        </p:txBody>
      </p:sp>
    </p:spTree>
    <p:extLst>
      <p:ext uri="{BB962C8B-B14F-4D97-AF65-F5344CB8AC3E}">
        <p14:creationId xmlns:p14="http://schemas.microsoft.com/office/powerpoint/2010/main" val="32667174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Not dealing with the </a:t>
            </a:r>
            <a:r>
              <a:rPr lang="en-US" sz="1200" b="1" i="1" u="sng" kern="1200" dirty="0" smtClean="0">
                <a:solidFill>
                  <a:schemeClr val="tx1"/>
                </a:solidFill>
                <a:effectLst/>
                <a:latin typeface="+mn-lt"/>
                <a:ea typeface="+mn-ea"/>
                <a:cs typeface="+mn-cs"/>
              </a:rPr>
              <a:t>root cause</a:t>
            </a:r>
            <a:r>
              <a:rPr lang="en-US" sz="1200" kern="1200" dirty="0" smtClean="0">
                <a:solidFill>
                  <a:schemeClr val="tx1"/>
                </a:solidFill>
                <a:effectLst/>
                <a:latin typeface="+mn-lt"/>
                <a:ea typeface="+mn-ea"/>
                <a:cs typeface="+mn-cs"/>
              </a:rPr>
              <a:t> of a problem within our body or mind, whether it be physical, emotional, mental, or spiritual, will eventually cause something, somewhere to </a:t>
            </a:r>
            <a:r>
              <a:rPr lang="en-US" sz="1200" b="1" i="1" u="sng" kern="1200" dirty="0" smtClean="0">
                <a:solidFill>
                  <a:schemeClr val="tx1"/>
                </a:solidFill>
                <a:effectLst/>
                <a:latin typeface="+mn-lt"/>
                <a:ea typeface="+mn-ea"/>
                <a:cs typeface="+mn-cs"/>
              </a:rPr>
              <a:t>BREAK</a:t>
            </a:r>
          </a:p>
          <a:p>
            <a:pPr marL="171450" indent="-171450">
              <a:buFont typeface="Arial" panose="020B0604020202020204" pitchFamily="34" charset="0"/>
              <a:buChar char="•"/>
            </a:pPr>
            <a:r>
              <a:rPr lang="en-US" sz="1200" b="0" i="0" u="none" kern="1200" dirty="0" smtClean="0">
                <a:solidFill>
                  <a:schemeClr val="tx1"/>
                </a:solidFill>
                <a:effectLst/>
                <a:latin typeface="+mn-lt"/>
                <a:ea typeface="+mn-ea"/>
                <a:cs typeface="+mn-cs"/>
              </a:rPr>
              <a:t>When</a:t>
            </a:r>
            <a:r>
              <a:rPr lang="en-US" sz="1200" b="0" i="0" u="none" kern="1200" baseline="0" dirty="0" smtClean="0">
                <a:solidFill>
                  <a:schemeClr val="tx1"/>
                </a:solidFill>
                <a:effectLst/>
                <a:latin typeface="+mn-lt"/>
                <a:ea typeface="+mn-ea"/>
                <a:cs typeface="+mn-cs"/>
              </a:rPr>
              <a:t> we are broken, our ability to love is broken. Thus our ministry is not as effective, and our life will be filled with hurt and pain</a:t>
            </a:r>
          </a:p>
          <a:p>
            <a:pPr marL="171450" indent="-171450">
              <a:buFont typeface="Arial" panose="020B0604020202020204" pitchFamily="34" charset="0"/>
              <a:buChar char="•"/>
            </a:pPr>
            <a:r>
              <a:rPr lang="en-US" sz="1200" b="0" i="0" u="none" kern="1200" baseline="0" dirty="0" smtClean="0">
                <a:solidFill>
                  <a:schemeClr val="tx1"/>
                </a:solidFill>
                <a:effectLst/>
                <a:latin typeface="+mn-lt"/>
                <a:ea typeface="+mn-ea"/>
                <a:cs typeface="+mn-cs"/>
              </a:rPr>
              <a:t>But when we are whole we are able to comfort others</a:t>
            </a:r>
          </a:p>
          <a:p>
            <a:pPr marL="0" indent="0">
              <a:buFont typeface="Arial" panose="020B0604020202020204" pitchFamily="34" charset="0"/>
              <a:buNone/>
            </a:pPr>
            <a:endParaRPr lang="en-US" sz="1200" b="0" i="0" u="none"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i="0" u="none" kern="1200" baseline="0" dirty="0" smtClean="0">
                <a:solidFill>
                  <a:schemeClr val="tx1"/>
                </a:solidFill>
                <a:effectLst/>
                <a:latin typeface="+mn-lt"/>
                <a:ea typeface="+mn-ea"/>
                <a:cs typeface="+mn-cs"/>
              </a:rPr>
              <a:t>2 Corinthians 1:3-5</a:t>
            </a:r>
          </a:p>
          <a:p>
            <a:pPr marL="0" indent="0">
              <a:buFont typeface="Arial" panose="020B0604020202020204" pitchFamily="34" charset="0"/>
              <a:buNone/>
            </a:pPr>
            <a:r>
              <a:rPr lang="en-US" sz="1200" kern="1200" dirty="0" smtClean="0">
                <a:solidFill>
                  <a:schemeClr val="tx1"/>
                </a:solidFill>
                <a:effectLst/>
                <a:latin typeface="+mn-lt"/>
                <a:ea typeface="+mn-ea"/>
                <a:cs typeface="+mn-cs"/>
              </a:rPr>
              <a:t>3 Blessed be God, even the Father of our Lord Jesus Christ, the Father of mercies, and the God of all comfort</a:t>
            </a:r>
            <a:r>
              <a:rPr lang="en-US" sz="1200" b="1" i="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4 Who comforteth us in all our tribulation, that we may be able to comfort them which are in any trouble, by the comfort wherewith we ourselves are comforted of God. 5 For as the sufferings of Christ abound in us, so our consolation also aboundeth by Christ. </a:t>
            </a:r>
            <a:endParaRPr lang="en-US" b="0" i="0" u="none" dirty="0"/>
          </a:p>
        </p:txBody>
      </p:sp>
      <p:sp>
        <p:nvSpPr>
          <p:cNvPr id="4" name="Slide Number Placeholder 3"/>
          <p:cNvSpPr>
            <a:spLocks noGrp="1"/>
          </p:cNvSpPr>
          <p:nvPr>
            <p:ph type="sldNum" sz="quarter" idx="10"/>
          </p:nvPr>
        </p:nvSpPr>
        <p:spPr/>
        <p:txBody>
          <a:bodyPr/>
          <a:lstStyle/>
          <a:p>
            <a:fld id="{0C76FCFC-FDE9-45AF-A614-844577E7FAD3}" type="slidenum">
              <a:rPr lang="en-US" smtClean="0"/>
              <a:t>21</a:t>
            </a:fld>
            <a:endParaRPr lang="en-US" dirty="0"/>
          </a:p>
        </p:txBody>
      </p:sp>
    </p:spTree>
    <p:extLst>
      <p:ext uri="{BB962C8B-B14F-4D97-AF65-F5344CB8AC3E}">
        <p14:creationId xmlns:p14="http://schemas.microsoft.com/office/powerpoint/2010/main" val="16737167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kern="1200" dirty="0">
                <a:solidFill>
                  <a:schemeClr val="tx1"/>
                </a:solidFill>
                <a:effectLst/>
                <a:latin typeface="+mn-lt"/>
                <a:ea typeface="+mn-ea"/>
                <a:cs typeface="+mn-cs"/>
              </a:rPr>
              <a:t>The program is constructed upon the </a:t>
            </a:r>
            <a:r>
              <a:rPr lang="en-US" sz="1200" b="0" kern="1200" dirty="0">
                <a:solidFill>
                  <a:schemeClr val="tx1"/>
                </a:solidFill>
                <a:effectLst/>
                <a:latin typeface="+mn-lt"/>
                <a:ea typeface="+mn-ea"/>
                <a:cs typeface="+mn-cs"/>
              </a:rPr>
              <a:t>principle of building a </a:t>
            </a:r>
            <a:r>
              <a:rPr lang="en-US" sz="1200" b="1" kern="1200" dirty="0">
                <a:solidFill>
                  <a:schemeClr val="tx1"/>
                </a:solidFill>
                <a:effectLst/>
                <a:latin typeface="+mn-lt"/>
                <a:ea typeface="+mn-ea"/>
                <a:cs typeface="+mn-cs"/>
              </a:rPr>
              <a:t>functional </a:t>
            </a:r>
            <a:r>
              <a:rPr lang="en-US" sz="1200" b="0" kern="1200" dirty="0">
                <a:solidFill>
                  <a:schemeClr val="tx1"/>
                </a:solidFill>
                <a:effectLst/>
                <a:latin typeface="+mn-lt"/>
                <a:ea typeface="+mn-ea"/>
                <a:cs typeface="+mn-cs"/>
              </a:rPr>
              <a:t>foundation of </a:t>
            </a:r>
            <a:r>
              <a:rPr lang="en-US" sz="1200" b="1" kern="1200" dirty="0">
                <a:solidFill>
                  <a:schemeClr val="tx1"/>
                </a:solidFill>
                <a:effectLst/>
                <a:latin typeface="+mn-lt"/>
                <a:ea typeface="+mn-ea"/>
                <a:cs typeface="+mn-cs"/>
              </a:rPr>
              <a:t>correct movement and activation patterns (M/APs)</a:t>
            </a:r>
            <a:r>
              <a:rPr lang="en-US" sz="1200" kern="1200" dirty="0">
                <a:solidFill>
                  <a:schemeClr val="tx1"/>
                </a:solidFill>
                <a:effectLst/>
                <a:latin typeface="+mn-lt"/>
                <a:ea typeface="+mn-ea"/>
                <a:cs typeface="+mn-cs"/>
              </a:rPr>
              <a:t>.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Overtime, we can develop </a:t>
            </a:r>
            <a:r>
              <a:rPr lang="en-US" sz="1200" b="1" kern="1200" dirty="0">
                <a:solidFill>
                  <a:schemeClr val="tx1"/>
                </a:solidFill>
                <a:effectLst/>
                <a:latin typeface="+mn-lt"/>
                <a:ea typeface="+mn-ea"/>
                <a:cs typeface="+mn-cs"/>
              </a:rPr>
              <a:t>dysfunctional muscles and structural alignments </a:t>
            </a:r>
            <a:r>
              <a:rPr lang="en-US" sz="1200" kern="1200" dirty="0">
                <a:solidFill>
                  <a:schemeClr val="tx1"/>
                </a:solidFill>
                <a:effectLst/>
                <a:latin typeface="+mn-lt"/>
                <a:ea typeface="+mn-ea"/>
                <a:cs typeface="+mn-cs"/>
              </a:rPr>
              <a:t>that alter our M/APs through excess strain and inefficient movement pattern choices.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Eventually these abnormal M/APs produce </a:t>
            </a:r>
            <a:r>
              <a:rPr lang="en-US" sz="1200" b="1" kern="1200" dirty="0">
                <a:solidFill>
                  <a:schemeClr val="tx1"/>
                </a:solidFill>
                <a:effectLst/>
                <a:latin typeface="+mn-lt"/>
                <a:ea typeface="+mn-ea"/>
                <a:cs typeface="+mn-cs"/>
              </a:rPr>
              <a:t>compensational and dysfunctional movements</a:t>
            </a:r>
            <a:r>
              <a:rPr lang="en-US" sz="1200" kern="1200" dirty="0">
                <a:solidFill>
                  <a:schemeClr val="tx1"/>
                </a:solidFill>
                <a:effectLst/>
                <a:latin typeface="+mn-lt"/>
                <a:ea typeface="+mn-ea"/>
                <a:cs typeface="+mn-cs"/>
              </a:rPr>
              <a:t> which can result in pain or worse, in injury. </a:t>
            </a:r>
          </a:p>
        </p:txBody>
      </p:sp>
      <p:sp>
        <p:nvSpPr>
          <p:cNvPr id="4" name="Slide Number Placeholder 3"/>
          <p:cNvSpPr>
            <a:spLocks noGrp="1"/>
          </p:cNvSpPr>
          <p:nvPr>
            <p:ph type="sldNum" sz="quarter" idx="10"/>
          </p:nvPr>
        </p:nvSpPr>
        <p:spPr/>
        <p:txBody>
          <a:bodyPr/>
          <a:lstStyle/>
          <a:p>
            <a:fld id="{0C76FCFC-FDE9-45AF-A614-844577E7FAD3}" type="slidenum">
              <a:rPr lang="en-US" smtClean="0"/>
              <a:t>22</a:t>
            </a:fld>
            <a:endParaRPr lang="en-US" dirty="0"/>
          </a:p>
        </p:txBody>
      </p:sp>
    </p:spTree>
    <p:extLst>
      <p:ext uri="{BB962C8B-B14F-4D97-AF65-F5344CB8AC3E}">
        <p14:creationId xmlns:p14="http://schemas.microsoft.com/office/powerpoint/2010/main" val="10761153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kern="1200" dirty="0">
                <a:solidFill>
                  <a:schemeClr val="tx1"/>
                </a:solidFill>
                <a:effectLst/>
                <a:latin typeface="+mn-lt"/>
                <a:ea typeface="+mn-ea"/>
                <a:cs typeface="+mn-cs"/>
              </a:rPr>
              <a:t>In the fitness world, people often attempt to </a:t>
            </a:r>
            <a:r>
              <a:rPr lang="en-US" sz="1200" b="1" i="1" u="sng" kern="1200" dirty="0">
                <a:solidFill>
                  <a:schemeClr val="tx1"/>
                </a:solidFill>
                <a:effectLst/>
                <a:latin typeface="+mn-lt"/>
                <a:ea typeface="+mn-ea"/>
                <a:cs typeface="+mn-cs"/>
              </a:rPr>
              <a:t>treat the symptom</a:t>
            </a:r>
            <a:r>
              <a:rPr lang="en-US" sz="1200" kern="1200" dirty="0">
                <a:solidFill>
                  <a:schemeClr val="tx1"/>
                </a:solidFill>
                <a:effectLst/>
                <a:latin typeface="+mn-lt"/>
                <a:ea typeface="+mn-ea"/>
                <a:cs typeface="+mn-cs"/>
              </a:rPr>
              <a:t> of their weakness or pain, but </a:t>
            </a:r>
            <a:r>
              <a:rPr lang="en-US" sz="1200" b="1" i="1" u="sng" kern="1200" dirty="0">
                <a:solidFill>
                  <a:schemeClr val="tx1"/>
                </a:solidFill>
                <a:effectLst/>
                <a:latin typeface="+mn-lt"/>
                <a:ea typeface="+mn-ea"/>
                <a:cs typeface="+mn-cs"/>
              </a:rPr>
              <a:t>fail</a:t>
            </a:r>
            <a:r>
              <a:rPr lang="en-US" sz="1200" kern="1200" dirty="0">
                <a:solidFill>
                  <a:schemeClr val="tx1"/>
                </a:solidFill>
                <a:effectLst/>
                <a:latin typeface="+mn-lt"/>
                <a:ea typeface="+mn-ea"/>
                <a:cs typeface="+mn-cs"/>
              </a:rPr>
              <a:t> to address the source of the problem.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Instead of trying to sort through the different compensations that can layer upon each other, kinesiology teaches that one must go to </a:t>
            </a:r>
            <a:r>
              <a:rPr lang="en-US" sz="1200" b="1" i="1" u="sng" kern="1200" dirty="0">
                <a:solidFill>
                  <a:schemeClr val="tx1"/>
                </a:solidFill>
                <a:effectLst/>
                <a:latin typeface="+mn-lt"/>
                <a:ea typeface="+mn-ea"/>
                <a:cs typeface="+mn-cs"/>
              </a:rPr>
              <a:t>the source of all movement</a:t>
            </a:r>
            <a:r>
              <a:rPr lang="en-US" sz="1200" kern="1200" dirty="0">
                <a:solidFill>
                  <a:schemeClr val="tx1"/>
                </a:solidFill>
                <a:effectLst/>
                <a:latin typeface="+mn-lt"/>
                <a:ea typeface="+mn-ea"/>
                <a:cs typeface="+mn-cs"/>
              </a:rPr>
              <a:t>.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In other words, the structure and function of joints and muscles, and everything that functions to create movement.</a:t>
            </a:r>
          </a:p>
          <a:p>
            <a:pPr marL="0" indent="0">
              <a:buFont typeface="Arial" panose="020B0604020202020204" pitchFamily="34" charset="0"/>
              <a:buNone/>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C76FCFC-FDE9-45AF-A614-844577E7FAD3}" type="slidenum">
              <a:rPr lang="en-US" smtClean="0"/>
              <a:t>23</a:t>
            </a:fld>
            <a:endParaRPr lang="en-US" dirty="0"/>
          </a:p>
        </p:txBody>
      </p:sp>
    </p:spTree>
    <p:extLst>
      <p:ext uri="{BB962C8B-B14F-4D97-AF65-F5344CB8AC3E}">
        <p14:creationId xmlns:p14="http://schemas.microsoft.com/office/powerpoint/2010/main" val="263390596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The same is true spiritually and emotionally.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As life lays hold upon us, we tend to form </a:t>
            </a:r>
            <a:r>
              <a:rPr lang="en-US" sz="1200" b="1" kern="1200" dirty="0">
                <a:solidFill>
                  <a:schemeClr val="tx1"/>
                </a:solidFill>
                <a:effectLst/>
                <a:latin typeface="+mn-lt"/>
                <a:ea typeface="+mn-ea"/>
                <a:cs typeface="+mn-cs"/>
              </a:rPr>
              <a:t>dysfunctional responses</a:t>
            </a:r>
            <a:r>
              <a:rPr lang="en-US" sz="1200" kern="1200" dirty="0">
                <a:solidFill>
                  <a:schemeClr val="tx1"/>
                </a:solidFill>
                <a:effectLst/>
                <a:latin typeface="+mn-lt"/>
                <a:ea typeface="+mn-ea"/>
                <a:cs typeface="+mn-cs"/>
              </a:rPr>
              <a:t> to the situations we experience. </a:t>
            </a:r>
            <a:endParaRPr lang="en-US" sz="1200" kern="1200" dirty="0" smtClean="0">
              <a:solidFill>
                <a:schemeClr val="tx1"/>
              </a:solidFill>
              <a:effectLst/>
              <a:latin typeface="+mn-lt"/>
              <a:ea typeface="+mn-ea"/>
              <a:cs typeface="+mn-cs"/>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If </a:t>
            </a:r>
            <a:r>
              <a:rPr lang="en-US" sz="1200" kern="1200" dirty="0">
                <a:solidFill>
                  <a:schemeClr val="tx1"/>
                </a:solidFill>
                <a:effectLst/>
                <a:latin typeface="+mn-lt"/>
                <a:ea typeface="+mn-ea"/>
                <a:cs typeface="+mn-cs"/>
              </a:rPr>
              <a:t>these are not addressed, we tend to fall back to them when certain events arise because of the </a:t>
            </a:r>
            <a:r>
              <a:rPr lang="en-US" sz="1200" b="1" i="1" kern="1200" dirty="0">
                <a:solidFill>
                  <a:schemeClr val="tx1"/>
                </a:solidFill>
                <a:effectLst/>
                <a:latin typeface="+mn-lt"/>
                <a:ea typeface="+mn-ea"/>
                <a:cs typeface="+mn-cs"/>
              </a:rPr>
              <a:t>neurological</a:t>
            </a:r>
            <a:r>
              <a:rPr lang="en-US" sz="1200" b="1" i="1" kern="1200" baseline="0" dirty="0">
                <a:solidFill>
                  <a:schemeClr val="tx1"/>
                </a:solidFill>
                <a:effectLst/>
                <a:latin typeface="+mn-lt"/>
                <a:ea typeface="+mn-ea"/>
                <a:cs typeface="+mn-cs"/>
              </a:rPr>
              <a:t> responses </a:t>
            </a:r>
            <a:r>
              <a:rPr lang="en-US" sz="1200" kern="1200" baseline="0" dirty="0">
                <a:solidFill>
                  <a:schemeClr val="tx1"/>
                </a:solidFill>
                <a:effectLst/>
                <a:latin typeface="+mn-lt"/>
                <a:ea typeface="+mn-ea"/>
                <a:cs typeface="+mn-cs"/>
              </a:rPr>
              <a:t>that have become engraven within us</a:t>
            </a:r>
            <a:r>
              <a:rPr lang="en-US" sz="1200" kern="1200" dirty="0">
                <a:solidFill>
                  <a:schemeClr val="tx1"/>
                </a:solidFill>
                <a:effectLst/>
                <a:latin typeface="+mn-lt"/>
                <a:ea typeface="+mn-ea"/>
                <a:cs typeface="+mn-cs"/>
              </a:rPr>
              <a:t>.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Thus it feels as if we have no agency or choice, causing </a:t>
            </a:r>
            <a:r>
              <a:rPr lang="en-US" sz="1200" b="1" kern="1200" dirty="0">
                <a:solidFill>
                  <a:schemeClr val="tx1"/>
                </a:solidFill>
                <a:effectLst/>
                <a:latin typeface="+mn-lt"/>
                <a:ea typeface="+mn-ea"/>
                <a:cs typeface="+mn-cs"/>
              </a:rPr>
              <a:t>confusion, hurt, pain, and even </a:t>
            </a:r>
            <a:r>
              <a:rPr lang="en-US" sz="1200" b="1" kern="1200" dirty="0" smtClean="0">
                <a:solidFill>
                  <a:schemeClr val="tx1"/>
                </a:solidFill>
                <a:effectLst/>
                <a:latin typeface="+mn-lt"/>
                <a:ea typeface="+mn-ea"/>
                <a:cs typeface="+mn-cs"/>
              </a:rPr>
              <a:t>further, </a:t>
            </a:r>
            <a:r>
              <a:rPr lang="en-US" sz="1200" b="1" kern="1200" dirty="0">
                <a:solidFill>
                  <a:schemeClr val="tx1"/>
                </a:solidFill>
                <a:effectLst/>
                <a:latin typeface="+mn-lt"/>
                <a:ea typeface="+mn-ea"/>
                <a:cs typeface="+mn-cs"/>
              </a:rPr>
              <a:t>hatred for ourselves</a:t>
            </a:r>
            <a:r>
              <a:rPr lang="en-US" sz="1200" kern="1200" dirty="0">
                <a:solidFill>
                  <a:schemeClr val="tx1"/>
                </a:solidFill>
                <a:effectLst/>
                <a:latin typeface="+mn-lt"/>
                <a:ea typeface="+mn-ea"/>
                <a:cs typeface="+mn-cs"/>
              </a:rPr>
              <a:t>.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For some, we are left asking, </a:t>
            </a:r>
            <a:r>
              <a:rPr lang="en-US" sz="1200" b="1" i="1" kern="1200" dirty="0">
                <a:solidFill>
                  <a:schemeClr val="tx1"/>
                </a:solidFill>
                <a:effectLst/>
                <a:latin typeface="+mn-lt"/>
                <a:ea typeface="+mn-ea"/>
                <a:cs typeface="+mn-cs"/>
              </a:rPr>
              <a:t>“Why can I not overcome this?”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The answer is because we have not properly addressed the root cause, which is </a:t>
            </a:r>
            <a:r>
              <a:rPr lang="en-US" sz="1200" b="1" u="sng" kern="1200" dirty="0">
                <a:solidFill>
                  <a:schemeClr val="tx1"/>
                </a:solidFill>
                <a:effectLst/>
                <a:latin typeface="+mn-lt"/>
                <a:ea typeface="+mn-ea"/>
                <a:cs typeface="+mn-cs"/>
              </a:rPr>
              <a:t>our relationship with God, with ours self, and with others</a:t>
            </a:r>
            <a:r>
              <a:rPr lang="en-US" sz="1200" kern="1200" dirty="0">
                <a:solidFill>
                  <a:schemeClr val="tx1"/>
                </a:solidFill>
                <a:effectLst/>
                <a:latin typeface="+mn-lt"/>
                <a:ea typeface="+mn-ea"/>
                <a:cs typeface="+mn-cs"/>
              </a:rPr>
              <a:t> as illuminated by the light of Christ and the Holy Ghost</a:t>
            </a:r>
            <a:r>
              <a:rPr lang="en-US" sz="1200" kern="1200" dirty="0" smtClean="0">
                <a:solidFill>
                  <a:schemeClr val="tx1"/>
                </a:solidFill>
                <a:effectLst/>
                <a:latin typeface="+mn-lt"/>
                <a:ea typeface="+mn-ea"/>
                <a:cs typeface="+mn-cs"/>
              </a:rPr>
              <a:t>.</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We must build our foundation on Jesus</a:t>
            </a:r>
            <a:r>
              <a:rPr lang="en-US" sz="1200" kern="1200" baseline="0" dirty="0" smtClean="0">
                <a:solidFill>
                  <a:schemeClr val="tx1"/>
                </a:solidFill>
                <a:effectLst/>
                <a:latin typeface="+mn-lt"/>
                <a:ea typeface="+mn-ea"/>
                <a:cs typeface="+mn-cs"/>
              </a:rPr>
              <a:t> Christ</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0C76FCFC-FDE9-45AF-A614-844577E7FAD3}" type="slidenum">
              <a:rPr lang="en-US" smtClean="0"/>
              <a:t>24</a:t>
            </a:fld>
            <a:endParaRPr lang="en-US" dirty="0"/>
          </a:p>
        </p:txBody>
      </p:sp>
    </p:spTree>
    <p:extLst>
      <p:ext uri="{BB962C8B-B14F-4D97-AF65-F5344CB8AC3E}">
        <p14:creationId xmlns:p14="http://schemas.microsoft.com/office/powerpoint/2010/main" val="230047218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Kinesiology explains that we form dysfunctional M/APs through three primary root causes, muscular imbalance, muscular weakness, and dysfunctional movement, with each cause influencing the other.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i="1" u="sng" kern="1200" dirty="0">
                <a:solidFill>
                  <a:srgbClr val="FF0000"/>
                </a:solidFill>
                <a:effectLst/>
                <a:latin typeface="+mn-lt"/>
                <a:ea typeface="+mn-ea"/>
                <a:cs typeface="+mn-cs"/>
              </a:rPr>
              <a:t>Muscular imbalances</a:t>
            </a:r>
            <a:r>
              <a:rPr lang="en-US" sz="1200" b="1" i="1" u="none"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are often a result of </a:t>
            </a:r>
            <a:r>
              <a:rPr lang="en-US" sz="1200" b="1" kern="1200" dirty="0">
                <a:solidFill>
                  <a:schemeClr val="tx1"/>
                </a:solidFill>
                <a:effectLst/>
                <a:latin typeface="+mn-lt"/>
                <a:ea typeface="+mn-ea"/>
                <a:cs typeface="+mn-cs"/>
              </a:rPr>
              <a:t>two things</a:t>
            </a:r>
            <a:r>
              <a:rPr lang="en-US" sz="1200" kern="1200" dirty="0">
                <a:solidFill>
                  <a:schemeClr val="tx1"/>
                </a:solidFill>
                <a:effectLst/>
                <a:latin typeface="+mn-lt"/>
                <a:ea typeface="+mn-ea"/>
                <a:cs typeface="+mn-cs"/>
              </a:rPr>
              <a:t>: repetitive positions or repetitive movements.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i="1" u="sng" kern="1200" dirty="0">
                <a:solidFill>
                  <a:schemeClr val="tx1"/>
                </a:solidFill>
                <a:effectLst/>
                <a:latin typeface="+mn-lt"/>
                <a:ea typeface="+mn-ea"/>
                <a:cs typeface="+mn-cs"/>
              </a:rPr>
              <a:t>Weakness</a:t>
            </a:r>
            <a:r>
              <a:rPr lang="en-US" sz="1200" kern="1200" dirty="0">
                <a:solidFill>
                  <a:schemeClr val="tx1"/>
                </a:solidFill>
                <a:effectLst/>
                <a:latin typeface="+mn-lt"/>
                <a:ea typeface="+mn-ea"/>
                <a:cs typeface="+mn-cs"/>
              </a:rPr>
              <a:t> also occurs, in part, as a result of repetitive positions or movements.  If we start to engage in the same positions or movements repetitively, then our body struggles to respond when it is asked to do something different.  However, </a:t>
            </a:r>
            <a:r>
              <a:rPr lang="en-US" sz="1200" b="1" i="1" u="sng" kern="1200" dirty="0">
                <a:solidFill>
                  <a:schemeClr val="tx1"/>
                </a:solidFill>
                <a:effectLst/>
                <a:latin typeface="+mn-lt"/>
                <a:ea typeface="+mn-ea"/>
                <a:cs typeface="+mn-cs"/>
              </a:rPr>
              <a:t>weakness</a:t>
            </a:r>
            <a:r>
              <a:rPr lang="en-US" sz="1200" kern="1200" dirty="0">
                <a:solidFill>
                  <a:schemeClr val="tx1"/>
                </a:solidFill>
                <a:effectLst/>
                <a:latin typeface="+mn-lt"/>
                <a:ea typeface="+mn-ea"/>
                <a:cs typeface="+mn-cs"/>
              </a:rPr>
              <a:t> can also occur from the simple principle, “Use or lose it.”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Finally, </a:t>
            </a:r>
            <a:r>
              <a:rPr lang="en-US" sz="1200" b="1" i="1" u="sng" kern="1200" dirty="0">
                <a:solidFill>
                  <a:schemeClr val="tx1"/>
                </a:solidFill>
                <a:effectLst/>
                <a:latin typeface="+mn-lt"/>
                <a:ea typeface="+mn-ea"/>
                <a:cs typeface="+mn-cs"/>
              </a:rPr>
              <a:t>irregular movement</a:t>
            </a:r>
            <a:r>
              <a:rPr lang="en-US" sz="1200" kern="1200" dirty="0">
                <a:solidFill>
                  <a:schemeClr val="tx1"/>
                </a:solidFill>
                <a:effectLst/>
                <a:latin typeface="+mn-lt"/>
                <a:ea typeface="+mn-ea"/>
                <a:cs typeface="+mn-cs"/>
              </a:rPr>
              <a:t> occurs as a result of either of the first two root causes, but it also occurs due to </a:t>
            </a:r>
            <a:r>
              <a:rPr lang="en-US" sz="1200" b="1" kern="1200" dirty="0">
                <a:solidFill>
                  <a:schemeClr val="tx1"/>
                </a:solidFill>
                <a:effectLst/>
                <a:latin typeface="+mn-lt"/>
                <a:ea typeface="+mn-ea"/>
                <a:cs typeface="+mn-cs"/>
              </a:rPr>
              <a:t>incorrect knowledge, coaching, or training of a movement</a:t>
            </a:r>
            <a:r>
              <a:rPr lang="en-US" sz="1200" kern="1200" dirty="0">
                <a:solidFill>
                  <a:schemeClr val="tx1"/>
                </a:solidFill>
                <a:effectLst/>
                <a:latin typeface="+mn-lt"/>
                <a:ea typeface="+mn-ea"/>
                <a:cs typeface="+mn-cs"/>
              </a:rPr>
              <a:t>.  If someone is learning a movement but they learn a dysfunctional pattern instead and then continue to train that pattern, they are programming their neuromuscular system with this dysfunctional pattern so this becomes their default way of executing this movement.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The brain works the same way</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C76FCFC-FDE9-45AF-A614-844577E7FAD3}" type="slidenum">
              <a:rPr lang="en-US" smtClean="0"/>
              <a:t>25</a:t>
            </a:fld>
            <a:endParaRPr lang="en-US" dirty="0"/>
          </a:p>
        </p:txBody>
      </p:sp>
    </p:spTree>
    <p:extLst>
      <p:ext uri="{BB962C8B-B14F-4D97-AF65-F5344CB8AC3E}">
        <p14:creationId xmlns:p14="http://schemas.microsoft.com/office/powerpoint/2010/main" val="352918785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For example, professional cyclists saddle their riding bikes for hundreds, if not thousands, of miles per week, which they often do for years or decades.  Doing so results in the adaptive shortening of the hip flexors due to both position (sitting without ever moving the hip into full extension) and activation (everything is strengthened in this limited position) to the point where true extension of the hip cannot be achieved.  This also impacts their internal and external hip rotation, causing it to shorten and weaken.</a:t>
            </a:r>
            <a:endParaRPr lang="en-US" dirty="0"/>
          </a:p>
        </p:txBody>
      </p:sp>
      <p:sp>
        <p:nvSpPr>
          <p:cNvPr id="4" name="Slide Number Placeholder 3"/>
          <p:cNvSpPr>
            <a:spLocks noGrp="1"/>
          </p:cNvSpPr>
          <p:nvPr>
            <p:ph type="sldNum" sz="quarter" idx="10"/>
          </p:nvPr>
        </p:nvSpPr>
        <p:spPr/>
        <p:txBody>
          <a:bodyPr/>
          <a:lstStyle/>
          <a:p>
            <a:fld id="{0C76FCFC-FDE9-45AF-A614-844577E7FAD3}" type="slidenum">
              <a:rPr lang="en-US" smtClean="0"/>
              <a:t>26</a:t>
            </a:fld>
            <a:endParaRPr lang="en-US" dirty="0"/>
          </a:p>
        </p:txBody>
      </p:sp>
    </p:spTree>
    <p:extLst>
      <p:ext uri="{BB962C8B-B14F-4D97-AF65-F5344CB8AC3E}">
        <p14:creationId xmlns:p14="http://schemas.microsoft.com/office/powerpoint/2010/main" val="87795859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To continue with this example, certain muscles may weaken because the cyclist is not achieving full extension as stated previously.  Thereby, when they attempt an activity which requires this muscle to create or stabilize movement, it is too weak to contribute properly.</a:t>
            </a:r>
            <a:endParaRPr lang="en-US" dirty="0"/>
          </a:p>
        </p:txBody>
      </p:sp>
      <p:sp>
        <p:nvSpPr>
          <p:cNvPr id="4" name="Slide Number Placeholder 3"/>
          <p:cNvSpPr>
            <a:spLocks noGrp="1"/>
          </p:cNvSpPr>
          <p:nvPr>
            <p:ph type="sldNum" sz="quarter" idx="10"/>
          </p:nvPr>
        </p:nvSpPr>
        <p:spPr/>
        <p:txBody>
          <a:bodyPr/>
          <a:lstStyle/>
          <a:p>
            <a:fld id="{0C76FCFC-FDE9-45AF-A614-844577E7FAD3}" type="slidenum">
              <a:rPr lang="en-US" smtClean="0"/>
              <a:t>27</a:t>
            </a:fld>
            <a:endParaRPr lang="en-US" dirty="0"/>
          </a:p>
        </p:txBody>
      </p:sp>
    </p:spTree>
    <p:extLst>
      <p:ext uri="{BB962C8B-B14F-4D97-AF65-F5344CB8AC3E}">
        <p14:creationId xmlns:p14="http://schemas.microsoft.com/office/powerpoint/2010/main" val="265552683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In response, their neuromuscular system finds an alternate way of achieving their movement goal.  This is defined as a </a:t>
            </a:r>
            <a:r>
              <a:rPr lang="en-US" sz="1200" b="1" kern="1200" dirty="0">
                <a:solidFill>
                  <a:schemeClr val="tx1"/>
                </a:solidFill>
                <a:effectLst/>
                <a:latin typeface="+mn-lt"/>
                <a:ea typeface="+mn-ea"/>
                <a:cs typeface="+mn-cs"/>
              </a:rPr>
              <a:t>compensatory movement pattern</a:t>
            </a:r>
            <a:r>
              <a:rPr lang="en-US" sz="1200" kern="1200" dirty="0">
                <a:solidFill>
                  <a:schemeClr val="tx1"/>
                </a:solidFill>
                <a:effectLst/>
                <a:latin typeface="+mn-lt"/>
                <a:ea typeface="+mn-ea"/>
                <a:cs typeface="+mn-cs"/>
              </a:rPr>
              <a:t>.  However, this will effectively program the cyclist’s </a:t>
            </a:r>
            <a:r>
              <a:rPr lang="en-US" sz="1200" b="1" kern="1200" dirty="0">
                <a:solidFill>
                  <a:schemeClr val="tx1"/>
                </a:solidFill>
                <a:effectLst/>
                <a:latin typeface="+mn-lt"/>
                <a:ea typeface="+mn-ea"/>
                <a:cs typeface="+mn-cs"/>
              </a:rPr>
              <a:t>neuromuscular system </a:t>
            </a:r>
            <a:r>
              <a:rPr lang="en-US" sz="1200" kern="1200" dirty="0">
                <a:solidFill>
                  <a:schemeClr val="tx1"/>
                </a:solidFill>
                <a:effectLst/>
                <a:latin typeface="+mn-lt"/>
                <a:ea typeface="+mn-ea"/>
                <a:cs typeface="+mn-cs"/>
              </a:rPr>
              <a:t>with a dysfunctional pattern so it becomes their default method for executing this movement.</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Thus, because they have lost both range and strength in various movements and muscles, any task which requires the abilities that they have lost will result in some type of compensation or dysfunctional movement.  Over time, moving in a compensated way can result in pain or injury if the source is not corrected. </a:t>
            </a:r>
            <a:endParaRPr lang="en-US" dirty="0"/>
          </a:p>
        </p:txBody>
      </p:sp>
      <p:sp>
        <p:nvSpPr>
          <p:cNvPr id="4" name="Slide Number Placeholder 3"/>
          <p:cNvSpPr>
            <a:spLocks noGrp="1"/>
          </p:cNvSpPr>
          <p:nvPr>
            <p:ph type="sldNum" sz="quarter" idx="10"/>
          </p:nvPr>
        </p:nvSpPr>
        <p:spPr/>
        <p:txBody>
          <a:bodyPr/>
          <a:lstStyle/>
          <a:p>
            <a:fld id="{0C76FCFC-FDE9-45AF-A614-844577E7FAD3}" type="slidenum">
              <a:rPr lang="en-US" smtClean="0"/>
              <a:t>28</a:t>
            </a:fld>
            <a:endParaRPr lang="en-US" dirty="0"/>
          </a:p>
        </p:txBody>
      </p:sp>
    </p:spTree>
    <p:extLst>
      <p:ext uri="{BB962C8B-B14F-4D97-AF65-F5344CB8AC3E}">
        <p14:creationId xmlns:p14="http://schemas.microsoft.com/office/powerpoint/2010/main" val="345945545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US" sz="1200" kern="1200" dirty="0">
                <a:solidFill>
                  <a:schemeClr val="tx1"/>
                </a:solidFill>
                <a:effectLst/>
                <a:latin typeface="+mn-lt"/>
                <a:ea typeface="+mn-ea"/>
                <a:cs typeface="+mn-cs"/>
              </a:rPr>
              <a:t>First, if the </a:t>
            </a:r>
            <a:r>
              <a:rPr lang="en-US" sz="1200" b="1" kern="1200" dirty="0">
                <a:solidFill>
                  <a:schemeClr val="tx1"/>
                </a:solidFill>
                <a:effectLst/>
                <a:latin typeface="+mn-lt"/>
                <a:ea typeface="+mn-ea"/>
                <a:cs typeface="+mn-cs"/>
              </a:rPr>
              <a:t>active and passive</a:t>
            </a:r>
            <a:r>
              <a:rPr lang="en-US" sz="1200" kern="1200" dirty="0">
                <a:solidFill>
                  <a:schemeClr val="tx1"/>
                </a:solidFill>
                <a:effectLst/>
                <a:latin typeface="+mn-lt"/>
                <a:ea typeface="+mn-ea"/>
                <a:cs typeface="+mn-cs"/>
              </a:rPr>
              <a:t> structures of a person’s joints </a:t>
            </a:r>
            <a:r>
              <a:rPr lang="en-US" sz="1200" b="1" kern="1200" dirty="0">
                <a:solidFill>
                  <a:schemeClr val="tx1"/>
                </a:solidFill>
                <a:effectLst/>
                <a:latin typeface="+mn-lt"/>
                <a:ea typeface="+mn-ea"/>
                <a:cs typeface="+mn-cs"/>
              </a:rPr>
              <a:t>do not allow proper movement</a:t>
            </a:r>
            <a:r>
              <a:rPr lang="en-US" sz="1200" kern="1200" dirty="0">
                <a:solidFill>
                  <a:schemeClr val="tx1"/>
                </a:solidFill>
                <a:effectLst/>
                <a:latin typeface="+mn-lt"/>
                <a:ea typeface="+mn-ea"/>
                <a:cs typeface="+mn-cs"/>
              </a:rPr>
              <a:t>, no amount of training will correct it. </a:t>
            </a:r>
            <a:r>
              <a:rPr lang="en-US" sz="1200" kern="1200" dirty="0" smtClean="0">
                <a:solidFill>
                  <a:schemeClr val="tx1"/>
                </a:solidFill>
                <a:effectLst/>
                <a:latin typeface="+mn-lt"/>
                <a:ea typeface="+mn-ea"/>
                <a:cs typeface="+mn-cs"/>
              </a:rPr>
              <a:t>The first </a:t>
            </a:r>
            <a:r>
              <a:rPr lang="en-US" sz="1200" kern="1200" dirty="0">
                <a:solidFill>
                  <a:schemeClr val="tx1"/>
                </a:solidFill>
                <a:effectLst/>
                <a:latin typeface="+mn-lt"/>
                <a:ea typeface="+mn-ea"/>
                <a:cs typeface="+mn-cs"/>
              </a:rPr>
              <a:t>step is to address joint mobility and tissue </a:t>
            </a:r>
            <a:r>
              <a:rPr lang="en-US" sz="1200" kern="1200" dirty="0" smtClean="0">
                <a:solidFill>
                  <a:schemeClr val="tx1"/>
                </a:solidFill>
                <a:effectLst/>
                <a:latin typeface="+mn-lt"/>
                <a:ea typeface="+mn-ea"/>
                <a:cs typeface="+mn-cs"/>
              </a:rPr>
              <a:t>quality.</a:t>
            </a:r>
            <a:endParaRPr lang="en-US" sz="1200" kern="1200" dirty="0">
              <a:solidFill>
                <a:schemeClr val="tx1"/>
              </a:solidFill>
              <a:effectLst/>
              <a:latin typeface="+mn-lt"/>
              <a:ea typeface="+mn-ea"/>
              <a:cs typeface="+mn-cs"/>
            </a:endParaRPr>
          </a:p>
          <a:p>
            <a:pPr marL="228600" indent="-228600">
              <a:buFont typeface="+mj-lt"/>
              <a:buAutoNum type="arabicPeriod"/>
            </a:pPr>
            <a:endParaRPr lang="en-US" sz="1200" kern="1200" dirty="0">
              <a:solidFill>
                <a:schemeClr val="tx1"/>
              </a:solidFill>
              <a:effectLst/>
              <a:latin typeface="+mn-lt"/>
              <a:ea typeface="+mn-ea"/>
              <a:cs typeface="+mn-cs"/>
            </a:endParaRP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a:solidFill>
                  <a:schemeClr val="tx1"/>
                </a:solidFill>
                <a:effectLst/>
                <a:latin typeface="+mn-lt"/>
                <a:ea typeface="+mn-ea"/>
                <a:cs typeface="+mn-cs"/>
              </a:rPr>
              <a:t>Before one can move properly, they must </a:t>
            </a:r>
            <a:r>
              <a:rPr lang="en-US" sz="1200" b="1" kern="1200" dirty="0">
                <a:solidFill>
                  <a:schemeClr val="tx1"/>
                </a:solidFill>
                <a:effectLst/>
                <a:latin typeface="+mn-lt"/>
                <a:ea typeface="+mn-ea"/>
                <a:cs typeface="+mn-cs"/>
              </a:rPr>
              <a:t>break their old</a:t>
            </a:r>
            <a:r>
              <a:rPr lang="en-US" sz="1200" kern="1200" dirty="0">
                <a:solidFill>
                  <a:schemeClr val="tx1"/>
                </a:solidFill>
                <a:effectLst/>
                <a:latin typeface="+mn-lt"/>
                <a:ea typeface="+mn-ea"/>
                <a:cs typeface="+mn-cs"/>
              </a:rPr>
              <a:t>, dysfunctional patterns. In scripture,</a:t>
            </a:r>
            <a:r>
              <a:rPr lang="en-US" sz="1200" kern="1200" baseline="0" dirty="0">
                <a:solidFill>
                  <a:schemeClr val="tx1"/>
                </a:solidFill>
                <a:effectLst/>
                <a:latin typeface="+mn-lt"/>
                <a:ea typeface="+mn-ea"/>
                <a:cs typeface="+mn-cs"/>
              </a:rPr>
              <a:t> we would call this putting off the old and putting on the new.  </a:t>
            </a:r>
            <a:r>
              <a:rPr lang="en-US" sz="1200" kern="1200" dirty="0">
                <a:solidFill>
                  <a:schemeClr val="tx1"/>
                </a:solidFill>
                <a:effectLst/>
                <a:latin typeface="+mn-lt"/>
                <a:ea typeface="+mn-ea"/>
                <a:cs typeface="+mn-cs"/>
              </a:rPr>
              <a:t>If certain movements are always performed together, they can become associated through repetition.  </a:t>
            </a:r>
            <a:r>
              <a:rPr lang="en-US" sz="1200" b="1" i="1" u="sng" kern="1200" dirty="0">
                <a:solidFill>
                  <a:schemeClr val="tx1"/>
                </a:solidFill>
                <a:effectLst/>
                <a:latin typeface="+mn-lt"/>
                <a:ea typeface="+mn-ea"/>
                <a:cs typeface="+mn-cs"/>
              </a:rPr>
              <a:t>Dissociation</a:t>
            </a:r>
            <a:r>
              <a:rPr lang="en-US" sz="1200" kern="1200" dirty="0">
                <a:solidFill>
                  <a:schemeClr val="tx1"/>
                </a:solidFill>
                <a:effectLst/>
                <a:latin typeface="+mn-lt"/>
                <a:ea typeface="+mn-ea"/>
                <a:cs typeface="+mn-cs"/>
              </a:rPr>
              <a:t> is the act of breaking associated patterns, which we can accomplish by performing the opposite movement.  This is done in order to open up one’s neuromuscular system so that they can independently control every joint, movement, and even muscle.  Doing so creates a plethora of smooth, controlled movements to choose from in order to accomplish whatever movement task is at hand. Dissociation gives us the power to choose the right M/AP for the job.  However, once a person breaks their old patterns, they must ensure that all their muscles are active and strong enough to perform the tasks demanded of them.  Some muscle may have atrophied due to dormancy.  Building strength is the next step in the activation process.  This is done by repeatedly applying the principle of progressive overload.</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US" sz="1200" kern="1200" dirty="0">
              <a:solidFill>
                <a:schemeClr val="tx1"/>
              </a:solidFill>
              <a:effectLst/>
              <a:latin typeface="+mn-lt"/>
              <a:ea typeface="+mn-ea"/>
              <a:cs typeface="+mn-cs"/>
            </a:endParaRP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1" kern="1200" dirty="0">
                <a:solidFill>
                  <a:schemeClr val="tx1"/>
                </a:solidFill>
                <a:effectLst/>
                <a:latin typeface="+mn-lt"/>
                <a:ea typeface="+mn-ea"/>
                <a:cs typeface="+mn-cs"/>
              </a:rPr>
              <a:t>Finally</a:t>
            </a:r>
            <a:r>
              <a:rPr lang="en-US" sz="1200" kern="1200" dirty="0">
                <a:solidFill>
                  <a:schemeClr val="tx1"/>
                </a:solidFill>
                <a:effectLst/>
                <a:latin typeface="+mn-lt"/>
                <a:ea typeface="+mn-ea"/>
                <a:cs typeface="+mn-cs"/>
              </a:rPr>
              <a:t>, now that a person’s slate is clean in regards to their M/AP, they are ready to </a:t>
            </a:r>
            <a:r>
              <a:rPr lang="en-US" sz="1200" b="1" kern="1200" dirty="0">
                <a:solidFill>
                  <a:schemeClr val="tx1"/>
                </a:solidFill>
                <a:effectLst/>
                <a:latin typeface="+mn-lt"/>
                <a:ea typeface="+mn-ea"/>
                <a:cs typeface="+mn-cs"/>
              </a:rPr>
              <a:t>integrate everything into functional M/APs </a:t>
            </a:r>
            <a:r>
              <a:rPr lang="en-US" sz="1200" kern="1200" dirty="0">
                <a:solidFill>
                  <a:schemeClr val="tx1"/>
                </a:solidFill>
                <a:effectLst/>
                <a:latin typeface="+mn-lt"/>
                <a:ea typeface="+mn-ea"/>
                <a:cs typeface="+mn-cs"/>
              </a:rPr>
              <a:t>so that their body can move freely and without pain.  All of one’s previous work culminates into creation functional M/APs so that when they navigate their life, they will have solid M/APs from which to move from, minimizing injury risk and maximizing performance.</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0C76FCFC-FDE9-45AF-A614-844577E7FAD3}" type="slidenum">
              <a:rPr lang="en-US" smtClean="0"/>
              <a:t>29</a:t>
            </a:fld>
            <a:endParaRPr lang="en-US" dirty="0"/>
          </a:p>
        </p:txBody>
      </p:sp>
    </p:spTree>
    <p:extLst>
      <p:ext uri="{BB962C8B-B14F-4D97-AF65-F5344CB8AC3E}">
        <p14:creationId xmlns:p14="http://schemas.microsoft.com/office/powerpoint/2010/main" val="187363474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Through incorrect relationships with our Heavenly Father, our self, and or our neighbors, we tend to form </a:t>
            </a:r>
            <a:r>
              <a:rPr lang="en-US" sz="1200" b="1" kern="1200" dirty="0">
                <a:solidFill>
                  <a:schemeClr val="tx1"/>
                </a:solidFill>
                <a:effectLst/>
                <a:latin typeface="+mn-lt"/>
                <a:ea typeface="+mn-ea"/>
                <a:cs typeface="+mn-cs"/>
              </a:rPr>
              <a:t>compensatory and dysfunctional </a:t>
            </a:r>
            <a:r>
              <a:rPr lang="en-US" sz="1200" kern="1200" dirty="0" smtClean="0">
                <a:solidFill>
                  <a:schemeClr val="tx1"/>
                </a:solidFill>
                <a:effectLst/>
                <a:latin typeface="+mn-lt"/>
                <a:ea typeface="+mn-ea"/>
                <a:cs typeface="+mn-cs"/>
              </a:rPr>
              <a:t>response</a:t>
            </a:r>
            <a:r>
              <a:rPr lang="en-US" sz="1200" kern="1200" baseline="0" dirty="0" smtClean="0">
                <a:solidFill>
                  <a:schemeClr val="tx1"/>
                </a:solidFill>
                <a:effectLst/>
                <a:latin typeface="+mn-lt"/>
                <a:ea typeface="+mn-ea"/>
                <a:cs typeface="+mn-cs"/>
              </a:rPr>
              <a:t> patterns</a:t>
            </a:r>
            <a:r>
              <a:rPr lang="en-US" sz="1200" kern="1200" dirty="0" smtClean="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We form these responses through </a:t>
            </a:r>
            <a:r>
              <a:rPr lang="en-US" sz="1200" b="1" kern="1200" dirty="0">
                <a:solidFill>
                  <a:schemeClr val="tx1"/>
                </a:solidFill>
                <a:effectLst/>
                <a:latin typeface="+mn-lt"/>
                <a:ea typeface="+mn-ea"/>
                <a:cs typeface="+mn-cs"/>
              </a:rPr>
              <a:t>three primary root causes</a:t>
            </a:r>
            <a:r>
              <a:rPr lang="en-US" sz="1200" b="0" kern="1200" dirty="0">
                <a:solidFill>
                  <a:schemeClr val="tx1"/>
                </a:solidFill>
                <a:effectLst/>
                <a:latin typeface="+mn-lt"/>
                <a:ea typeface="+mn-ea"/>
                <a:cs typeface="+mn-cs"/>
              </a:rPr>
              <a:t>.</a:t>
            </a:r>
            <a:r>
              <a:rPr lang="en-US" sz="1200" b="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Again, just as in kinesiology, each root cause influences the other.</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Life in this present world consists of relationships, whether it be with God, our self, or others.  The truth of this concept is evident in the two great commandments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In part, the Gospel is about the </a:t>
            </a:r>
            <a:r>
              <a:rPr lang="en-US" sz="1200" b="1" i="1" kern="1200" dirty="0">
                <a:solidFill>
                  <a:schemeClr val="tx1"/>
                </a:solidFill>
                <a:effectLst/>
                <a:latin typeface="+mn-lt"/>
                <a:ea typeface="+mn-ea"/>
                <a:cs typeface="+mn-cs"/>
              </a:rPr>
              <a:t>quality of our relationship </a:t>
            </a:r>
            <a:r>
              <a:rPr lang="en-US" sz="1200" kern="1200" dirty="0">
                <a:solidFill>
                  <a:schemeClr val="tx1"/>
                </a:solidFill>
                <a:effectLst/>
                <a:latin typeface="+mn-lt"/>
                <a:ea typeface="+mn-ea"/>
                <a:cs typeface="+mn-cs"/>
              </a:rPr>
              <a:t>with the Father, the Son, and the Holy Ghost, which is </a:t>
            </a:r>
            <a:r>
              <a:rPr lang="en-US" sz="1200" b="1" i="1" kern="1200" dirty="0">
                <a:solidFill>
                  <a:schemeClr val="tx1"/>
                </a:solidFill>
                <a:effectLst/>
                <a:latin typeface="+mn-lt"/>
                <a:ea typeface="+mn-ea"/>
                <a:cs typeface="+mn-cs"/>
              </a:rPr>
              <a:t>displayed</a:t>
            </a:r>
            <a:r>
              <a:rPr lang="en-US" sz="1200" kern="1200" dirty="0">
                <a:solidFill>
                  <a:schemeClr val="tx1"/>
                </a:solidFill>
                <a:effectLst/>
                <a:latin typeface="+mn-lt"/>
                <a:ea typeface="+mn-ea"/>
                <a:cs typeface="+mn-cs"/>
              </a:rPr>
              <a:t> through our relationships with our self and our neighbor. </a:t>
            </a:r>
            <a:endParaRPr lang="en-US" dirty="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C76FCFC-FDE9-45AF-A614-844577E7FAD3}" type="slidenum">
              <a:rPr lang="en-US" smtClean="0"/>
              <a:t>30</a:t>
            </a:fld>
            <a:endParaRPr lang="en-US" dirty="0"/>
          </a:p>
        </p:txBody>
      </p:sp>
    </p:spTree>
    <p:extLst>
      <p:ext uri="{BB962C8B-B14F-4D97-AF65-F5344CB8AC3E}">
        <p14:creationId xmlns:p14="http://schemas.microsoft.com/office/powerpoint/2010/main" val="33402855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There is nothing greater than to know and be known, or in</a:t>
            </a:r>
            <a:r>
              <a:rPr lang="en-US" sz="1200" kern="1200" baseline="0" dirty="0">
                <a:solidFill>
                  <a:schemeClr val="tx1"/>
                </a:solidFill>
                <a:effectLst/>
                <a:latin typeface="+mn-lt"/>
                <a:ea typeface="+mn-ea"/>
                <a:cs typeface="+mn-cs"/>
              </a:rPr>
              <a:t> other words, to love and be loved.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baseline="0" dirty="0">
                <a:solidFill>
                  <a:schemeClr val="tx1"/>
                </a:solidFill>
                <a:effectLst/>
                <a:latin typeface="+mn-lt"/>
                <a:ea typeface="+mn-ea"/>
                <a:cs typeface="+mn-cs"/>
              </a:rPr>
              <a:t>Whether we admit it or not, we all have this desire at some level.</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baseline="0" dirty="0">
                <a:solidFill>
                  <a:schemeClr val="tx1"/>
                </a:solidFill>
                <a:effectLst/>
                <a:latin typeface="+mn-lt"/>
                <a:ea typeface="+mn-ea"/>
                <a:cs typeface="+mn-cs"/>
              </a:rPr>
              <a:t>We all have a need and desire for intimacy, but not as the world would define it.</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0C76FCFC-FDE9-45AF-A614-844577E7FAD3}" type="slidenum">
              <a:rPr lang="en-US" smtClean="0"/>
              <a:t>3</a:t>
            </a:fld>
            <a:endParaRPr lang="en-US" dirty="0"/>
          </a:p>
        </p:txBody>
      </p:sp>
    </p:spTree>
    <p:extLst>
      <p:ext uri="{BB962C8B-B14F-4D97-AF65-F5344CB8AC3E}">
        <p14:creationId xmlns:p14="http://schemas.microsoft.com/office/powerpoint/2010/main" val="175106617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foundation for this relationship is our sense of self-worth and value.  If this relation is imbalanced, it will also affect how we value others.  This imbalance occurs in one of two ways.  </a:t>
            </a:r>
          </a:p>
          <a:p>
            <a:pPr marL="228600" indent="-228600">
              <a:buFont typeface="+mj-lt"/>
              <a:buAutoNum type="arabicPeriod"/>
            </a:pPr>
            <a:r>
              <a:rPr lang="en-US" sz="1200" b="1" i="1" u="sng" kern="1200" dirty="0">
                <a:solidFill>
                  <a:schemeClr val="tx1"/>
                </a:solidFill>
                <a:effectLst/>
                <a:latin typeface="+mn-lt"/>
                <a:ea typeface="+mn-ea"/>
                <a:cs typeface="+mn-cs"/>
              </a:rPr>
              <a:t>One</a:t>
            </a:r>
            <a:r>
              <a:rPr lang="en-US" sz="1200" kern="1200" dirty="0">
                <a:solidFill>
                  <a:schemeClr val="tx1"/>
                </a:solidFill>
                <a:effectLst/>
                <a:latin typeface="+mn-lt"/>
                <a:ea typeface="+mn-ea"/>
                <a:cs typeface="+mn-cs"/>
              </a:rPr>
              <a:t>, we believe that we have little or no worth.  </a:t>
            </a:r>
          </a:p>
          <a:p>
            <a:pPr marL="228600" indent="-228600">
              <a:buFont typeface="+mj-lt"/>
              <a:buAutoNum type="arabicPeriod"/>
            </a:pPr>
            <a:r>
              <a:rPr lang="en-US" sz="1200" b="1" i="1" u="sng" kern="1200" dirty="0">
                <a:solidFill>
                  <a:schemeClr val="tx1"/>
                </a:solidFill>
                <a:effectLst/>
                <a:latin typeface="+mn-lt"/>
                <a:ea typeface="+mn-ea"/>
                <a:cs typeface="+mn-cs"/>
              </a:rPr>
              <a:t>Two</a:t>
            </a:r>
            <a:r>
              <a:rPr lang="en-US" sz="1200" kern="1200" dirty="0">
                <a:solidFill>
                  <a:schemeClr val="tx1"/>
                </a:solidFill>
                <a:effectLst/>
                <a:latin typeface="+mn-lt"/>
                <a:ea typeface="+mn-ea"/>
                <a:cs typeface="+mn-cs"/>
              </a:rPr>
              <a:t>, we believe that we are worth more than others.  </a:t>
            </a:r>
          </a:p>
          <a:p>
            <a:r>
              <a:rPr lang="en-US" sz="1200" kern="1200" dirty="0">
                <a:solidFill>
                  <a:schemeClr val="tx1"/>
                </a:solidFill>
                <a:effectLst/>
                <a:latin typeface="+mn-lt"/>
                <a:ea typeface="+mn-ea"/>
                <a:cs typeface="+mn-cs"/>
              </a:rPr>
              <a:t>In either situation, our relation with our self and our neighbor will be effected.</a:t>
            </a:r>
            <a:endParaRPr lang="en-US" dirty="0"/>
          </a:p>
        </p:txBody>
      </p:sp>
      <p:sp>
        <p:nvSpPr>
          <p:cNvPr id="4" name="Slide Number Placeholder 3"/>
          <p:cNvSpPr>
            <a:spLocks noGrp="1"/>
          </p:cNvSpPr>
          <p:nvPr>
            <p:ph type="sldNum" sz="quarter" idx="10"/>
          </p:nvPr>
        </p:nvSpPr>
        <p:spPr/>
        <p:txBody>
          <a:bodyPr/>
          <a:lstStyle/>
          <a:p>
            <a:fld id="{0C76FCFC-FDE9-45AF-A614-844577E7FAD3}" type="slidenum">
              <a:rPr lang="en-US" smtClean="0"/>
              <a:t>31</a:t>
            </a:fld>
            <a:endParaRPr lang="en-US" dirty="0"/>
          </a:p>
        </p:txBody>
      </p:sp>
    </p:spTree>
    <p:extLst>
      <p:ext uri="{BB962C8B-B14F-4D97-AF65-F5344CB8AC3E}">
        <p14:creationId xmlns:p14="http://schemas.microsoft.com/office/powerpoint/2010/main" val="22794886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Relation imbalance coincides with relation weakness.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The more we struggle to believe or to see that we have value or that we are worth the same as our neighbor,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the greater our relations will weaken and </a:t>
            </a:r>
            <a:r>
              <a:rPr lang="en-US" sz="1200" b="1" i="1" u="sng" kern="1200" dirty="0">
                <a:solidFill>
                  <a:schemeClr val="tx1"/>
                </a:solidFill>
                <a:effectLst/>
                <a:latin typeface="+mn-lt"/>
                <a:ea typeface="+mn-ea"/>
                <a:cs typeface="+mn-cs"/>
              </a:rPr>
              <a:t>become unstable</a:t>
            </a:r>
            <a:r>
              <a:rPr lang="en-US" sz="1200" kern="1200" dirty="0">
                <a:solidFill>
                  <a:schemeClr val="tx1"/>
                </a:solidFill>
                <a:effectLst/>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fld id="{0C76FCFC-FDE9-45AF-A614-844577E7FAD3}" type="slidenum">
              <a:rPr lang="en-US" smtClean="0"/>
              <a:t>32</a:t>
            </a:fld>
            <a:endParaRPr lang="en-US" dirty="0"/>
          </a:p>
        </p:txBody>
      </p:sp>
    </p:spTree>
    <p:extLst>
      <p:ext uri="{BB962C8B-B14F-4D97-AF65-F5344CB8AC3E}">
        <p14:creationId xmlns:p14="http://schemas.microsoft.com/office/powerpoint/2010/main" val="322561347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more unstable our relations become the more susceptible we are to irregular responses, such as… </a:t>
            </a:r>
          </a:p>
          <a:p>
            <a:pPr marL="171450" indent="-171450">
              <a:buFont typeface="Arial" panose="020B0604020202020204" pitchFamily="34" charset="0"/>
              <a:buChar char="•"/>
            </a:pPr>
            <a:r>
              <a:rPr lang="en-US" sz="1200" b="1" kern="1200" dirty="0">
                <a:solidFill>
                  <a:schemeClr val="tx1"/>
                </a:solidFill>
                <a:effectLst/>
                <a:latin typeface="+mn-lt"/>
                <a:ea typeface="+mn-ea"/>
                <a:cs typeface="+mn-cs"/>
              </a:rPr>
              <a:t>anger, doubt, envy, fear, guilt, hatred, jealousy, lust, mocking, pride, self-abasement (in a negative sense, not true humility), self-pity, etc</a:t>
            </a:r>
            <a:r>
              <a:rPr lang="en-US" sz="1200" kern="1200" dirty="0">
                <a:solidFill>
                  <a:schemeClr val="tx1"/>
                </a:solidFill>
                <a:effectLst/>
                <a:latin typeface="+mn-lt"/>
                <a:ea typeface="+mn-ea"/>
                <a:cs typeface="+mn-cs"/>
              </a:rPr>
              <a:t>.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If we continue down this path, we begin to respond to life and to God in a spiritually, emotionally, and mentally dysfunctional way without even realizing what we are doing.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This creates the </a:t>
            </a:r>
            <a:r>
              <a:rPr lang="en-US" sz="1200" b="1" i="1" u="sng" kern="1200" dirty="0">
                <a:solidFill>
                  <a:schemeClr val="tx1"/>
                </a:solidFill>
                <a:effectLst/>
                <a:latin typeface="+mn-lt"/>
                <a:ea typeface="+mn-ea"/>
                <a:cs typeface="+mn-cs"/>
              </a:rPr>
              <a:t>illusion</a:t>
            </a:r>
            <a:r>
              <a:rPr lang="en-US" sz="1200" kern="1200" dirty="0">
                <a:solidFill>
                  <a:schemeClr val="tx1"/>
                </a:solidFill>
                <a:effectLst/>
                <a:latin typeface="+mn-lt"/>
                <a:ea typeface="+mn-ea"/>
                <a:cs typeface="+mn-cs"/>
              </a:rPr>
              <a:t> that we do </a:t>
            </a:r>
            <a:r>
              <a:rPr lang="en-US" sz="1200" b="1" i="1" u="sng" kern="1200" dirty="0">
                <a:solidFill>
                  <a:schemeClr val="tx1"/>
                </a:solidFill>
                <a:effectLst/>
                <a:latin typeface="+mn-lt"/>
                <a:ea typeface="+mn-ea"/>
                <a:cs typeface="+mn-cs"/>
              </a:rPr>
              <a:t>not</a:t>
            </a:r>
            <a:r>
              <a:rPr lang="en-US" sz="1200" kern="1200" dirty="0">
                <a:solidFill>
                  <a:schemeClr val="tx1"/>
                </a:solidFill>
                <a:effectLst/>
                <a:latin typeface="+mn-lt"/>
                <a:ea typeface="+mn-ea"/>
                <a:cs typeface="+mn-cs"/>
              </a:rPr>
              <a:t> have a choice nor do we have self-control.  Thus our agency becomes compromised as our intelligence, meaning our ability to discern good from evil, becomes darkened.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This will inevitably lead to pain, indifference, or even sin, unless this pattern is broken</a:t>
            </a:r>
            <a:endParaRPr lang="en-US" dirty="0"/>
          </a:p>
        </p:txBody>
      </p:sp>
      <p:sp>
        <p:nvSpPr>
          <p:cNvPr id="4" name="Slide Number Placeholder 3"/>
          <p:cNvSpPr>
            <a:spLocks noGrp="1"/>
          </p:cNvSpPr>
          <p:nvPr>
            <p:ph type="sldNum" sz="quarter" idx="10"/>
          </p:nvPr>
        </p:nvSpPr>
        <p:spPr/>
        <p:txBody>
          <a:bodyPr/>
          <a:lstStyle/>
          <a:p>
            <a:fld id="{0C76FCFC-FDE9-45AF-A614-844577E7FAD3}" type="slidenum">
              <a:rPr lang="en-US" smtClean="0"/>
              <a:t>33</a:t>
            </a:fld>
            <a:endParaRPr lang="en-US" dirty="0"/>
          </a:p>
        </p:txBody>
      </p:sp>
    </p:spTree>
    <p:extLst>
      <p:ext uri="{BB962C8B-B14F-4D97-AF65-F5344CB8AC3E}">
        <p14:creationId xmlns:p14="http://schemas.microsoft.com/office/powerpoint/2010/main" val="380017966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It is important to recognize that these three root causes are not always initiated by the person themselves, but by outside forces, such as other individuals or environments, whether just perceived or real.  Nevertheless, as difficult as it may appear, we always have a choice.  The purpose of this work, in part, is to reestablish our agency so that we can make a godly choice.  </a:t>
            </a:r>
          </a:p>
          <a:p>
            <a:pPr marL="171450" indent="-171450">
              <a:buFont typeface="Arial" panose="020B0604020202020204" pitchFamily="34" charset="0"/>
              <a:buChar char="•"/>
            </a:pPr>
            <a:r>
              <a:rPr lang="en-US" sz="1200" b="1" kern="1200" dirty="0">
                <a:solidFill>
                  <a:schemeClr val="tx1"/>
                </a:solidFill>
                <a:effectLst/>
                <a:latin typeface="+mn-lt"/>
                <a:ea typeface="+mn-ea"/>
                <a:cs typeface="+mn-cs"/>
              </a:rPr>
              <a:t>Apostle Arthur Oakman once said, “Nobody is anybody until someone loves them.”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Without the reception of love and intimacy from our families, friends, or peers, it is difficult to establish the proper relation balance.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If a person grows up from a toddler, to a teenager, to an adult without ever receiving love, whether truthfully or perceived, this will obviously have a profound impact upon their life.  It will effect both their relationship with their own self and with others.  </a:t>
            </a:r>
          </a:p>
          <a:p>
            <a:pPr marL="171450" indent="-171450">
              <a:buFont typeface="Arial" panose="020B0604020202020204" pitchFamily="34" charset="0"/>
              <a:buChar char="•"/>
            </a:pPr>
            <a:r>
              <a:rPr lang="en-US" sz="1200" b="1" kern="1200" dirty="0">
                <a:solidFill>
                  <a:schemeClr val="tx1"/>
                </a:solidFill>
                <a:effectLst/>
                <a:latin typeface="+mn-lt"/>
                <a:ea typeface="+mn-ea"/>
                <a:cs typeface="+mn-cs"/>
              </a:rPr>
              <a:t>Zion consists entirely of relationships, which is something we must work on at every level.</a:t>
            </a:r>
          </a:p>
          <a:p>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Whether we experience anger, pride, hatred of self, self-abasement, lust, etc., these spiritual, emotional, and mental dysfunctional responses can be traced back to a relation imbalance, a relation weakness, or a irregular response that has become our default.  This dysfunction can quickly create the illusion that we have no choice or control over ourselves, and worse, they tend to separate us from the Father, the Lord Jesus, and the Holy Spirit.  This pattern can swiftly snowball and perpetuate itself until we feel all is lost.  We become discouraged, frustrated, and lose all hope.  So what can we do to stop this destructive pattern?</a:t>
            </a:r>
          </a:p>
        </p:txBody>
      </p:sp>
      <p:sp>
        <p:nvSpPr>
          <p:cNvPr id="4" name="Slide Number Placeholder 3"/>
          <p:cNvSpPr>
            <a:spLocks noGrp="1"/>
          </p:cNvSpPr>
          <p:nvPr>
            <p:ph type="sldNum" sz="quarter" idx="10"/>
          </p:nvPr>
        </p:nvSpPr>
        <p:spPr/>
        <p:txBody>
          <a:bodyPr/>
          <a:lstStyle/>
          <a:p>
            <a:fld id="{0C76FCFC-FDE9-45AF-A614-844577E7FAD3}" type="slidenum">
              <a:rPr lang="en-US" smtClean="0"/>
              <a:t>34</a:t>
            </a:fld>
            <a:endParaRPr lang="en-US" dirty="0"/>
          </a:p>
        </p:txBody>
      </p:sp>
    </p:spTree>
    <p:extLst>
      <p:ext uri="{BB962C8B-B14F-4D97-AF65-F5344CB8AC3E}">
        <p14:creationId xmlns:p14="http://schemas.microsoft.com/office/powerpoint/2010/main" val="417739453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The </a:t>
            </a:r>
            <a:r>
              <a:rPr lang="en-US" sz="1200" kern="1200" dirty="0">
                <a:solidFill>
                  <a:schemeClr val="tx1"/>
                </a:solidFill>
                <a:effectLst/>
                <a:latin typeface="+mn-lt"/>
                <a:ea typeface="+mn-ea"/>
                <a:cs typeface="+mn-cs"/>
              </a:rPr>
              <a:t>human brain is a battery, or a collection of approximately 80 billion batteries.</a:t>
            </a:r>
            <a:r>
              <a:rPr lang="en-US" sz="1200" kern="1200" baseline="0" dirty="0">
                <a:solidFill>
                  <a:schemeClr val="tx1"/>
                </a:solidFill>
                <a:effectLst/>
                <a:latin typeface="+mn-lt"/>
                <a:ea typeface="+mn-ea"/>
                <a:cs typeface="+mn-cs"/>
              </a:rPr>
              <a:t> </a:t>
            </a:r>
            <a:r>
              <a:rPr lang="en-US" dirty="0"/>
              <a:t>Each </a:t>
            </a:r>
            <a:r>
              <a:rPr lang="en-US" dirty="0">
                <a:hlinkClick r:id="rId3"/>
              </a:rPr>
              <a:t>neuron</a:t>
            </a:r>
            <a:r>
              <a:rPr lang="en-US" dirty="0"/>
              <a:t> in the brain possesses the ability to accumulate a charge across its cell membrane, which results in a small, but meaningful </a:t>
            </a:r>
            <a:r>
              <a:rPr lang="en-US" dirty="0">
                <a:hlinkClick r:id="rId4"/>
              </a:rPr>
              <a:t>voltage</a:t>
            </a:r>
            <a:r>
              <a:rPr lang="en-US" dirty="0" smtClean="0"/>
              <a:t>.  All </a:t>
            </a:r>
            <a:r>
              <a:rPr lang="en-US" dirty="0"/>
              <a:t>your neurons together can generate enough electricity to power a low-wattage bulb.</a:t>
            </a:r>
            <a:r>
              <a:rPr lang="en-US" baseline="0" dirty="0"/>
              <a:t> In fact, neurons send info to your brain at more than </a:t>
            </a:r>
            <a:r>
              <a:rPr lang="en-US" b="1" baseline="0" dirty="0"/>
              <a:t>150 miles per hour</a:t>
            </a:r>
            <a:r>
              <a:rPr lang="en-US" baseline="0" dirty="0"/>
              <a:t>.</a:t>
            </a:r>
          </a:p>
          <a:p>
            <a:pPr marL="171450" indent="-171450">
              <a:buFont typeface="Arial" panose="020B0604020202020204" pitchFamily="34" charset="0"/>
              <a:buChar char="•"/>
            </a:pPr>
            <a:r>
              <a:rPr lang="en-US" b="1" baseline="0" dirty="0"/>
              <a:t>Whenever we dream, laugh, think, see, or move</a:t>
            </a:r>
            <a:r>
              <a:rPr lang="en-US" baseline="0" dirty="0"/>
              <a:t>, it’s because tiny </a:t>
            </a:r>
            <a:r>
              <a:rPr lang="en-US" b="1" baseline="0" dirty="0"/>
              <a:t>chemical and electrical signals </a:t>
            </a:r>
            <a:r>
              <a:rPr lang="en-US" baseline="0" dirty="0"/>
              <a:t>are racing between these neurons along billions of tiny </a:t>
            </a:r>
            <a:r>
              <a:rPr lang="en-US" b="1" baseline="0" dirty="0"/>
              <a:t>neuron highways</a:t>
            </a:r>
            <a:r>
              <a:rPr lang="en-US" baseline="0" dirty="0"/>
              <a:t>. </a:t>
            </a:r>
            <a:r>
              <a:rPr lang="en-US" baseline="0" dirty="0" smtClean="0"/>
              <a:t> Our </a:t>
            </a:r>
            <a:r>
              <a:rPr lang="en-US" baseline="0" dirty="0"/>
              <a:t>brain is constantly sending messages along certain pathways of neurons over and over, forming new connections and patterns. </a:t>
            </a:r>
            <a:r>
              <a:rPr lang="en-US" baseline="0" dirty="0" smtClean="0"/>
              <a:t> In </a:t>
            </a:r>
            <a:r>
              <a:rPr lang="en-US" baseline="0" dirty="0"/>
              <a:t>fact, the structure of our brain changes every time we learn, as well as whenever you have a new thought or memory.  </a:t>
            </a:r>
          </a:p>
          <a:p>
            <a:pPr marL="171450" indent="-171450">
              <a:buFont typeface="Arial" panose="020B0604020202020204" pitchFamily="34" charset="0"/>
              <a:buChar char="•"/>
            </a:pPr>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kern="1200" dirty="0" smtClean="0">
                <a:solidFill>
                  <a:schemeClr val="tx1"/>
                </a:solidFill>
                <a:effectLst/>
                <a:latin typeface="+mn-lt"/>
                <a:ea typeface="+mn-ea"/>
                <a:cs typeface="+mn-cs"/>
              </a:rPr>
              <a:t>We</a:t>
            </a:r>
            <a:r>
              <a:rPr lang="en-US" sz="1200" kern="1200" baseline="0" dirty="0" smtClean="0">
                <a:solidFill>
                  <a:schemeClr val="tx1"/>
                </a:solidFill>
                <a:effectLst/>
                <a:latin typeface="+mn-lt"/>
                <a:ea typeface="+mn-ea"/>
                <a:cs typeface="+mn-cs"/>
              </a:rPr>
              <a:t> think and speak at incredible speeds.  For example, when we walk into a room we immediately starting thinking the following…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"Am I safe? Do I know anyone here? How am I dressed in comparison to everyone in the room? How comfortable am I?" Etc. So when we select a seat in the room it is not totally without reason.</a:t>
            </a:r>
          </a:p>
          <a:p>
            <a:pPr marL="0" indent="0">
              <a:buFont typeface="Arial" panose="020B0604020202020204" pitchFamily="34" charset="0"/>
              <a:buNone/>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C76FCFC-FDE9-45AF-A614-844577E7FAD3}" type="slidenum">
              <a:rPr lang="en-US" smtClean="0"/>
              <a:t>35</a:t>
            </a:fld>
            <a:endParaRPr lang="en-US" dirty="0"/>
          </a:p>
        </p:txBody>
      </p:sp>
    </p:spTree>
    <p:extLst>
      <p:ext uri="{BB962C8B-B14F-4D97-AF65-F5344CB8AC3E}">
        <p14:creationId xmlns:p14="http://schemas.microsoft.com/office/powerpoint/2010/main" val="121369608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aseline="0" dirty="0"/>
              <a:t>However, this also can </a:t>
            </a:r>
            <a:r>
              <a:rPr lang="en-US" b="1" i="1" u="sng" baseline="0" dirty="0"/>
              <a:t>lock in neurochemical patterns</a:t>
            </a:r>
            <a:r>
              <a:rPr lang="en-US" baseline="0" dirty="0"/>
              <a:t>, both good and bad, which can effect how we react and or behave in certain situations.  For example, when a </a:t>
            </a:r>
            <a:r>
              <a:rPr lang="en-US" b="1" i="1" baseline="0" dirty="0"/>
              <a:t>trigger is pulled</a:t>
            </a:r>
            <a:r>
              <a:rPr lang="en-US" baseline="0" dirty="0"/>
              <a:t> it can create an unconscious response.</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If certain needs are not met, such as 5 different parts of intimacy, we can react in a way to try to get what we need.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These can create bad patterns and responses that are difficult to control</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The way we overcome bad patterns is by </a:t>
            </a:r>
            <a:r>
              <a:rPr lang="en-US" sz="1200" b="1" i="1" kern="1200" dirty="0">
                <a:solidFill>
                  <a:schemeClr val="tx1"/>
                </a:solidFill>
                <a:effectLst/>
                <a:latin typeface="+mn-lt"/>
                <a:ea typeface="+mn-ea"/>
                <a:cs typeface="+mn-cs"/>
              </a:rPr>
              <a:t>putting off the old and putting on the new</a:t>
            </a:r>
            <a:r>
              <a:rPr lang="en-US" sz="1200" kern="1200" dirty="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0C76FCFC-FDE9-45AF-A614-844577E7FAD3}" type="slidenum">
              <a:rPr lang="en-US" smtClean="0"/>
              <a:t>36</a:t>
            </a:fld>
            <a:endParaRPr lang="en-US" dirty="0"/>
          </a:p>
        </p:txBody>
      </p:sp>
    </p:spTree>
    <p:extLst>
      <p:ext uri="{BB962C8B-B14F-4D97-AF65-F5344CB8AC3E}">
        <p14:creationId xmlns:p14="http://schemas.microsoft.com/office/powerpoint/2010/main" val="343943899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aseline="0" dirty="0" smtClean="0"/>
              <a:t>Once we have done so, we are free to help our fellow-man</a:t>
            </a:r>
            <a:endParaRPr lang="en-US" dirty="0"/>
          </a:p>
        </p:txBody>
      </p:sp>
      <p:sp>
        <p:nvSpPr>
          <p:cNvPr id="4" name="Slide Number Placeholder 3"/>
          <p:cNvSpPr>
            <a:spLocks noGrp="1"/>
          </p:cNvSpPr>
          <p:nvPr>
            <p:ph type="sldNum" sz="quarter" idx="10"/>
          </p:nvPr>
        </p:nvSpPr>
        <p:spPr/>
        <p:txBody>
          <a:bodyPr/>
          <a:lstStyle/>
          <a:p>
            <a:fld id="{0C76FCFC-FDE9-45AF-A614-844577E7FAD3}" type="slidenum">
              <a:rPr lang="en-US" smtClean="0"/>
              <a:t>37</a:t>
            </a:fld>
            <a:endParaRPr lang="en-US" dirty="0"/>
          </a:p>
        </p:txBody>
      </p:sp>
    </p:spTree>
    <p:extLst>
      <p:ext uri="{BB962C8B-B14F-4D97-AF65-F5344CB8AC3E}">
        <p14:creationId xmlns:p14="http://schemas.microsoft.com/office/powerpoint/2010/main" val="392317630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 </a:t>
            </a:r>
            <a:r>
              <a:rPr lang="en-US" b="1" i="1" u="sng" dirty="0"/>
              <a:t>irregular response</a:t>
            </a:r>
            <a:r>
              <a:rPr lang="en-US" dirty="0"/>
              <a:t> is “compare and</a:t>
            </a:r>
            <a:r>
              <a:rPr lang="en-US" baseline="0" dirty="0"/>
              <a:t> jealousy” and “always gauging myself”</a:t>
            </a:r>
          </a:p>
          <a:p>
            <a:pPr marL="171450" indent="-171450">
              <a:buFont typeface="Arial" panose="020B0604020202020204" pitchFamily="34" charset="0"/>
              <a:buChar char="•"/>
            </a:pPr>
            <a:r>
              <a:rPr lang="en-US" baseline="0" dirty="0"/>
              <a:t>The </a:t>
            </a:r>
            <a:r>
              <a:rPr lang="en-US" b="1" i="1" u="sng" baseline="0" dirty="0"/>
              <a:t>compensatory pattern</a:t>
            </a:r>
            <a:r>
              <a:rPr lang="en-US" baseline="0" dirty="0"/>
              <a:t> is to exercise, but to do so with an improper focus [vanity instead of health]</a:t>
            </a:r>
          </a:p>
          <a:p>
            <a:pPr marL="171450" indent="-171450">
              <a:buFont typeface="Arial" panose="020B0604020202020204" pitchFamily="34" charset="0"/>
              <a:buChar char="•"/>
            </a:pPr>
            <a:r>
              <a:rPr lang="en-US" baseline="0" dirty="0"/>
              <a:t>The </a:t>
            </a:r>
            <a:r>
              <a:rPr lang="en-US" b="1" u="sng" baseline="0" dirty="0"/>
              <a:t>dysfunctional pattern</a:t>
            </a:r>
            <a:r>
              <a:rPr lang="en-US" baseline="0" dirty="0"/>
              <a:t> is depression and anxiety when I cannot address my irregular response</a:t>
            </a:r>
            <a:endParaRPr lang="en-US" dirty="0"/>
          </a:p>
        </p:txBody>
      </p:sp>
      <p:sp>
        <p:nvSpPr>
          <p:cNvPr id="4" name="Slide Number Placeholder 3"/>
          <p:cNvSpPr>
            <a:spLocks noGrp="1"/>
          </p:cNvSpPr>
          <p:nvPr>
            <p:ph type="sldNum" sz="quarter" idx="10"/>
          </p:nvPr>
        </p:nvSpPr>
        <p:spPr/>
        <p:txBody>
          <a:bodyPr/>
          <a:lstStyle/>
          <a:p>
            <a:fld id="{0C76FCFC-FDE9-45AF-A614-844577E7FAD3}" type="slidenum">
              <a:rPr lang="en-US" smtClean="0"/>
              <a:t>38</a:t>
            </a:fld>
            <a:endParaRPr lang="en-US" dirty="0"/>
          </a:p>
        </p:txBody>
      </p:sp>
    </p:spTree>
    <p:extLst>
      <p:ext uri="{BB962C8B-B14F-4D97-AF65-F5344CB8AC3E}">
        <p14:creationId xmlns:p14="http://schemas.microsoft.com/office/powerpoint/2010/main" val="112534629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 </a:t>
            </a:r>
            <a:r>
              <a:rPr lang="en-US" b="1" i="1" u="sng" dirty="0"/>
              <a:t>irregular response</a:t>
            </a:r>
            <a:r>
              <a:rPr lang="en-US" dirty="0"/>
              <a:t> is “compare and</a:t>
            </a:r>
            <a:r>
              <a:rPr lang="en-US" baseline="0" dirty="0"/>
              <a:t> jealousy” and “always gauging myself”</a:t>
            </a:r>
          </a:p>
          <a:p>
            <a:pPr marL="171450" indent="-171450">
              <a:buFont typeface="Arial" panose="020B0604020202020204" pitchFamily="34" charset="0"/>
              <a:buChar char="•"/>
            </a:pPr>
            <a:r>
              <a:rPr lang="en-US" baseline="0" dirty="0"/>
              <a:t>The </a:t>
            </a:r>
            <a:r>
              <a:rPr lang="en-US" b="1" i="1" u="sng" baseline="0" dirty="0"/>
              <a:t>compensatory pattern</a:t>
            </a:r>
            <a:r>
              <a:rPr lang="en-US" baseline="0" dirty="0"/>
              <a:t> is to exercise, but to do so with an improper focus [vanity instead of health]</a:t>
            </a:r>
          </a:p>
          <a:p>
            <a:pPr marL="171450" indent="-171450">
              <a:buFont typeface="Arial" panose="020B0604020202020204" pitchFamily="34" charset="0"/>
              <a:buChar char="•"/>
            </a:pPr>
            <a:r>
              <a:rPr lang="en-US" baseline="0" dirty="0"/>
              <a:t>The </a:t>
            </a:r>
            <a:r>
              <a:rPr lang="en-US" b="1" u="sng" baseline="0" dirty="0"/>
              <a:t>dysfunctional pattern</a:t>
            </a:r>
            <a:r>
              <a:rPr lang="en-US" baseline="0" dirty="0"/>
              <a:t> is depression and anxiety when I cannot address my irregular response</a:t>
            </a:r>
            <a:endParaRPr lang="en-US" dirty="0"/>
          </a:p>
        </p:txBody>
      </p:sp>
      <p:sp>
        <p:nvSpPr>
          <p:cNvPr id="4" name="Slide Number Placeholder 3"/>
          <p:cNvSpPr>
            <a:spLocks noGrp="1"/>
          </p:cNvSpPr>
          <p:nvPr>
            <p:ph type="sldNum" sz="quarter" idx="10"/>
          </p:nvPr>
        </p:nvSpPr>
        <p:spPr/>
        <p:txBody>
          <a:bodyPr/>
          <a:lstStyle/>
          <a:p>
            <a:fld id="{0C76FCFC-FDE9-45AF-A614-844577E7FAD3}" type="slidenum">
              <a:rPr lang="en-US" smtClean="0"/>
              <a:t>39</a:t>
            </a:fld>
            <a:endParaRPr lang="en-US" dirty="0"/>
          </a:p>
        </p:txBody>
      </p:sp>
    </p:spTree>
    <p:extLst>
      <p:ext uri="{BB962C8B-B14F-4D97-AF65-F5344CB8AC3E}">
        <p14:creationId xmlns:p14="http://schemas.microsoft.com/office/powerpoint/2010/main" val="146333797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 </a:t>
            </a:r>
            <a:r>
              <a:rPr lang="en-US" b="1" i="1" u="sng" dirty="0"/>
              <a:t>irregular response</a:t>
            </a:r>
            <a:r>
              <a:rPr lang="en-US" dirty="0"/>
              <a:t> is “compare and</a:t>
            </a:r>
            <a:r>
              <a:rPr lang="en-US" baseline="0" dirty="0"/>
              <a:t> jealousy” and “always gauging myself”</a:t>
            </a:r>
          </a:p>
          <a:p>
            <a:pPr marL="171450" indent="-171450">
              <a:buFont typeface="Arial" panose="020B0604020202020204" pitchFamily="34" charset="0"/>
              <a:buChar char="•"/>
            </a:pPr>
            <a:r>
              <a:rPr lang="en-US" baseline="0" dirty="0"/>
              <a:t>The </a:t>
            </a:r>
            <a:r>
              <a:rPr lang="en-US" b="1" i="1" u="sng" baseline="0" dirty="0"/>
              <a:t>compensatory pattern</a:t>
            </a:r>
            <a:r>
              <a:rPr lang="en-US" baseline="0" dirty="0"/>
              <a:t> is to exercise, but to do so with an improper focus [vanity instead of health]</a:t>
            </a:r>
          </a:p>
          <a:p>
            <a:pPr marL="171450" indent="-171450">
              <a:buFont typeface="Arial" panose="020B0604020202020204" pitchFamily="34" charset="0"/>
              <a:buChar char="•"/>
            </a:pPr>
            <a:r>
              <a:rPr lang="en-US" baseline="0" dirty="0"/>
              <a:t>The </a:t>
            </a:r>
            <a:r>
              <a:rPr lang="en-US" b="1" u="sng" baseline="0" dirty="0"/>
              <a:t>dysfunctional pattern</a:t>
            </a:r>
            <a:r>
              <a:rPr lang="en-US" baseline="0" dirty="0"/>
              <a:t> is depression and anxiety when I cannot address my irregular response</a:t>
            </a:r>
            <a:endParaRPr lang="en-US" dirty="0"/>
          </a:p>
        </p:txBody>
      </p:sp>
      <p:sp>
        <p:nvSpPr>
          <p:cNvPr id="4" name="Slide Number Placeholder 3"/>
          <p:cNvSpPr>
            <a:spLocks noGrp="1"/>
          </p:cNvSpPr>
          <p:nvPr>
            <p:ph type="sldNum" sz="quarter" idx="10"/>
          </p:nvPr>
        </p:nvSpPr>
        <p:spPr/>
        <p:txBody>
          <a:bodyPr/>
          <a:lstStyle/>
          <a:p>
            <a:fld id="{0C76FCFC-FDE9-45AF-A614-844577E7FAD3}" type="slidenum">
              <a:rPr lang="en-US" smtClean="0"/>
              <a:t>40</a:t>
            </a:fld>
            <a:endParaRPr lang="en-US" dirty="0"/>
          </a:p>
        </p:txBody>
      </p:sp>
    </p:spTree>
    <p:extLst>
      <p:ext uri="{BB962C8B-B14F-4D97-AF65-F5344CB8AC3E}">
        <p14:creationId xmlns:p14="http://schemas.microsoft.com/office/powerpoint/2010/main" val="32503896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There is nothing greater than to know and be known, or in</a:t>
            </a:r>
            <a:r>
              <a:rPr lang="en-US" sz="1200" kern="1200" baseline="0" dirty="0">
                <a:solidFill>
                  <a:schemeClr val="tx1"/>
                </a:solidFill>
                <a:effectLst/>
                <a:latin typeface="+mn-lt"/>
                <a:ea typeface="+mn-ea"/>
                <a:cs typeface="+mn-cs"/>
              </a:rPr>
              <a:t> other words, to love and be loved.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baseline="0" dirty="0">
                <a:solidFill>
                  <a:schemeClr val="tx1"/>
                </a:solidFill>
                <a:effectLst/>
                <a:latin typeface="+mn-lt"/>
                <a:ea typeface="+mn-ea"/>
                <a:cs typeface="+mn-cs"/>
              </a:rPr>
              <a:t>Whether we admit it or not, we all have this desire at some level.</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baseline="0" dirty="0">
                <a:solidFill>
                  <a:schemeClr val="tx1"/>
                </a:solidFill>
                <a:effectLst/>
                <a:latin typeface="+mn-lt"/>
                <a:ea typeface="+mn-ea"/>
                <a:cs typeface="+mn-cs"/>
              </a:rPr>
              <a:t>We all have a need and desire for intimacy, but not as the world would define it.</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0C76FCFC-FDE9-45AF-A614-844577E7FAD3}" type="slidenum">
              <a:rPr lang="en-US" smtClean="0"/>
              <a:t>4</a:t>
            </a:fld>
            <a:endParaRPr lang="en-US" dirty="0"/>
          </a:p>
        </p:txBody>
      </p:sp>
    </p:spTree>
    <p:extLst>
      <p:ext uri="{BB962C8B-B14F-4D97-AF65-F5344CB8AC3E}">
        <p14:creationId xmlns:p14="http://schemas.microsoft.com/office/powerpoint/2010/main" val="152419386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 </a:t>
            </a:r>
            <a:r>
              <a:rPr lang="en-US" b="1" i="1" u="sng" dirty="0"/>
              <a:t>irregular response</a:t>
            </a:r>
            <a:r>
              <a:rPr lang="en-US" dirty="0"/>
              <a:t> is “compare and</a:t>
            </a:r>
            <a:r>
              <a:rPr lang="en-US" baseline="0" dirty="0"/>
              <a:t> jealousy” and “always gauging myself”</a:t>
            </a:r>
          </a:p>
          <a:p>
            <a:pPr marL="171450" indent="-171450">
              <a:buFont typeface="Arial" panose="020B0604020202020204" pitchFamily="34" charset="0"/>
              <a:buChar char="•"/>
            </a:pPr>
            <a:r>
              <a:rPr lang="en-US" baseline="0" dirty="0"/>
              <a:t>The </a:t>
            </a:r>
            <a:r>
              <a:rPr lang="en-US" b="1" i="1" u="sng" baseline="0" dirty="0"/>
              <a:t>compensatory pattern</a:t>
            </a:r>
            <a:r>
              <a:rPr lang="en-US" baseline="0" dirty="0"/>
              <a:t> is to exercise, but to do so with an improper focus [vanity instead of health]</a:t>
            </a:r>
          </a:p>
          <a:p>
            <a:pPr marL="171450" indent="-171450">
              <a:buFont typeface="Arial" panose="020B0604020202020204" pitchFamily="34" charset="0"/>
              <a:buChar char="•"/>
            </a:pPr>
            <a:r>
              <a:rPr lang="en-US" baseline="0" dirty="0"/>
              <a:t>The </a:t>
            </a:r>
            <a:r>
              <a:rPr lang="en-US" b="1" u="sng" baseline="0" dirty="0"/>
              <a:t>dysfunctional pattern</a:t>
            </a:r>
            <a:r>
              <a:rPr lang="en-US" baseline="0" dirty="0"/>
              <a:t> is depression and anxiety when I cannot address my irregular response</a:t>
            </a:r>
            <a:endParaRPr lang="en-US" dirty="0"/>
          </a:p>
        </p:txBody>
      </p:sp>
      <p:sp>
        <p:nvSpPr>
          <p:cNvPr id="4" name="Slide Number Placeholder 3"/>
          <p:cNvSpPr>
            <a:spLocks noGrp="1"/>
          </p:cNvSpPr>
          <p:nvPr>
            <p:ph type="sldNum" sz="quarter" idx="10"/>
          </p:nvPr>
        </p:nvSpPr>
        <p:spPr/>
        <p:txBody>
          <a:bodyPr/>
          <a:lstStyle/>
          <a:p>
            <a:fld id="{0C76FCFC-FDE9-45AF-A614-844577E7FAD3}" type="slidenum">
              <a:rPr lang="en-US" smtClean="0"/>
              <a:t>41</a:t>
            </a:fld>
            <a:endParaRPr lang="en-US" dirty="0"/>
          </a:p>
        </p:txBody>
      </p:sp>
    </p:spTree>
    <p:extLst>
      <p:ext uri="{BB962C8B-B14F-4D97-AF65-F5344CB8AC3E}">
        <p14:creationId xmlns:p14="http://schemas.microsoft.com/office/powerpoint/2010/main" val="280611652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 </a:t>
            </a:r>
            <a:r>
              <a:rPr lang="en-US" b="1" i="1" u="sng" dirty="0"/>
              <a:t>irregular response</a:t>
            </a:r>
            <a:r>
              <a:rPr lang="en-US" dirty="0"/>
              <a:t> is “compare and</a:t>
            </a:r>
            <a:r>
              <a:rPr lang="en-US" baseline="0" dirty="0"/>
              <a:t> jealousy” and “always gauging myself”</a:t>
            </a:r>
          </a:p>
          <a:p>
            <a:pPr marL="171450" indent="-171450">
              <a:buFont typeface="Arial" panose="020B0604020202020204" pitchFamily="34" charset="0"/>
              <a:buChar char="•"/>
            </a:pPr>
            <a:r>
              <a:rPr lang="en-US" baseline="0" dirty="0"/>
              <a:t>The </a:t>
            </a:r>
            <a:r>
              <a:rPr lang="en-US" b="1" i="1" u="sng" baseline="0" dirty="0"/>
              <a:t>compensatory pattern</a:t>
            </a:r>
            <a:r>
              <a:rPr lang="en-US" baseline="0" dirty="0"/>
              <a:t> is to exercise, but to do so with an improper focus [vanity instead of health]</a:t>
            </a:r>
          </a:p>
          <a:p>
            <a:pPr marL="171450" indent="-171450">
              <a:buFont typeface="Arial" panose="020B0604020202020204" pitchFamily="34" charset="0"/>
              <a:buChar char="•"/>
            </a:pPr>
            <a:r>
              <a:rPr lang="en-US" baseline="0" dirty="0"/>
              <a:t>The </a:t>
            </a:r>
            <a:r>
              <a:rPr lang="en-US" b="1" u="sng" baseline="0" dirty="0"/>
              <a:t>dysfunctional </a:t>
            </a:r>
            <a:r>
              <a:rPr lang="en-US" b="1" u="sng" baseline="0" dirty="0" smtClean="0"/>
              <a:t>Response</a:t>
            </a:r>
            <a:r>
              <a:rPr lang="en-US" baseline="0" dirty="0" smtClean="0"/>
              <a:t> </a:t>
            </a:r>
            <a:r>
              <a:rPr lang="en-US" baseline="0" dirty="0"/>
              <a:t>is depression and anxiety when I cannot address my irregular response</a:t>
            </a:r>
            <a:endParaRPr lang="en-US" dirty="0"/>
          </a:p>
        </p:txBody>
      </p:sp>
      <p:sp>
        <p:nvSpPr>
          <p:cNvPr id="4" name="Slide Number Placeholder 3"/>
          <p:cNvSpPr>
            <a:spLocks noGrp="1"/>
          </p:cNvSpPr>
          <p:nvPr>
            <p:ph type="sldNum" sz="quarter" idx="10"/>
          </p:nvPr>
        </p:nvSpPr>
        <p:spPr/>
        <p:txBody>
          <a:bodyPr/>
          <a:lstStyle/>
          <a:p>
            <a:fld id="{0C76FCFC-FDE9-45AF-A614-844577E7FAD3}" type="slidenum">
              <a:rPr lang="en-US" smtClean="0"/>
              <a:t>42</a:t>
            </a:fld>
            <a:endParaRPr lang="en-US" dirty="0"/>
          </a:p>
        </p:txBody>
      </p:sp>
    </p:spTree>
    <p:extLst>
      <p:ext uri="{BB962C8B-B14F-4D97-AF65-F5344CB8AC3E}">
        <p14:creationId xmlns:p14="http://schemas.microsoft.com/office/powerpoint/2010/main" val="240146609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 </a:t>
            </a:r>
            <a:r>
              <a:rPr lang="en-US" b="1" i="1" u="sng" dirty="0"/>
              <a:t>irregular response</a:t>
            </a:r>
            <a:r>
              <a:rPr lang="en-US" dirty="0"/>
              <a:t> is “judge others harshly”</a:t>
            </a:r>
            <a:endParaRPr lang="en-US" baseline="0" dirty="0"/>
          </a:p>
          <a:p>
            <a:pPr marL="171450" indent="-171450">
              <a:buFont typeface="Arial" panose="020B0604020202020204" pitchFamily="34" charset="0"/>
              <a:buChar char="•"/>
            </a:pPr>
            <a:r>
              <a:rPr lang="en-US" baseline="0" dirty="0"/>
              <a:t>The </a:t>
            </a:r>
            <a:r>
              <a:rPr lang="en-US" b="1" i="1" u="sng" baseline="0" dirty="0"/>
              <a:t>compensatory pattern</a:t>
            </a:r>
            <a:r>
              <a:rPr lang="en-US" baseline="0" dirty="0"/>
              <a:t> is to belittle others</a:t>
            </a:r>
          </a:p>
          <a:p>
            <a:pPr marL="171450" indent="-171450">
              <a:buFont typeface="Arial" panose="020B0604020202020204" pitchFamily="34" charset="0"/>
              <a:buChar char="•"/>
            </a:pPr>
            <a:r>
              <a:rPr lang="en-US" baseline="0" dirty="0"/>
              <a:t>The </a:t>
            </a:r>
            <a:r>
              <a:rPr lang="en-US" b="1" u="sng" baseline="0" dirty="0"/>
              <a:t>dysfunctional pattern</a:t>
            </a:r>
            <a:r>
              <a:rPr lang="en-US" baseline="0" dirty="0"/>
              <a:t> is to cut myself down when I cannot address my irregular response</a:t>
            </a:r>
            <a:endParaRPr lang="en-US" dirty="0"/>
          </a:p>
          <a:p>
            <a:endParaRPr lang="en-US" dirty="0"/>
          </a:p>
        </p:txBody>
      </p:sp>
      <p:sp>
        <p:nvSpPr>
          <p:cNvPr id="4" name="Slide Number Placeholder 3"/>
          <p:cNvSpPr>
            <a:spLocks noGrp="1"/>
          </p:cNvSpPr>
          <p:nvPr>
            <p:ph type="sldNum" sz="quarter" idx="10"/>
          </p:nvPr>
        </p:nvSpPr>
        <p:spPr/>
        <p:txBody>
          <a:bodyPr/>
          <a:lstStyle/>
          <a:p>
            <a:fld id="{0C76FCFC-FDE9-45AF-A614-844577E7FAD3}" type="slidenum">
              <a:rPr lang="en-US" smtClean="0"/>
              <a:t>43</a:t>
            </a:fld>
            <a:endParaRPr lang="en-US" dirty="0"/>
          </a:p>
        </p:txBody>
      </p:sp>
    </p:spTree>
    <p:extLst>
      <p:ext uri="{BB962C8B-B14F-4D97-AF65-F5344CB8AC3E}">
        <p14:creationId xmlns:p14="http://schemas.microsoft.com/office/powerpoint/2010/main" val="74848768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b="1" kern="1200" dirty="0" smtClean="0">
                <a:solidFill>
                  <a:schemeClr val="tx1"/>
                </a:solidFill>
                <a:effectLst/>
                <a:latin typeface="+mn-lt"/>
                <a:ea typeface="+mn-ea"/>
                <a:cs typeface="+mn-cs"/>
              </a:rPr>
              <a:t>Without </a:t>
            </a:r>
            <a:r>
              <a:rPr lang="en-US" sz="1200" b="1" kern="1200" dirty="0">
                <a:solidFill>
                  <a:schemeClr val="tx1"/>
                </a:solidFill>
                <a:effectLst/>
                <a:latin typeface="+mn-lt"/>
                <a:ea typeface="+mn-ea"/>
                <a:cs typeface="+mn-cs"/>
              </a:rPr>
              <a:t>the reception of love and intimacy </a:t>
            </a:r>
            <a:r>
              <a:rPr lang="en-US" sz="1200" kern="1200" dirty="0">
                <a:solidFill>
                  <a:schemeClr val="tx1"/>
                </a:solidFill>
                <a:effectLst/>
                <a:latin typeface="+mn-lt"/>
                <a:ea typeface="+mn-ea"/>
                <a:cs typeface="+mn-cs"/>
              </a:rPr>
              <a:t>from our families, friends, or peers, it is difficult to establish the proper relation balance.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If a person grows up from a toddler, to a teenager, to an adult without ever receiving love, whether truthfully or perceived, this will obviously have a profound impact upon their life</a:t>
            </a:r>
            <a:r>
              <a:rPr lang="en-US" sz="1200" kern="1200" dirty="0" smtClean="0">
                <a:solidFill>
                  <a:schemeClr val="tx1"/>
                </a:solidFill>
                <a:effectLst/>
                <a:latin typeface="+mn-lt"/>
                <a:ea typeface="+mn-ea"/>
                <a:cs typeface="+mn-cs"/>
              </a:rPr>
              <a:t>.  </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It will effect both their relationship with their own self and with others.  </a:t>
            </a: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1" kern="1200" dirty="0">
                <a:solidFill>
                  <a:schemeClr val="tx1"/>
                </a:solidFill>
                <a:effectLst/>
                <a:latin typeface="+mn-lt"/>
                <a:ea typeface="+mn-ea"/>
                <a:cs typeface="+mn-cs"/>
              </a:rPr>
              <a:t>Zion consists entirely of relationships, which is something we must work on at every level.</a:t>
            </a:r>
          </a:p>
          <a:p>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Whether we experience anger, pride, hatred of self, self-abasement, lust, etc., these spiritual, emotional, and mental dysfunctional responses can be traced back to a relation imbalance, a relation weakness, or a irregular response that has </a:t>
            </a:r>
            <a:r>
              <a:rPr lang="en-US" sz="1200" b="1" i="1" u="sng" kern="1200" dirty="0">
                <a:solidFill>
                  <a:schemeClr val="tx1"/>
                </a:solidFill>
                <a:effectLst/>
                <a:latin typeface="+mn-lt"/>
                <a:ea typeface="+mn-ea"/>
                <a:cs typeface="+mn-cs"/>
              </a:rPr>
              <a:t>become our default</a:t>
            </a:r>
            <a:r>
              <a:rPr lang="en-US" sz="1200" kern="1200" dirty="0">
                <a:solidFill>
                  <a:schemeClr val="tx1"/>
                </a:solidFill>
                <a:effectLst/>
                <a:latin typeface="+mn-lt"/>
                <a:ea typeface="+mn-ea"/>
                <a:cs typeface="+mn-cs"/>
              </a:rPr>
              <a:t>.  This dysfunction can quickly create the illusion that we have no choice or control over ourselves, and worse, they tend to separate us from the Father, the Lord Jesus, and the Holy Spirit.  This pattern can swiftly snowball and perpetuate itself until we feel all is lost.  </a:t>
            </a:r>
            <a:r>
              <a:rPr lang="en-US" sz="1200" b="1" kern="1200" dirty="0">
                <a:solidFill>
                  <a:schemeClr val="tx1"/>
                </a:solidFill>
                <a:effectLst/>
                <a:latin typeface="+mn-lt"/>
                <a:ea typeface="+mn-ea"/>
                <a:cs typeface="+mn-cs"/>
              </a:rPr>
              <a:t>We become discouraged, frustrated, and lose all hope</a:t>
            </a:r>
            <a:r>
              <a:rPr lang="en-US" sz="1200" kern="1200" dirty="0">
                <a:solidFill>
                  <a:schemeClr val="tx1"/>
                </a:solidFill>
                <a:effectLst/>
                <a:latin typeface="+mn-lt"/>
                <a:ea typeface="+mn-ea"/>
                <a:cs typeface="+mn-cs"/>
              </a:rPr>
              <a:t>.  So what can we do to stop this destructive pattern?</a:t>
            </a:r>
          </a:p>
        </p:txBody>
      </p:sp>
      <p:sp>
        <p:nvSpPr>
          <p:cNvPr id="4" name="Slide Number Placeholder 3"/>
          <p:cNvSpPr>
            <a:spLocks noGrp="1"/>
          </p:cNvSpPr>
          <p:nvPr>
            <p:ph type="sldNum" sz="quarter" idx="10"/>
          </p:nvPr>
        </p:nvSpPr>
        <p:spPr/>
        <p:txBody>
          <a:bodyPr/>
          <a:lstStyle/>
          <a:p>
            <a:fld id="{0C76FCFC-FDE9-45AF-A614-844577E7FAD3}" type="slidenum">
              <a:rPr lang="en-US" smtClean="0"/>
              <a:t>44</a:t>
            </a:fld>
            <a:endParaRPr lang="en-US" dirty="0"/>
          </a:p>
        </p:txBody>
      </p:sp>
    </p:spTree>
    <p:extLst>
      <p:ext uri="{BB962C8B-B14F-4D97-AF65-F5344CB8AC3E}">
        <p14:creationId xmlns:p14="http://schemas.microsoft.com/office/powerpoint/2010/main" val="148983209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purpose of this</a:t>
            </a:r>
            <a:r>
              <a:rPr lang="en-US" sz="1200" kern="1200" baseline="0" dirty="0">
                <a:solidFill>
                  <a:schemeClr val="tx1"/>
                </a:solidFill>
                <a:effectLst/>
                <a:latin typeface="+mn-lt"/>
                <a:ea typeface="+mn-ea"/>
                <a:cs typeface="+mn-cs"/>
              </a:rPr>
              <a:t> class is to </a:t>
            </a:r>
            <a:r>
              <a:rPr lang="en-US" sz="1200" b="1" kern="1200" baseline="0" dirty="0">
                <a:solidFill>
                  <a:schemeClr val="tx1"/>
                </a:solidFill>
                <a:effectLst/>
                <a:latin typeface="+mn-lt"/>
                <a:ea typeface="+mn-ea"/>
                <a:cs typeface="+mn-cs"/>
              </a:rPr>
              <a:t>increase our intelligence, not that we are unintelligent</a:t>
            </a:r>
            <a:r>
              <a:rPr lang="en-US" sz="1200" kern="1200" baseline="0" dirty="0">
                <a:solidFill>
                  <a:schemeClr val="tx1"/>
                </a:solidFill>
                <a:effectLst/>
                <a:latin typeface="+mn-lt"/>
                <a:ea typeface="+mn-ea"/>
                <a:cs typeface="+mn-cs"/>
              </a:rPr>
              <a:t>, but we struggle to see the “choice” that we have.  </a:t>
            </a:r>
            <a:endParaRPr lang="en-US" sz="1200" kern="1200" baseline="0" dirty="0" smtClean="0">
              <a:solidFill>
                <a:schemeClr val="tx1"/>
              </a:solidFill>
              <a:effectLst/>
              <a:latin typeface="+mn-lt"/>
              <a:ea typeface="+mn-ea"/>
              <a:cs typeface="+mn-cs"/>
            </a:endParaRPr>
          </a:p>
          <a:p>
            <a:pPr marL="171450" indent="-171450">
              <a:buFont typeface="Arial" panose="020B0604020202020204" pitchFamily="34" charset="0"/>
              <a:buChar char="•"/>
            </a:pPr>
            <a:r>
              <a:rPr lang="en-US" sz="1200" kern="1200" baseline="0" dirty="0" smtClean="0">
                <a:solidFill>
                  <a:schemeClr val="tx1"/>
                </a:solidFill>
                <a:effectLst/>
                <a:latin typeface="+mn-lt"/>
                <a:ea typeface="+mn-ea"/>
                <a:cs typeface="+mn-cs"/>
              </a:rPr>
              <a:t>The </a:t>
            </a:r>
            <a:r>
              <a:rPr lang="en-US" sz="1200" kern="1200" baseline="0" dirty="0">
                <a:solidFill>
                  <a:schemeClr val="tx1"/>
                </a:solidFill>
                <a:effectLst/>
                <a:latin typeface="+mn-lt"/>
                <a:ea typeface="+mn-ea"/>
                <a:cs typeface="+mn-cs"/>
              </a:rPr>
              <a:t>reason God gave man intelligence first, and then agency, is because </a:t>
            </a:r>
            <a:r>
              <a:rPr lang="en-US" sz="1200" b="1" kern="1200" baseline="0" dirty="0">
                <a:solidFill>
                  <a:schemeClr val="tx1"/>
                </a:solidFill>
                <a:effectLst/>
                <a:latin typeface="+mn-lt"/>
                <a:ea typeface="+mn-ea"/>
                <a:cs typeface="+mn-cs"/>
              </a:rPr>
              <a:t>we cannot have agency without intelligence</a:t>
            </a:r>
            <a:r>
              <a:rPr lang="en-US" sz="1200" kern="1200" baseline="0" dirty="0">
                <a:solidFill>
                  <a:schemeClr val="tx1"/>
                </a:solidFill>
                <a:effectLst/>
                <a:latin typeface="+mn-lt"/>
                <a:ea typeface="+mn-ea"/>
                <a:cs typeface="+mn-cs"/>
              </a:rPr>
              <a:t>.  </a:t>
            </a:r>
            <a:endParaRPr lang="en-US" sz="1200" kern="1200" baseline="0" dirty="0" smtClean="0">
              <a:solidFill>
                <a:schemeClr val="tx1"/>
              </a:solidFill>
              <a:effectLst/>
              <a:latin typeface="+mn-lt"/>
              <a:ea typeface="+mn-ea"/>
              <a:cs typeface="+mn-cs"/>
            </a:endParaRPr>
          </a:p>
          <a:p>
            <a:pPr marL="171450" indent="-171450">
              <a:buFont typeface="Arial" panose="020B0604020202020204" pitchFamily="34" charset="0"/>
              <a:buChar char="•"/>
            </a:pPr>
            <a:r>
              <a:rPr lang="en-US" sz="1200" kern="1200" baseline="0" dirty="0" smtClean="0">
                <a:solidFill>
                  <a:schemeClr val="tx1"/>
                </a:solidFill>
                <a:effectLst/>
                <a:latin typeface="+mn-lt"/>
                <a:ea typeface="+mn-ea"/>
                <a:cs typeface="+mn-cs"/>
              </a:rPr>
              <a:t>There </a:t>
            </a:r>
            <a:r>
              <a:rPr lang="en-US" sz="1200" kern="1200" baseline="0" dirty="0">
                <a:solidFill>
                  <a:schemeClr val="tx1"/>
                </a:solidFill>
                <a:effectLst/>
                <a:latin typeface="+mn-lt"/>
                <a:ea typeface="+mn-ea"/>
                <a:cs typeface="+mn-cs"/>
              </a:rPr>
              <a:t>has to be some manner of light, or discernment.  </a:t>
            </a:r>
            <a:endParaRPr lang="en-US" sz="1200" kern="1200" baseline="0" dirty="0" smtClean="0">
              <a:solidFill>
                <a:schemeClr val="tx1"/>
              </a:solidFill>
              <a:effectLst/>
              <a:latin typeface="+mn-lt"/>
              <a:ea typeface="+mn-ea"/>
              <a:cs typeface="+mn-cs"/>
            </a:endParaRPr>
          </a:p>
          <a:p>
            <a:pPr marL="171450" indent="-171450">
              <a:buFont typeface="Arial" panose="020B0604020202020204" pitchFamily="34" charset="0"/>
              <a:buChar char="•"/>
            </a:pPr>
            <a:r>
              <a:rPr lang="en-US" sz="1200" kern="1200" baseline="0" dirty="0" smtClean="0">
                <a:solidFill>
                  <a:schemeClr val="tx1"/>
                </a:solidFill>
                <a:effectLst/>
                <a:latin typeface="+mn-lt"/>
                <a:ea typeface="+mn-ea"/>
                <a:cs typeface="+mn-cs"/>
              </a:rPr>
              <a:t>Once </a:t>
            </a:r>
            <a:r>
              <a:rPr lang="en-US" sz="1200" kern="1200" baseline="0" dirty="0">
                <a:solidFill>
                  <a:schemeClr val="tx1"/>
                </a:solidFill>
                <a:effectLst/>
                <a:latin typeface="+mn-lt"/>
                <a:ea typeface="+mn-ea"/>
                <a:cs typeface="+mn-cs"/>
              </a:rPr>
              <a:t>we </a:t>
            </a:r>
            <a:r>
              <a:rPr lang="en-US" sz="1200" b="1" kern="1200" baseline="0" dirty="0">
                <a:solidFill>
                  <a:schemeClr val="tx1"/>
                </a:solidFill>
                <a:effectLst/>
                <a:latin typeface="+mn-lt"/>
                <a:ea typeface="+mn-ea"/>
                <a:cs typeface="+mn-cs"/>
              </a:rPr>
              <a:t>obtain intelligence</a:t>
            </a:r>
            <a:r>
              <a:rPr lang="en-US" sz="1200" kern="1200" baseline="0" dirty="0">
                <a:solidFill>
                  <a:schemeClr val="tx1"/>
                </a:solidFill>
                <a:effectLst/>
                <a:latin typeface="+mn-lt"/>
                <a:ea typeface="+mn-ea"/>
                <a:cs typeface="+mn-cs"/>
              </a:rPr>
              <a:t>, or in other words light and truth, so that now we can see the path we ought to take, </a:t>
            </a:r>
            <a:r>
              <a:rPr lang="en-US" sz="1200" b="1" kern="1200" baseline="0" dirty="0">
                <a:solidFill>
                  <a:schemeClr val="tx1"/>
                </a:solidFill>
                <a:effectLst/>
                <a:latin typeface="+mn-lt"/>
                <a:ea typeface="+mn-ea"/>
                <a:cs typeface="+mn-cs"/>
              </a:rPr>
              <a:t>we now have power to choose what we want</a:t>
            </a:r>
            <a:r>
              <a:rPr lang="en-US" sz="1200" kern="1200" baseline="0" dirty="0">
                <a:solidFill>
                  <a:schemeClr val="tx1"/>
                </a:solidFill>
                <a:effectLst/>
                <a:latin typeface="+mn-lt"/>
                <a:ea typeface="+mn-ea"/>
                <a:cs typeface="+mn-cs"/>
              </a:rPr>
              <a:t>.  </a:t>
            </a:r>
            <a:endParaRPr lang="en-US" sz="1200" kern="1200" baseline="0" dirty="0" smtClean="0">
              <a:solidFill>
                <a:schemeClr val="tx1"/>
              </a:solidFill>
              <a:effectLst/>
              <a:latin typeface="+mn-lt"/>
              <a:ea typeface="+mn-ea"/>
              <a:cs typeface="+mn-cs"/>
            </a:endParaRPr>
          </a:p>
          <a:p>
            <a:pPr marL="171450" indent="-171450">
              <a:buFont typeface="Arial" panose="020B0604020202020204" pitchFamily="34" charset="0"/>
              <a:buChar char="•"/>
            </a:pPr>
            <a:r>
              <a:rPr lang="en-US" sz="1200" kern="1200" baseline="0" dirty="0" smtClean="0">
                <a:solidFill>
                  <a:schemeClr val="tx1"/>
                </a:solidFill>
                <a:effectLst/>
                <a:latin typeface="+mn-lt"/>
                <a:ea typeface="+mn-ea"/>
                <a:cs typeface="+mn-cs"/>
              </a:rPr>
              <a:t>Hopefully </a:t>
            </a:r>
            <a:r>
              <a:rPr lang="en-US" sz="1200" kern="1200" baseline="0" dirty="0">
                <a:solidFill>
                  <a:schemeClr val="tx1"/>
                </a:solidFill>
                <a:effectLst/>
                <a:latin typeface="+mn-lt"/>
                <a:ea typeface="+mn-ea"/>
                <a:cs typeface="+mn-cs"/>
              </a:rPr>
              <a:t>this class illumines the path as well as encourages us to choose the better path. </a:t>
            </a:r>
            <a:endParaRPr lang="en-US" dirty="0"/>
          </a:p>
        </p:txBody>
      </p:sp>
      <p:sp>
        <p:nvSpPr>
          <p:cNvPr id="4" name="Slide Number Placeholder 3"/>
          <p:cNvSpPr>
            <a:spLocks noGrp="1"/>
          </p:cNvSpPr>
          <p:nvPr>
            <p:ph type="sldNum" sz="quarter" idx="10"/>
          </p:nvPr>
        </p:nvSpPr>
        <p:spPr/>
        <p:txBody>
          <a:bodyPr/>
          <a:lstStyle/>
          <a:p>
            <a:fld id="{0C76FCFC-FDE9-45AF-A614-844577E7FAD3}" type="slidenum">
              <a:rPr lang="en-US" smtClean="0"/>
              <a:t>45</a:t>
            </a:fld>
            <a:endParaRPr lang="en-US" dirty="0"/>
          </a:p>
        </p:txBody>
      </p:sp>
    </p:spTree>
    <p:extLst>
      <p:ext uri="{BB962C8B-B14F-4D97-AF65-F5344CB8AC3E}">
        <p14:creationId xmlns:p14="http://schemas.microsoft.com/office/powerpoint/2010/main" val="22537590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purpose of the Restoration movement is centered upon Jesus Christ our Lord.  It is only in and through Him that we can become restored to our proper image by the power of the Holy Ghost.</a:t>
            </a:r>
            <a:endParaRPr lang="en-US" dirty="0"/>
          </a:p>
        </p:txBody>
      </p:sp>
      <p:sp>
        <p:nvSpPr>
          <p:cNvPr id="4" name="Slide Number Placeholder 3"/>
          <p:cNvSpPr>
            <a:spLocks noGrp="1"/>
          </p:cNvSpPr>
          <p:nvPr>
            <p:ph type="sldNum" sz="quarter" idx="10"/>
          </p:nvPr>
        </p:nvSpPr>
        <p:spPr/>
        <p:txBody>
          <a:bodyPr/>
          <a:lstStyle/>
          <a:p>
            <a:fld id="{0C76FCFC-FDE9-45AF-A614-844577E7FAD3}" type="slidenum">
              <a:rPr lang="en-US" smtClean="0"/>
              <a:t>46</a:t>
            </a:fld>
            <a:endParaRPr lang="en-US" dirty="0"/>
          </a:p>
        </p:txBody>
      </p:sp>
    </p:spTree>
    <p:extLst>
      <p:ext uri="{BB962C8B-B14F-4D97-AF65-F5344CB8AC3E}">
        <p14:creationId xmlns:p14="http://schemas.microsoft.com/office/powerpoint/2010/main" val="56274507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At</a:t>
            </a:r>
            <a:r>
              <a:rPr lang="en-US" baseline="0" dirty="0"/>
              <a:t> this moment, I imagine the prodigal son reached the lowest point in his life.</a:t>
            </a:r>
            <a:endParaRPr lang="en-US" dirty="0"/>
          </a:p>
        </p:txBody>
      </p:sp>
      <p:sp>
        <p:nvSpPr>
          <p:cNvPr id="4" name="Slide Number Placeholder 3"/>
          <p:cNvSpPr>
            <a:spLocks noGrp="1"/>
          </p:cNvSpPr>
          <p:nvPr>
            <p:ph type="sldNum" sz="quarter" idx="10"/>
          </p:nvPr>
        </p:nvSpPr>
        <p:spPr/>
        <p:txBody>
          <a:bodyPr/>
          <a:lstStyle/>
          <a:p>
            <a:fld id="{0C76FCFC-FDE9-45AF-A614-844577E7FAD3}" type="slidenum">
              <a:rPr lang="en-US" smtClean="0"/>
              <a:t>47</a:t>
            </a:fld>
            <a:endParaRPr lang="en-US" dirty="0"/>
          </a:p>
        </p:txBody>
      </p:sp>
    </p:spTree>
    <p:extLst>
      <p:ext uri="{BB962C8B-B14F-4D97-AF65-F5344CB8AC3E}">
        <p14:creationId xmlns:p14="http://schemas.microsoft.com/office/powerpoint/2010/main" val="198847017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James</a:t>
            </a:r>
            <a:r>
              <a:rPr lang="en-US" b="1" baseline="0" dirty="0"/>
              <a:t> </a:t>
            </a:r>
            <a:r>
              <a:rPr lang="en-US" b="1" dirty="0"/>
              <a:t>1:23</a:t>
            </a:r>
            <a:r>
              <a:rPr lang="en-US" dirty="0"/>
              <a:t> For if any be a hearer of the word, and </a:t>
            </a:r>
            <a:r>
              <a:rPr lang="en-US" b="1" i="1" u="sng" dirty="0"/>
              <a:t>not</a:t>
            </a:r>
            <a:r>
              <a:rPr lang="en-US" dirty="0"/>
              <a:t> a doer, he is like unto a man beholding his natural face in a glass;</a:t>
            </a:r>
            <a:r>
              <a:rPr lang="en-US" baseline="0" dirty="0"/>
              <a:t> </a:t>
            </a:r>
            <a:r>
              <a:rPr lang="en-US" b="1" dirty="0"/>
              <a:t>1:24</a:t>
            </a:r>
            <a:r>
              <a:rPr lang="en-US" dirty="0"/>
              <a:t> For he </a:t>
            </a:r>
            <a:r>
              <a:rPr lang="en-US" dirty="0" err="1"/>
              <a:t>beholdeth</a:t>
            </a:r>
            <a:r>
              <a:rPr lang="en-US" dirty="0"/>
              <a:t> himself, and goeth his way, and straightway </a:t>
            </a:r>
            <a:r>
              <a:rPr lang="en-US" dirty="0" err="1"/>
              <a:t>forgetteth</a:t>
            </a:r>
            <a:r>
              <a:rPr lang="en-US" dirty="0"/>
              <a:t> what </a:t>
            </a:r>
            <a:r>
              <a:rPr lang="en-US" b="1" i="1" u="sng" dirty="0"/>
              <a:t>manner</a:t>
            </a:r>
            <a:r>
              <a:rPr lang="en-US" dirty="0"/>
              <a:t> of man he was. </a:t>
            </a:r>
          </a:p>
          <a:p>
            <a:endParaRPr lang="en-US" dirty="0"/>
          </a:p>
          <a:p>
            <a:r>
              <a:rPr lang="en-US" b="1" dirty="0"/>
              <a:t>The prodigal</a:t>
            </a:r>
            <a:r>
              <a:rPr lang="en-US" b="1" baseline="0" dirty="0"/>
              <a:t> son forgot what manner of man he was</a:t>
            </a:r>
            <a:r>
              <a:rPr lang="en-US" baseline="0" dirty="0"/>
              <a:t>.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He was </a:t>
            </a:r>
            <a:r>
              <a:rPr lang="en-US" sz="1200" b="1" i="1" u="sng" kern="1200" dirty="0">
                <a:solidFill>
                  <a:schemeClr val="tx1"/>
                </a:solidFill>
                <a:effectLst/>
                <a:latin typeface="+mn-lt"/>
                <a:ea typeface="+mn-ea"/>
                <a:cs typeface="+mn-cs"/>
              </a:rPr>
              <a:t>not the servant</a:t>
            </a:r>
            <a:r>
              <a:rPr lang="en-US" sz="1200" b="1" i="1" u="none"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of a pig farmer who had once been a beloved son,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he was </a:t>
            </a:r>
            <a:r>
              <a:rPr lang="en-US" sz="1200" b="1" i="1" u="sng" kern="1200" dirty="0">
                <a:solidFill>
                  <a:schemeClr val="tx1"/>
                </a:solidFill>
                <a:effectLst/>
                <a:latin typeface="+mn-lt"/>
                <a:ea typeface="+mn-ea"/>
                <a:cs typeface="+mn-cs"/>
              </a:rPr>
              <a:t>a beloved son</a:t>
            </a:r>
            <a:r>
              <a:rPr lang="en-US" sz="1200" kern="1200" dirty="0">
                <a:solidFill>
                  <a:schemeClr val="tx1"/>
                </a:solidFill>
                <a:effectLst/>
                <a:latin typeface="+mn-lt"/>
                <a:ea typeface="+mn-ea"/>
                <a:cs typeface="+mn-cs"/>
              </a:rPr>
              <a:t> who had lost sight of himself because of his riotous living.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The same principle applies to us, for in the Lord Jesus Christ we see clearly who we are, we are children of God. </a:t>
            </a:r>
            <a:endParaRPr lang="en-US" dirty="0"/>
          </a:p>
        </p:txBody>
      </p:sp>
      <p:sp>
        <p:nvSpPr>
          <p:cNvPr id="4" name="Slide Number Placeholder 3"/>
          <p:cNvSpPr>
            <a:spLocks noGrp="1"/>
          </p:cNvSpPr>
          <p:nvPr>
            <p:ph type="sldNum" sz="quarter" idx="10"/>
          </p:nvPr>
        </p:nvSpPr>
        <p:spPr/>
        <p:txBody>
          <a:bodyPr/>
          <a:lstStyle/>
          <a:p>
            <a:fld id="{0C76FCFC-FDE9-45AF-A614-844577E7FAD3}" type="slidenum">
              <a:rPr lang="en-US" smtClean="0"/>
              <a:t>48</a:t>
            </a:fld>
            <a:endParaRPr lang="en-US"/>
          </a:p>
        </p:txBody>
      </p:sp>
    </p:spTree>
    <p:extLst>
      <p:ext uri="{BB962C8B-B14F-4D97-AF65-F5344CB8AC3E}">
        <p14:creationId xmlns:p14="http://schemas.microsoft.com/office/powerpoint/2010/main" val="60793923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Obviously, the prodigal son was not physically dead, as he could breath, move, and do according to his own will.  </a:t>
            </a:r>
            <a:r>
              <a:rPr lang="en-US" sz="1200" b="1" kern="1200" dirty="0">
                <a:solidFill>
                  <a:schemeClr val="tx1"/>
                </a:solidFill>
                <a:effectLst/>
                <a:latin typeface="+mn-lt"/>
                <a:ea typeface="+mn-ea"/>
                <a:cs typeface="+mn-cs"/>
              </a:rPr>
              <a:t>But yet, was he truly alive? </a:t>
            </a:r>
          </a:p>
          <a:p>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Perhaps the best way to answer is by asking the question, “What does it mean to be dead?”  James records that… “For, as the body </a:t>
            </a:r>
            <a:r>
              <a:rPr lang="en-US" sz="1200" i="1" kern="1200" dirty="0">
                <a:solidFill>
                  <a:schemeClr val="tx1"/>
                </a:solidFill>
                <a:effectLst/>
                <a:latin typeface="+mn-lt"/>
                <a:ea typeface="+mn-ea"/>
                <a:cs typeface="+mn-cs"/>
              </a:rPr>
              <a:t>without</a:t>
            </a:r>
            <a:r>
              <a:rPr lang="en-US" sz="1200" kern="1200" dirty="0">
                <a:solidFill>
                  <a:schemeClr val="tx1"/>
                </a:solidFill>
                <a:effectLst/>
                <a:latin typeface="+mn-lt"/>
                <a:ea typeface="+mn-ea"/>
                <a:cs typeface="+mn-cs"/>
              </a:rPr>
              <a:t> the Spirit is dead, so faith without works is dead.” [James 2:25]  In other words, </a:t>
            </a:r>
            <a:r>
              <a:rPr lang="en-US" sz="1200" b="1" i="1" u="sng" kern="1200" dirty="0">
                <a:solidFill>
                  <a:schemeClr val="tx1"/>
                </a:solidFill>
                <a:effectLst/>
                <a:latin typeface="+mn-lt"/>
                <a:ea typeface="+mn-ea"/>
                <a:cs typeface="+mn-cs"/>
              </a:rPr>
              <a:t>if</a:t>
            </a:r>
            <a:r>
              <a:rPr lang="en-US" sz="1200" kern="1200" dirty="0">
                <a:solidFill>
                  <a:schemeClr val="tx1"/>
                </a:solidFill>
                <a:effectLst/>
                <a:latin typeface="+mn-lt"/>
                <a:ea typeface="+mn-ea"/>
                <a:cs typeface="+mn-cs"/>
              </a:rPr>
              <a:t> the Spirit of Christ does </a:t>
            </a:r>
            <a:r>
              <a:rPr lang="en-US" sz="1200" b="1" i="1" u="sng" kern="1200" dirty="0">
                <a:solidFill>
                  <a:schemeClr val="tx1"/>
                </a:solidFill>
                <a:effectLst/>
                <a:latin typeface="+mn-lt"/>
                <a:ea typeface="+mn-ea"/>
                <a:cs typeface="+mn-cs"/>
              </a:rPr>
              <a:t>not</a:t>
            </a:r>
            <a:r>
              <a:rPr lang="en-US" sz="1200" kern="1200" dirty="0">
                <a:solidFill>
                  <a:schemeClr val="tx1"/>
                </a:solidFill>
                <a:effectLst/>
                <a:latin typeface="+mn-lt"/>
                <a:ea typeface="+mn-ea"/>
                <a:cs typeface="+mn-cs"/>
              </a:rPr>
              <a:t> dwell within us, </a:t>
            </a:r>
            <a:r>
              <a:rPr lang="en-US" sz="1200" b="1" kern="1200" dirty="0">
                <a:solidFill>
                  <a:schemeClr val="tx1"/>
                </a:solidFill>
                <a:effectLst/>
                <a:latin typeface="+mn-lt"/>
                <a:ea typeface="+mn-ea"/>
                <a:cs typeface="+mn-cs"/>
              </a:rPr>
              <a:t>then we have no life with God</a:t>
            </a:r>
            <a:r>
              <a:rPr lang="en-US" sz="1200" kern="1200" dirty="0">
                <a:solidFill>
                  <a:schemeClr val="tx1"/>
                </a:solidFill>
                <a:effectLst/>
                <a:latin typeface="+mn-lt"/>
                <a:ea typeface="+mn-ea"/>
                <a:cs typeface="+mn-cs"/>
              </a:rPr>
              <a:t>.  For… “it is the Spirit that quickeneth; the flesh profiteth nothing…” [John 6:63]. The prodigal son then was </a:t>
            </a:r>
            <a:r>
              <a:rPr lang="en-US" sz="1200" b="1" i="1" u="sng" kern="1200" dirty="0">
                <a:solidFill>
                  <a:schemeClr val="tx1"/>
                </a:solidFill>
                <a:effectLst/>
                <a:latin typeface="+mn-lt"/>
                <a:ea typeface="+mn-ea"/>
                <a:cs typeface="+mn-cs"/>
              </a:rPr>
              <a:t>dead</a:t>
            </a:r>
            <a:r>
              <a:rPr lang="en-US" sz="1200" kern="1200" dirty="0">
                <a:solidFill>
                  <a:schemeClr val="tx1"/>
                </a:solidFill>
                <a:effectLst/>
                <a:latin typeface="+mn-lt"/>
                <a:ea typeface="+mn-ea"/>
                <a:cs typeface="+mn-cs"/>
              </a:rPr>
              <a:t> to his father because of the choices he made.  </a:t>
            </a: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i="1" u="sng"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i="1" u="sng" kern="1200" dirty="0" smtClean="0">
                <a:solidFill>
                  <a:schemeClr val="tx1"/>
                </a:solidFill>
                <a:effectLst/>
                <a:latin typeface="+mn-lt"/>
                <a:ea typeface="+mn-ea"/>
                <a:cs typeface="+mn-cs"/>
              </a:rPr>
              <a:t>The </a:t>
            </a:r>
            <a:r>
              <a:rPr lang="en-US" sz="1200" b="1" i="1" u="sng" kern="1200" dirty="0">
                <a:solidFill>
                  <a:schemeClr val="tx1"/>
                </a:solidFill>
                <a:effectLst/>
                <a:latin typeface="+mn-lt"/>
                <a:ea typeface="+mn-ea"/>
                <a:cs typeface="+mn-cs"/>
              </a:rPr>
              <a:t>only way to live again was to correct that relationship</a:t>
            </a:r>
            <a:r>
              <a:rPr lang="en-US" sz="1200" kern="1200" dirty="0">
                <a:solidFill>
                  <a:schemeClr val="tx1"/>
                </a:solidFill>
                <a:effectLst/>
                <a:latin typeface="+mn-lt"/>
                <a:ea typeface="+mn-ea"/>
                <a:cs typeface="+mn-cs"/>
              </a:rPr>
              <a:t>.</a:t>
            </a:r>
            <a:r>
              <a:rPr lang="en-US" dirty="0">
                <a:effectLst/>
              </a:rPr>
              <a:t> </a:t>
            </a:r>
            <a:endParaRPr lang="en-US" dirty="0"/>
          </a:p>
        </p:txBody>
      </p:sp>
      <p:sp>
        <p:nvSpPr>
          <p:cNvPr id="4" name="Slide Number Placeholder 3"/>
          <p:cNvSpPr>
            <a:spLocks noGrp="1"/>
          </p:cNvSpPr>
          <p:nvPr>
            <p:ph type="sldNum" sz="quarter" idx="10"/>
          </p:nvPr>
        </p:nvSpPr>
        <p:spPr/>
        <p:txBody>
          <a:bodyPr/>
          <a:lstStyle/>
          <a:p>
            <a:fld id="{0C76FCFC-FDE9-45AF-A614-844577E7FAD3}" type="slidenum">
              <a:rPr lang="en-US" smtClean="0"/>
              <a:t>49</a:t>
            </a:fld>
            <a:endParaRPr lang="en-US"/>
          </a:p>
        </p:txBody>
      </p:sp>
    </p:spTree>
    <p:extLst>
      <p:ext uri="{BB962C8B-B14F-4D97-AF65-F5344CB8AC3E}">
        <p14:creationId xmlns:p14="http://schemas.microsoft.com/office/powerpoint/2010/main" val="244477495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These steps require that we discover and address the root causes.  To do so</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we must be vigilant in our heart and mind.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These processes are not for the casual glance, to pick them up and put them back on the shelf.  Our eye must be single upon them.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It will require discipline, desire, and commitment, just as when we entered into the covenant of baptism, saying, </a:t>
            </a:r>
            <a:r>
              <a:rPr lang="en-US" sz="1200" b="1" kern="1200" dirty="0">
                <a:solidFill>
                  <a:schemeClr val="tx1"/>
                </a:solidFill>
                <a:effectLst/>
                <a:latin typeface="+mn-lt"/>
                <a:ea typeface="+mn-ea"/>
                <a:cs typeface="+mn-cs"/>
              </a:rPr>
              <a:t>“Father, I want to be a disciple of Christ.”</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0C76FCFC-FDE9-45AF-A614-844577E7FAD3}" type="slidenum">
              <a:rPr lang="en-US" smtClean="0"/>
              <a:t>50</a:t>
            </a:fld>
            <a:endParaRPr lang="en-US"/>
          </a:p>
        </p:txBody>
      </p:sp>
    </p:spTree>
    <p:extLst>
      <p:ext uri="{BB962C8B-B14F-4D97-AF65-F5344CB8AC3E}">
        <p14:creationId xmlns:p14="http://schemas.microsoft.com/office/powerpoint/2010/main" val="574760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There is nothing greater than to know and be known, or in</a:t>
            </a:r>
            <a:r>
              <a:rPr lang="en-US" sz="1200" kern="1200" baseline="0" dirty="0">
                <a:solidFill>
                  <a:schemeClr val="tx1"/>
                </a:solidFill>
                <a:effectLst/>
                <a:latin typeface="+mn-lt"/>
                <a:ea typeface="+mn-ea"/>
                <a:cs typeface="+mn-cs"/>
              </a:rPr>
              <a:t> other words, to love and be loved.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baseline="0" dirty="0">
                <a:solidFill>
                  <a:schemeClr val="tx1"/>
                </a:solidFill>
                <a:effectLst/>
                <a:latin typeface="+mn-lt"/>
                <a:ea typeface="+mn-ea"/>
                <a:cs typeface="+mn-cs"/>
              </a:rPr>
              <a:t>Whether we admit it or not, we all have this desire at some level.</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baseline="0" dirty="0">
                <a:solidFill>
                  <a:schemeClr val="tx1"/>
                </a:solidFill>
                <a:effectLst/>
                <a:latin typeface="+mn-lt"/>
                <a:ea typeface="+mn-ea"/>
                <a:cs typeface="+mn-cs"/>
              </a:rPr>
              <a:t>We all have a need and desire for intimacy, but not as the world would define it.</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0C76FCFC-FDE9-45AF-A614-844577E7FAD3}" type="slidenum">
              <a:rPr lang="en-US" smtClean="0"/>
              <a:t>5</a:t>
            </a:fld>
            <a:endParaRPr lang="en-US" dirty="0"/>
          </a:p>
        </p:txBody>
      </p:sp>
    </p:spTree>
    <p:extLst>
      <p:ext uri="{BB962C8B-B14F-4D97-AF65-F5344CB8AC3E}">
        <p14:creationId xmlns:p14="http://schemas.microsoft.com/office/powerpoint/2010/main" val="216417731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First, if we do not understand what we mean to God, </a:t>
            </a:r>
            <a:r>
              <a:rPr lang="en-US" sz="1200" b="1" kern="1200" dirty="0">
                <a:solidFill>
                  <a:schemeClr val="tx1"/>
                </a:solidFill>
                <a:effectLst/>
                <a:latin typeface="+mn-lt"/>
                <a:ea typeface="+mn-ea"/>
                <a:cs typeface="+mn-cs"/>
              </a:rPr>
              <a:t>no amount of Church related activities</a:t>
            </a:r>
            <a:r>
              <a:rPr lang="en-US" sz="1200" kern="1200" dirty="0">
                <a:solidFill>
                  <a:schemeClr val="tx1"/>
                </a:solidFill>
                <a:effectLst/>
                <a:latin typeface="+mn-lt"/>
                <a:ea typeface="+mn-ea"/>
                <a:cs typeface="+mn-cs"/>
              </a:rPr>
              <a:t>, while certainly a good start, will ever set us </a:t>
            </a:r>
            <a:r>
              <a:rPr lang="en-US" sz="1200" b="1" i="1" u="sng" kern="1200" dirty="0">
                <a:solidFill>
                  <a:schemeClr val="tx1"/>
                </a:solidFill>
                <a:effectLst/>
                <a:latin typeface="+mn-lt"/>
                <a:ea typeface="+mn-ea"/>
                <a:cs typeface="+mn-cs"/>
              </a:rPr>
              <a:t>completely</a:t>
            </a:r>
            <a:r>
              <a:rPr lang="en-US" sz="1200" kern="1200" dirty="0">
                <a:solidFill>
                  <a:schemeClr val="tx1"/>
                </a:solidFill>
                <a:effectLst/>
                <a:latin typeface="+mn-lt"/>
                <a:ea typeface="+mn-ea"/>
                <a:cs typeface="+mn-cs"/>
              </a:rPr>
              <a:t> free.  </a:t>
            </a:r>
            <a:endParaRPr lang="en-US" sz="1200" kern="1200" dirty="0" smtClean="0">
              <a:solidFill>
                <a:schemeClr val="tx1"/>
              </a:solidFill>
              <a:effectLst/>
              <a:latin typeface="+mn-lt"/>
              <a:ea typeface="+mn-ea"/>
              <a:cs typeface="+mn-cs"/>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For </a:t>
            </a:r>
            <a:r>
              <a:rPr lang="en-US" sz="1200" kern="1200" dirty="0">
                <a:solidFill>
                  <a:schemeClr val="tx1"/>
                </a:solidFill>
                <a:effectLst/>
                <a:latin typeface="+mn-lt"/>
                <a:ea typeface="+mn-ea"/>
                <a:cs typeface="+mn-cs"/>
              </a:rPr>
              <a:t>these things alone will not bring us to our true self.</a:t>
            </a:r>
          </a:p>
          <a:p>
            <a:endParaRPr lang="en-US" dirty="0"/>
          </a:p>
        </p:txBody>
      </p:sp>
      <p:sp>
        <p:nvSpPr>
          <p:cNvPr id="4" name="Slide Number Placeholder 3"/>
          <p:cNvSpPr>
            <a:spLocks noGrp="1"/>
          </p:cNvSpPr>
          <p:nvPr>
            <p:ph type="sldNum" sz="quarter" idx="10"/>
          </p:nvPr>
        </p:nvSpPr>
        <p:spPr/>
        <p:txBody>
          <a:bodyPr/>
          <a:lstStyle/>
          <a:p>
            <a:fld id="{0C76FCFC-FDE9-45AF-A614-844577E7FAD3}" type="slidenum">
              <a:rPr lang="en-US" smtClean="0"/>
              <a:t>51</a:t>
            </a:fld>
            <a:endParaRPr lang="en-US"/>
          </a:p>
        </p:txBody>
      </p:sp>
    </p:spTree>
    <p:extLst>
      <p:ext uri="{BB962C8B-B14F-4D97-AF65-F5344CB8AC3E}">
        <p14:creationId xmlns:p14="http://schemas.microsoft.com/office/powerpoint/2010/main" val="386599067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The son had an elevated sense of self-worth, as he felt entitled to his inheritance and demanded his father to give it to him on his terms, rather than his father’s.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As these desires and ideas began to settle within the young man’s heart and mind, his relation with his father and with his true self became imbalanced and weak, causing him to forget, or even ignore, the love that his father had for him.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Without the true weight of his father’s love in mind, perhaps it became easy for the young man to no longer respect his father or his authority.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As these thoughts grew deeper, perhaps the son questioned, “Why should I wait for my inheritance when I want it now.  Why would it be such a bad thing to receive it?”  </a:t>
            </a:r>
            <a:endParaRPr lang="en-US" sz="1200" kern="1200" dirty="0" smtClean="0">
              <a:solidFill>
                <a:schemeClr val="tx1"/>
              </a:solidFill>
              <a:effectLst/>
              <a:latin typeface="+mn-lt"/>
              <a:ea typeface="+mn-ea"/>
              <a:cs typeface="+mn-cs"/>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kern="1200" dirty="0" smtClean="0">
                <a:solidFill>
                  <a:schemeClr val="tx1"/>
                </a:solidFill>
                <a:effectLst/>
                <a:latin typeface="+mn-lt"/>
                <a:ea typeface="+mn-ea"/>
                <a:cs typeface="+mn-cs"/>
              </a:rPr>
              <a:t>Thus </a:t>
            </a:r>
            <a:r>
              <a:rPr lang="en-US" sz="1200" b="1" kern="1200" dirty="0">
                <a:solidFill>
                  <a:schemeClr val="tx1"/>
                </a:solidFill>
                <a:effectLst/>
                <a:latin typeface="+mn-lt"/>
                <a:ea typeface="+mn-ea"/>
                <a:cs typeface="+mn-cs"/>
              </a:rPr>
              <a:t>the relation imbalance created a weakness in the young man’s spiritual sight and perpetuated the dysfunctional response, pride</a:t>
            </a:r>
            <a:r>
              <a:rPr lang="en-US" sz="1200" kern="1200" dirty="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smtClean="0">
                <a:solidFill>
                  <a:schemeClr val="tx1"/>
                </a:solidFill>
                <a:effectLst/>
                <a:latin typeface="+mn-lt"/>
                <a:ea typeface="+mn-ea"/>
                <a:cs typeface="+mn-cs"/>
              </a:rPr>
              <a:t>We often</a:t>
            </a:r>
            <a:r>
              <a:rPr lang="en-US" sz="1200" kern="1200" baseline="0" smtClean="0">
                <a:solidFill>
                  <a:schemeClr val="tx1"/>
                </a:solidFill>
                <a:effectLst/>
                <a:latin typeface="+mn-lt"/>
                <a:ea typeface="+mn-ea"/>
                <a:cs typeface="+mn-cs"/>
              </a:rPr>
              <a:t> </a:t>
            </a:r>
            <a:r>
              <a:rPr lang="en-US" sz="1200" kern="1200" smtClean="0">
                <a:solidFill>
                  <a:schemeClr val="tx1"/>
                </a:solidFill>
                <a:effectLst/>
                <a:latin typeface="+mn-lt"/>
                <a:ea typeface="+mn-ea"/>
                <a:cs typeface="+mn-cs"/>
              </a:rPr>
              <a:t>do </a:t>
            </a:r>
            <a:r>
              <a:rPr lang="en-US" sz="1200" kern="1200" dirty="0" smtClean="0">
                <a:solidFill>
                  <a:schemeClr val="tx1"/>
                </a:solidFill>
                <a:effectLst/>
                <a:latin typeface="+mn-lt"/>
                <a:ea typeface="+mn-ea"/>
                <a:cs typeface="+mn-cs"/>
              </a:rPr>
              <a:t>the same thing in our spiritual walk with God</a:t>
            </a:r>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kern="1200" dirty="0">
                <a:solidFill>
                  <a:schemeClr val="tx1"/>
                </a:solidFill>
                <a:effectLst/>
                <a:latin typeface="+mn-lt"/>
                <a:ea typeface="+mn-ea"/>
                <a:cs typeface="+mn-cs"/>
              </a:rPr>
              <a:t>God is not merely asking us to die unto ourself, </a:t>
            </a:r>
            <a:r>
              <a:rPr lang="en-US" sz="1200" b="1" kern="1200" dirty="0">
                <a:solidFill>
                  <a:schemeClr val="tx1"/>
                </a:solidFill>
                <a:effectLst/>
                <a:latin typeface="+mn-lt"/>
                <a:ea typeface="+mn-ea"/>
                <a:cs typeface="+mn-cs"/>
              </a:rPr>
              <a:t>but</a:t>
            </a:r>
            <a:r>
              <a:rPr lang="en-US" sz="1200" b="1" kern="1200" baseline="0" dirty="0">
                <a:solidFill>
                  <a:schemeClr val="tx1"/>
                </a:solidFill>
                <a:effectLst/>
                <a:latin typeface="+mn-lt"/>
                <a:ea typeface="+mn-ea"/>
                <a:cs typeface="+mn-cs"/>
              </a:rPr>
              <a:t> to live with Him</a:t>
            </a:r>
            <a:r>
              <a:rPr lang="en-US" sz="1200" kern="1200" baseline="0" dirty="0">
                <a:solidFill>
                  <a:schemeClr val="tx1"/>
                </a:solidFill>
                <a:effectLst/>
                <a:latin typeface="+mn-lt"/>
                <a:ea typeface="+mn-ea"/>
                <a:cs typeface="+mn-cs"/>
              </a:rPr>
              <a:t>.  When the prodigal son went to his father, he was already dead.  He did not need to die again, he needed to live again.</a:t>
            </a:r>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0C76FCFC-FDE9-45AF-A614-844577E7FAD3}" type="slidenum">
              <a:rPr lang="en-US" smtClean="0"/>
              <a:t>52</a:t>
            </a:fld>
            <a:endParaRPr lang="en-US" dirty="0"/>
          </a:p>
        </p:txBody>
      </p:sp>
    </p:spTree>
    <p:extLst>
      <p:ext uri="{BB962C8B-B14F-4D97-AF65-F5344CB8AC3E}">
        <p14:creationId xmlns:p14="http://schemas.microsoft.com/office/powerpoint/2010/main" val="403938566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God </a:t>
            </a:r>
            <a:r>
              <a:rPr lang="en-US" sz="1200" kern="1200" dirty="0">
                <a:solidFill>
                  <a:schemeClr val="tx1"/>
                </a:solidFill>
                <a:effectLst/>
                <a:latin typeface="+mn-lt"/>
                <a:ea typeface="+mn-ea"/>
                <a:cs typeface="+mn-cs"/>
              </a:rPr>
              <a:t>is not merely asking us to die unto ourself, but</a:t>
            </a:r>
            <a:r>
              <a:rPr lang="en-US" sz="1200" kern="1200" baseline="0" dirty="0">
                <a:solidFill>
                  <a:schemeClr val="tx1"/>
                </a:solidFill>
                <a:effectLst/>
                <a:latin typeface="+mn-lt"/>
                <a:ea typeface="+mn-ea"/>
                <a:cs typeface="+mn-cs"/>
              </a:rPr>
              <a:t> to </a:t>
            </a:r>
            <a:r>
              <a:rPr lang="en-US" sz="1200" b="1" kern="1200" baseline="0" dirty="0">
                <a:solidFill>
                  <a:schemeClr val="tx1"/>
                </a:solidFill>
                <a:effectLst/>
                <a:latin typeface="+mn-lt"/>
                <a:ea typeface="+mn-ea"/>
                <a:cs typeface="+mn-cs"/>
              </a:rPr>
              <a:t>live with Him</a:t>
            </a:r>
            <a:r>
              <a:rPr lang="en-US" sz="1200" kern="1200" baseline="0" dirty="0">
                <a:solidFill>
                  <a:schemeClr val="tx1"/>
                </a:solidFill>
                <a:effectLst/>
                <a:latin typeface="+mn-lt"/>
                <a:ea typeface="+mn-ea"/>
                <a:cs typeface="+mn-cs"/>
              </a:rPr>
              <a:t>.  </a:t>
            </a:r>
            <a:endParaRPr lang="en-US" sz="1200" kern="1200" baseline="0" dirty="0" smtClean="0">
              <a:solidFill>
                <a:schemeClr val="tx1"/>
              </a:solidFill>
              <a:effectLst/>
              <a:latin typeface="+mn-lt"/>
              <a:ea typeface="+mn-ea"/>
              <a:cs typeface="+mn-cs"/>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baseline="0" dirty="0" smtClean="0">
                <a:solidFill>
                  <a:schemeClr val="tx1"/>
                </a:solidFill>
                <a:effectLst/>
                <a:latin typeface="+mn-lt"/>
                <a:ea typeface="+mn-ea"/>
                <a:cs typeface="+mn-cs"/>
              </a:rPr>
              <a:t>When </a:t>
            </a:r>
            <a:r>
              <a:rPr lang="en-US" sz="1200" kern="1200" baseline="0" dirty="0">
                <a:solidFill>
                  <a:schemeClr val="tx1"/>
                </a:solidFill>
                <a:effectLst/>
                <a:latin typeface="+mn-lt"/>
                <a:ea typeface="+mn-ea"/>
                <a:cs typeface="+mn-cs"/>
              </a:rPr>
              <a:t>the prodigal son went to his father, he was already dead.  </a:t>
            </a:r>
            <a:endParaRPr lang="en-US" sz="1200" kern="1200" baseline="0" dirty="0" smtClean="0">
              <a:solidFill>
                <a:schemeClr val="tx1"/>
              </a:solidFill>
              <a:effectLst/>
              <a:latin typeface="+mn-lt"/>
              <a:ea typeface="+mn-ea"/>
              <a:cs typeface="+mn-cs"/>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The father said, this my son</a:t>
            </a:r>
            <a:r>
              <a:rPr lang="en-US" sz="1200" kern="1200" baseline="0" dirty="0" smtClean="0">
                <a:solidFill>
                  <a:schemeClr val="tx1"/>
                </a:solidFill>
                <a:effectLst/>
                <a:latin typeface="+mn-lt"/>
                <a:ea typeface="+mn-ea"/>
                <a:cs typeface="+mn-cs"/>
              </a:rPr>
              <a:t> was once dead…</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baseline="0" dirty="0" smtClean="0">
                <a:solidFill>
                  <a:schemeClr val="tx1"/>
                </a:solidFill>
                <a:effectLst/>
                <a:latin typeface="+mn-lt"/>
                <a:ea typeface="+mn-ea"/>
                <a:cs typeface="+mn-cs"/>
              </a:rPr>
              <a:t>He </a:t>
            </a:r>
            <a:r>
              <a:rPr lang="en-US" sz="1200" kern="1200" baseline="0" dirty="0">
                <a:solidFill>
                  <a:schemeClr val="tx1"/>
                </a:solidFill>
                <a:effectLst/>
                <a:latin typeface="+mn-lt"/>
                <a:ea typeface="+mn-ea"/>
                <a:cs typeface="+mn-cs"/>
              </a:rPr>
              <a:t>did not need to die again, he needed to live again.</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0C76FCFC-FDE9-45AF-A614-844577E7FAD3}" type="slidenum">
              <a:rPr lang="en-US" smtClean="0"/>
              <a:t>53</a:t>
            </a:fld>
            <a:endParaRPr lang="en-US" dirty="0"/>
          </a:p>
        </p:txBody>
      </p:sp>
    </p:spTree>
    <p:extLst>
      <p:ext uri="{BB962C8B-B14F-4D97-AF65-F5344CB8AC3E}">
        <p14:creationId xmlns:p14="http://schemas.microsoft.com/office/powerpoint/2010/main" val="172114324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God is not merely asking us to die unto </a:t>
            </a:r>
            <a:r>
              <a:rPr lang="en-US" sz="1200" kern="1200" dirty="0" err="1" smtClean="0">
                <a:solidFill>
                  <a:schemeClr val="tx1"/>
                </a:solidFill>
                <a:effectLst/>
                <a:latin typeface="+mn-lt"/>
                <a:ea typeface="+mn-ea"/>
                <a:cs typeface="+mn-cs"/>
              </a:rPr>
              <a:t>ourself</a:t>
            </a:r>
            <a:r>
              <a:rPr lang="en-US" sz="1200" kern="1200" dirty="0" smtClean="0">
                <a:solidFill>
                  <a:schemeClr val="tx1"/>
                </a:solidFill>
                <a:effectLst/>
                <a:latin typeface="+mn-lt"/>
                <a:ea typeface="+mn-ea"/>
                <a:cs typeface="+mn-cs"/>
              </a:rPr>
              <a:t>, but</a:t>
            </a:r>
            <a:r>
              <a:rPr lang="en-US" sz="1200" kern="1200" baseline="0" dirty="0" smtClean="0">
                <a:solidFill>
                  <a:schemeClr val="tx1"/>
                </a:solidFill>
                <a:effectLst/>
                <a:latin typeface="+mn-lt"/>
                <a:ea typeface="+mn-ea"/>
                <a:cs typeface="+mn-cs"/>
              </a:rPr>
              <a:t> to </a:t>
            </a:r>
            <a:r>
              <a:rPr lang="en-US" sz="1200" b="1" kern="1200" baseline="0" dirty="0" smtClean="0">
                <a:solidFill>
                  <a:schemeClr val="tx1"/>
                </a:solidFill>
                <a:effectLst/>
                <a:latin typeface="+mn-lt"/>
                <a:ea typeface="+mn-ea"/>
                <a:cs typeface="+mn-cs"/>
              </a:rPr>
              <a:t>live with Him</a:t>
            </a:r>
            <a:r>
              <a:rPr lang="en-US" sz="1200" kern="1200" baseline="0" dirty="0" smtClean="0">
                <a:solidFill>
                  <a:schemeClr val="tx1"/>
                </a:solidFill>
                <a:effectLst/>
                <a:latin typeface="+mn-lt"/>
                <a:ea typeface="+mn-ea"/>
                <a:cs typeface="+mn-cs"/>
              </a:rPr>
              <a:t>.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baseline="0" dirty="0" smtClean="0">
                <a:solidFill>
                  <a:schemeClr val="tx1"/>
                </a:solidFill>
                <a:effectLst/>
                <a:latin typeface="+mn-lt"/>
                <a:ea typeface="+mn-ea"/>
                <a:cs typeface="+mn-cs"/>
              </a:rPr>
              <a:t>When the prodigal son went to his father, he was already dead.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The father said, this my son</a:t>
            </a:r>
            <a:r>
              <a:rPr lang="en-US" sz="1200" kern="1200" baseline="0" dirty="0" smtClean="0">
                <a:solidFill>
                  <a:schemeClr val="tx1"/>
                </a:solidFill>
                <a:effectLst/>
                <a:latin typeface="+mn-lt"/>
                <a:ea typeface="+mn-ea"/>
                <a:cs typeface="+mn-cs"/>
              </a:rPr>
              <a:t> was once dead…</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baseline="0" dirty="0" smtClean="0">
                <a:solidFill>
                  <a:schemeClr val="tx1"/>
                </a:solidFill>
                <a:effectLst/>
                <a:latin typeface="+mn-lt"/>
                <a:ea typeface="+mn-ea"/>
                <a:cs typeface="+mn-cs"/>
              </a:rPr>
              <a:t>He did not need to die again, he needed to live again.</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0C76FCFC-FDE9-45AF-A614-844577E7FAD3}" type="slidenum">
              <a:rPr lang="en-US" smtClean="0"/>
              <a:t>54</a:t>
            </a:fld>
            <a:endParaRPr lang="en-US" dirty="0"/>
          </a:p>
        </p:txBody>
      </p:sp>
    </p:spTree>
    <p:extLst>
      <p:ext uri="{BB962C8B-B14F-4D97-AF65-F5344CB8AC3E}">
        <p14:creationId xmlns:p14="http://schemas.microsoft.com/office/powerpoint/2010/main" val="162156929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kern="1200" dirty="0">
                <a:solidFill>
                  <a:schemeClr val="tx1"/>
                </a:solidFill>
                <a:effectLst/>
                <a:latin typeface="+mn-lt"/>
                <a:ea typeface="+mn-ea"/>
                <a:cs typeface="+mn-cs"/>
              </a:rPr>
              <a:t>Undoubtedly, the son never set out to hurt his father or himself, but as the sight of his true self grew dim, so did his </a:t>
            </a:r>
            <a:r>
              <a:rPr lang="en-US" sz="1200" b="1" kern="1200" dirty="0">
                <a:solidFill>
                  <a:schemeClr val="tx1"/>
                </a:solidFill>
                <a:effectLst/>
                <a:latin typeface="+mn-lt"/>
                <a:ea typeface="+mn-ea"/>
                <a:cs typeface="+mn-cs"/>
              </a:rPr>
              <a:t>willingness to obey </a:t>
            </a:r>
            <a:r>
              <a:rPr lang="en-US" sz="1200" kern="1200" dirty="0">
                <a:solidFill>
                  <a:schemeClr val="tx1"/>
                </a:solidFill>
                <a:effectLst/>
                <a:latin typeface="+mn-lt"/>
                <a:ea typeface="+mn-ea"/>
                <a:cs typeface="+mn-cs"/>
              </a:rPr>
              <a:t>his father diminish until he was completely swallowed up by life due to his riotous living.</a:t>
            </a:r>
          </a:p>
          <a:p>
            <a:pPr marL="171450" indent="-171450">
              <a:buFont typeface="Arial" panose="020B0604020202020204" pitchFamily="34" charset="0"/>
              <a:buChar char="•"/>
            </a:pPr>
            <a:r>
              <a:rPr lang="en-US" sz="1200" b="1" kern="1200" dirty="0">
                <a:solidFill>
                  <a:schemeClr val="tx1"/>
                </a:solidFill>
                <a:effectLst/>
                <a:latin typeface="+mn-lt"/>
                <a:ea typeface="+mn-ea"/>
                <a:cs typeface="+mn-cs"/>
              </a:rPr>
              <a:t>Very few of us set out to be desperately wicked</a:t>
            </a:r>
            <a:r>
              <a:rPr lang="en-US" sz="1200" kern="1200" dirty="0">
                <a:solidFill>
                  <a:schemeClr val="tx1"/>
                </a:solidFill>
                <a:effectLst/>
                <a:latin typeface="+mn-lt"/>
                <a:ea typeface="+mn-ea"/>
                <a:cs typeface="+mn-cs"/>
              </a:rPr>
              <a:t>.  Unfortunately, if we do not see how much our soul is worth, whether we lost sight of this truth or never gained it to start with, the instability which comes in the wake of such an imbalance can lead to pain, suffering, and even sin.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For the young man, </a:t>
            </a:r>
            <a:r>
              <a:rPr lang="en-US" sz="1200" b="1" kern="1200" dirty="0">
                <a:solidFill>
                  <a:schemeClr val="tx1"/>
                </a:solidFill>
                <a:effectLst/>
                <a:latin typeface="+mn-lt"/>
                <a:ea typeface="+mn-ea"/>
                <a:cs typeface="+mn-cs"/>
              </a:rPr>
              <a:t>he had to hit bottom </a:t>
            </a:r>
            <a:r>
              <a:rPr lang="en-US" sz="1200" kern="1200" dirty="0">
                <a:solidFill>
                  <a:schemeClr val="tx1"/>
                </a:solidFill>
                <a:effectLst/>
                <a:latin typeface="+mn-lt"/>
                <a:ea typeface="+mn-ea"/>
                <a:cs typeface="+mn-cs"/>
              </a:rPr>
              <a:t>before he came to himself and thus was able to truly reconcile with his father.  Hopefully, that is not the destiny which we will choose</a:t>
            </a:r>
            <a:r>
              <a:rPr lang="en-US" sz="1200" kern="1200" dirty="0" smtClean="0">
                <a:solidFill>
                  <a:schemeClr val="tx1"/>
                </a:solidFill>
                <a:effectLst/>
                <a:latin typeface="+mn-lt"/>
                <a:ea typeface="+mn-ea"/>
                <a:cs typeface="+mn-cs"/>
              </a:rPr>
              <a:t>.</a:t>
            </a:r>
          </a:p>
        </p:txBody>
      </p:sp>
      <p:sp>
        <p:nvSpPr>
          <p:cNvPr id="4" name="Slide Number Placeholder 3"/>
          <p:cNvSpPr>
            <a:spLocks noGrp="1"/>
          </p:cNvSpPr>
          <p:nvPr>
            <p:ph type="sldNum" sz="quarter" idx="10"/>
          </p:nvPr>
        </p:nvSpPr>
        <p:spPr/>
        <p:txBody>
          <a:bodyPr/>
          <a:lstStyle/>
          <a:p>
            <a:fld id="{0C76FCFC-FDE9-45AF-A614-844577E7FAD3}" type="slidenum">
              <a:rPr lang="en-US" smtClean="0"/>
              <a:t>55</a:t>
            </a:fld>
            <a:endParaRPr lang="en-US" dirty="0"/>
          </a:p>
        </p:txBody>
      </p:sp>
    </p:spTree>
    <p:extLst>
      <p:ext uri="{BB962C8B-B14F-4D97-AF65-F5344CB8AC3E}">
        <p14:creationId xmlns:p14="http://schemas.microsoft.com/office/powerpoint/2010/main" val="103537721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kern="1200" dirty="0">
                <a:solidFill>
                  <a:schemeClr val="tx1"/>
                </a:solidFill>
                <a:effectLst/>
                <a:latin typeface="+mn-lt"/>
                <a:ea typeface="+mn-ea"/>
                <a:cs typeface="+mn-cs"/>
              </a:rPr>
              <a:t>We have heard of the Father’s love for us in countless classes and sermons, and </a:t>
            </a:r>
            <a:r>
              <a:rPr lang="en-US" sz="1200" b="1" kern="1200" dirty="0">
                <a:solidFill>
                  <a:schemeClr val="tx1"/>
                </a:solidFill>
                <a:effectLst/>
                <a:latin typeface="+mn-lt"/>
                <a:ea typeface="+mn-ea"/>
                <a:cs typeface="+mn-cs"/>
              </a:rPr>
              <a:t>yet this fundamental principle of the Gospel is so hard to truly feel within our own soul</a:t>
            </a:r>
            <a:r>
              <a:rPr lang="en-US" sz="1200" kern="1200" dirty="0">
                <a:solidFill>
                  <a:schemeClr val="tx1"/>
                </a:solidFill>
                <a:effectLst/>
                <a:latin typeface="+mn-lt"/>
                <a:ea typeface="+mn-ea"/>
                <a:cs typeface="+mn-cs"/>
              </a:rPr>
              <a:t>.</a:t>
            </a:r>
            <a:r>
              <a:rPr lang="en-US" sz="1200" kern="1200" baseline="0" dirty="0">
                <a:solidFill>
                  <a:schemeClr val="tx1"/>
                </a:solidFill>
                <a:effectLst/>
                <a:latin typeface="+mn-lt"/>
                <a:ea typeface="+mn-ea"/>
                <a:cs typeface="+mn-cs"/>
              </a:rPr>
              <a:t>  And though we might study God’s love in an academic way through the scriptures, we must have the Spirit with us in order to gain true insight.</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The young man </a:t>
            </a:r>
            <a:r>
              <a:rPr lang="en-US" sz="1200" b="1" kern="1200" dirty="0">
                <a:solidFill>
                  <a:schemeClr val="tx1"/>
                </a:solidFill>
                <a:effectLst/>
                <a:latin typeface="+mn-lt"/>
                <a:ea typeface="+mn-ea"/>
                <a:cs typeface="+mn-cs"/>
              </a:rPr>
              <a:t>did not come to himself simply by reading about his father’s love</a:t>
            </a:r>
            <a:r>
              <a:rPr lang="en-US" sz="1200" kern="1200" dirty="0">
                <a:solidFill>
                  <a:schemeClr val="tx1"/>
                </a:solidFill>
                <a:effectLst/>
                <a:latin typeface="+mn-lt"/>
                <a:ea typeface="+mn-ea"/>
                <a:cs typeface="+mn-cs"/>
              </a:rPr>
              <a:t>, but as he recognized his dire circumstance, he </a:t>
            </a:r>
            <a:r>
              <a:rPr lang="en-US" sz="1200" b="1" i="1" u="sng" kern="1200" dirty="0">
                <a:solidFill>
                  <a:schemeClr val="tx1"/>
                </a:solidFill>
                <a:effectLst/>
                <a:latin typeface="+mn-lt"/>
                <a:ea typeface="+mn-ea"/>
                <a:cs typeface="+mn-cs"/>
              </a:rPr>
              <a:t>remembered</a:t>
            </a:r>
            <a:r>
              <a:rPr lang="en-US" sz="1200" kern="1200" dirty="0">
                <a:solidFill>
                  <a:schemeClr val="tx1"/>
                </a:solidFill>
                <a:effectLst/>
                <a:latin typeface="+mn-lt"/>
                <a:ea typeface="+mn-ea"/>
                <a:cs typeface="+mn-cs"/>
              </a:rPr>
              <a:t> what it was like when he lived with his father.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As this realization struck him, the young </a:t>
            </a:r>
            <a:r>
              <a:rPr lang="en-US" sz="1200" b="1" kern="1200" dirty="0">
                <a:solidFill>
                  <a:schemeClr val="tx1"/>
                </a:solidFill>
                <a:effectLst/>
                <a:latin typeface="+mn-lt"/>
                <a:ea typeface="+mn-ea"/>
                <a:cs typeface="+mn-cs"/>
              </a:rPr>
              <a:t>son set his life in such a way to return to his father</a:t>
            </a:r>
            <a:r>
              <a:rPr lang="en-US" sz="1200" kern="1200" dirty="0">
                <a:solidFill>
                  <a:schemeClr val="tx1"/>
                </a:solidFill>
                <a:effectLst/>
                <a:latin typeface="+mn-lt"/>
                <a:ea typeface="+mn-ea"/>
                <a:cs typeface="+mn-cs"/>
              </a:rPr>
              <a:t> in the hope that his father might forgive him.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When the young man returned home, he received a </a:t>
            </a:r>
            <a:r>
              <a:rPr lang="en-US" sz="1200" b="1" i="1" u="sng" kern="1200" dirty="0">
                <a:solidFill>
                  <a:schemeClr val="tx1"/>
                </a:solidFill>
                <a:effectLst/>
                <a:latin typeface="+mn-lt"/>
                <a:ea typeface="+mn-ea"/>
                <a:cs typeface="+mn-cs"/>
              </a:rPr>
              <a:t>perfect knowledge</a:t>
            </a:r>
            <a:r>
              <a:rPr lang="en-US" sz="1200" kern="1200" dirty="0">
                <a:solidFill>
                  <a:schemeClr val="tx1"/>
                </a:solidFill>
                <a:effectLst/>
                <a:latin typeface="+mn-lt"/>
                <a:ea typeface="+mn-ea"/>
                <a:cs typeface="+mn-cs"/>
              </a:rPr>
              <a:t> of his father’s love by the way that the father embraced him</a:t>
            </a:r>
            <a:r>
              <a:rPr lang="en-US" sz="1200" kern="1200" dirty="0" smtClean="0">
                <a:solidFill>
                  <a:schemeClr val="tx1"/>
                </a:solidFill>
                <a:effectLst/>
                <a:latin typeface="+mn-lt"/>
                <a:ea typeface="+mn-ea"/>
                <a:cs typeface="+mn-cs"/>
              </a:rPr>
              <a:t>.</a:t>
            </a:r>
          </a:p>
          <a:p>
            <a:pPr marL="171450" indent="-171450">
              <a:buFont typeface="Arial" panose="020B0604020202020204" pitchFamily="34" charset="0"/>
              <a:buChar char="•"/>
            </a:pPr>
            <a:endParaRPr lang="en-US" sz="1200" kern="1200" dirty="0" smtClean="0">
              <a:solidFill>
                <a:schemeClr val="tx1"/>
              </a:solidFill>
              <a:effectLst/>
              <a:latin typeface="+mn-lt"/>
              <a:ea typeface="+mn-ea"/>
              <a:cs typeface="+mn-cs"/>
            </a:endParaRPr>
          </a:p>
          <a:p>
            <a:pPr marL="0" indent="0">
              <a:buFont typeface="Arial" panose="020B0604020202020204" pitchFamily="34" charset="0"/>
              <a:buNone/>
            </a:pPr>
            <a:r>
              <a:rPr lang="en-US" sz="1200" b="1" i="1" kern="1200" dirty="0" smtClean="0">
                <a:solidFill>
                  <a:schemeClr val="tx1"/>
                </a:solidFill>
                <a:effectLst/>
                <a:latin typeface="+mn-lt"/>
                <a:ea typeface="+mn-ea"/>
                <a:cs typeface="+mn-cs"/>
              </a:rPr>
              <a:t>What</a:t>
            </a:r>
            <a:r>
              <a:rPr lang="en-US" sz="1200" b="1" i="1" kern="1200" baseline="0" dirty="0" smtClean="0">
                <a:solidFill>
                  <a:schemeClr val="tx1"/>
                </a:solidFill>
                <a:effectLst/>
                <a:latin typeface="+mn-lt"/>
                <a:ea typeface="+mn-ea"/>
                <a:cs typeface="+mn-cs"/>
              </a:rPr>
              <a:t> are ways we can learn of the Father’s love?</a:t>
            </a:r>
            <a:endParaRPr lang="en-US" b="1" i="1" dirty="0"/>
          </a:p>
        </p:txBody>
      </p:sp>
      <p:sp>
        <p:nvSpPr>
          <p:cNvPr id="4" name="Slide Number Placeholder 3"/>
          <p:cNvSpPr>
            <a:spLocks noGrp="1"/>
          </p:cNvSpPr>
          <p:nvPr>
            <p:ph type="sldNum" sz="quarter" idx="10"/>
          </p:nvPr>
        </p:nvSpPr>
        <p:spPr/>
        <p:txBody>
          <a:bodyPr/>
          <a:lstStyle/>
          <a:p>
            <a:fld id="{0C76FCFC-FDE9-45AF-A614-844577E7FAD3}" type="slidenum">
              <a:rPr lang="en-US" smtClean="0"/>
              <a:t>56</a:t>
            </a:fld>
            <a:endParaRPr lang="en-US" dirty="0"/>
          </a:p>
        </p:txBody>
      </p:sp>
    </p:spTree>
    <p:extLst>
      <p:ext uri="{BB962C8B-B14F-4D97-AF65-F5344CB8AC3E}">
        <p14:creationId xmlns:p14="http://schemas.microsoft.com/office/powerpoint/2010/main" val="353579247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Coming unto the Father through Jesus Christ is easier said than done.  We might be able to quote scripture that we should follow, such as DC 90:1a, 3b, and Ether 2:4, or principles</a:t>
            </a:r>
            <a:r>
              <a:rPr lang="en-US" baseline="0" dirty="0"/>
              <a:t>, such as a broken heart and a contrite spirit.  But what do these things mean?  </a:t>
            </a:r>
            <a:r>
              <a:rPr lang="en-US" b="1" baseline="0" dirty="0"/>
              <a:t>What is a practical way that we can come unto God?</a:t>
            </a:r>
          </a:p>
          <a:p>
            <a:endParaRPr lang="en-US" b="1" baseline="0" dirty="0"/>
          </a:p>
          <a:p>
            <a:r>
              <a:rPr lang="en-US" b="1" u="sng" baseline="0" dirty="0"/>
              <a:t>Testimony of coming unto God after getting angry at work</a:t>
            </a:r>
            <a:r>
              <a:rPr lang="en-US" b="0" baseline="0" dirty="0"/>
              <a:t>:  I was scheduled to record for the radio program at 10 am, but did not realize that we had a meeting with VIUS that same morning at 8:30.  I believe Tom told me about the meeting but I did not put it in my calendar.  Moreover, I had not prepared for the radio recording yet, which was on our COVID-19 survey, because the survey numbers can change and I usually wait until the morning of before I prepare.  I should have looked at the survey responses regardless, but I did not.  So when I got called to Tom’s office for an unexpected meeting I was incredibly angry and I cursed in my heart.  I felt terrible.  The Lord spoke to me before I walked in that I should pray beforehand, but I did not. I just persisted in my anger.  I felt terrible afterward, but thank the Lord I did not crucify myself, yet even though I asked my boss to forgive me (though he might not have known I was angry to begin with), as well as the Lord, my heart still felt heavy and sad.  This is because I was hoping the consequence of what I did would go away, but this is not how coming unto the Father works.  We must own our consequences as Adam and Eve did.  In this, it is not that sin that matters as much as the fact they we repented and came unto the Father.  Then perhaps we can be even as Adam and Eve who were thankful for their transgression, which is a very odd statement and way of thinking.</a:t>
            </a:r>
          </a:p>
          <a:p>
            <a:pPr marL="171450" indent="-171450">
              <a:buFont typeface="Arial" panose="020B0604020202020204" pitchFamily="34" charset="0"/>
              <a:buChar char="•"/>
            </a:pPr>
            <a:r>
              <a:rPr lang="en-US" b="0" baseline="0" dirty="0"/>
              <a:t>Let us not focus on the fall but on the one who redeems!</a:t>
            </a:r>
            <a:endParaRPr lang="en-US" b="0" dirty="0"/>
          </a:p>
        </p:txBody>
      </p:sp>
      <p:sp>
        <p:nvSpPr>
          <p:cNvPr id="4" name="Slide Number Placeholder 3"/>
          <p:cNvSpPr>
            <a:spLocks noGrp="1"/>
          </p:cNvSpPr>
          <p:nvPr>
            <p:ph type="sldNum" sz="quarter" idx="10"/>
          </p:nvPr>
        </p:nvSpPr>
        <p:spPr/>
        <p:txBody>
          <a:bodyPr/>
          <a:lstStyle/>
          <a:p>
            <a:fld id="{0C76FCFC-FDE9-45AF-A614-844577E7FAD3}" type="slidenum">
              <a:rPr lang="en-US" smtClean="0"/>
              <a:t>57</a:t>
            </a:fld>
            <a:endParaRPr lang="en-US" dirty="0"/>
          </a:p>
        </p:txBody>
      </p:sp>
    </p:spTree>
    <p:extLst>
      <p:ext uri="{BB962C8B-B14F-4D97-AF65-F5344CB8AC3E}">
        <p14:creationId xmlns:p14="http://schemas.microsoft.com/office/powerpoint/2010/main" val="67560343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kern="1200" dirty="0">
                <a:solidFill>
                  <a:schemeClr val="tx1"/>
                </a:solidFill>
                <a:effectLst/>
                <a:latin typeface="+mn-lt"/>
                <a:ea typeface="+mn-ea"/>
                <a:cs typeface="+mn-cs"/>
              </a:rPr>
              <a:t>The Lord Jesus Christ promised that inasmuch as we receive Him, we are in Him and He is in our midst</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We must receive Him</a:t>
            </a:r>
            <a:r>
              <a:rPr lang="en-US" sz="1200" kern="1200" baseline="0" dirty="0">
                <a:solidFill>
                  <a:schemeClr val="tx1"/>
                </a:solidFill>
                <a:effectLst/>
                <a:latin typeface="+mn-lt"/>
                <a:ea typeface="+mn-ea"/>
                <a:cs typeface="+mn-cs"/>
              </a:rPr>
              <a:t> as a little child</a:t>
            </a:r>
            <a:endParaRPr lang="en-US" dirty="0"/>
          </a:p>
        </p:txBody>
      </p:sp>
      <p:sp>
        <p:nvSpPr>
          <p:cNvPr id="4" name="Slide Number Placeholder 3"/>
          <p:cNvSpPr>
            <a:spLocks noGrp="1"/>
          </p:cNvSpPr>
          <p:nvPr>
            <p:ph type="sldNum" sz="quarter" idx="10"/>
          </p:nvPr>
        </p:nvSpPr>
        <p:spPr/>
        <p:txBody>
          <a:bodyPr/>
          <a:lstStyle/>
          <a:p>
            <a:fld id="{0C76FCFC-FDE9-45AF-A614-844577E7FAD3}" type="slidenum">
              <a:rPr lang="en-US" smtClean="0"/>
              <a:t>58</a:t>
            </a:fld>
            <a:endParaRPr lang="en-US" dirty="0"/>
          </a:p>
        </p:txBody>
      </p:sp>
    </p:spTree>
    <p:extLst>
      <p:ext uri="{BB962C8B-B14F-4D97-AF65-F5344CB8AC3E}">
        <p14:creationId xmlns:p14="http://schemas.microsoft.com/office/powerpoint/2010/main" val="428993192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a:t>
            </a:r>
            <a:r>
              <a:rPr lang="en-US" baseline="0" dirty="0"/>
              <a:t> I am struggling with self-hatred, anger, etc.  It helps to remind myself that God does in fact love me.  For me, I try to recall the scriptures and testimonies that have exemplified this truth.  However, there are other avenues as well, for God speaks to us all a little differently.  Even in a sunrise, or in a rainbow.</a:t>
            </a:r>
          </a:p>
          <a:p>
            <a:pPr marL="171450" indent="-171450">
              <a:buFont typeface="Arial" panose="020B0604020202020204" pitchFamily="34" charset="0"/>
              <a:buChar char="•"/>
            </a:pPr>
            <a:r>
              <a:rPr lang="en-US" b="1" baseline="0" dirty="0"/>
              <a:t>Example at work with coffee</a:t>
            </a:r>
            <a:r>
              <a:rPr lang="en-US" baseline="0" dirty="0"/>
              <a:t>.  I was unusually tired and was tempted to drink coffee as in the olden days. However, when I prayed about it, I felt that I should not partake.</a:t>
            </a:r>
          </a:p>
          <a:p>
            <a:pPr marL="628650" lvl="1" indent="-171450">
              <a:buFont typeface="Arial" panose="020B0604020202020204" pitchFamily="34" charset="0"/>
              <a:buChar char="•"/>
            </a:pPr>
            <a:r>
              <a:rPr lang="en-US" baseline="0" dirty="0"/>
              <a:t>I became angry and wanted to rebel.</a:t>
            </a:r>
          </a:p>
          <a:p>
            <a:pPr marL="628650" lvl="1" indent="-171450">
              <a:buFont typeface="Arial" panose="020B0604020202020204" pitchFamily="34" charset="0"/>
              <a:buChar char="•"/>
            </a:pPr>
            <a:r>
              <a:rPr lang="en-US" baseline="0" dirty="0"/>
              <a:t>Then I remembered this class and began to think, “Why would God not want me to have coffee.”</a:t>
            </a:r>
          </a:p>
          <a:p>
            <a:pPr marL="628650" lvl="1" indent="-171450">
              <a:buFont typeface="Arial" panose="020B0604020202020204" pitchFamily="34" charset="0"/>
              <a:buChar char="•"/>
            </a:pPr>
            <a:r>
              <a:rPr lang="en-US" baseline="0" dirty="0"/>
              <a:t>I recalled how it negatively effects me.  The anger began to dissipate, as well as the temptation</a:t>
            </a:r>
            <a:endParaRPr lang="en-US" dirty="0"/>
          </a:p>
        </p:txBody>
      </p:sp>
      <p:sp>
        <p:nvSpPr>
          <p:cNvPr id="4" name="Slide Number Placeholder 3"/>
          <p:cNvSpPr>
            <a:spLocks noGrp="1"/>
          </p:cNvSpPr>
          <p:nvPr>
            <p:ph type="sldNum" sz="quarter" idx="10"/>
          </p:nvPr>
        </p:nvSpPr>
        <p:spPr/>
        <p:txBody>
          <a:bodyPr/>
          <a:lstStyle/>
          <a:p>
            <a:fld id="{0C76FCFC-FDE9-45AF-A614-844577E7FAD3}" type="slidenum">
              <a:rPr lang="en-US" smtClean="0"/>
              <a:t>59</a:t>
            </a:fld>
            <a:endParaRPr lang="en-US" dirty="0"/>
          </a:p>
        </p:txBody>
      </p:sp>
    </p:spTree>
    <p:extLst>
      <p:ext uri="{BB962C8B-B14F-4D97-AF65-F5344CB8AC3E}">
        <p14:creationId xmlns:p14="http://schemas.microsoft.com/office/powerpoint/2010/main" val="29413684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The Lord has never abandoned</a:t>
            </a:r>
            <a:r>
              <a:rPr lang="en-US" baseline="0" dirty="0" smtClean="0"/>
              <a:t> me.</a:t>
            </a:r>
          </a:p>
          <a:p>
            <a:pPr marL="171450" indent="-171450">
              <a:buFont typeface="Arial" panose="020B0604020202020204" pitchFamily="34" charset="0"/>
              <a:buChar char="•"/>
            </a:pPr>
            <a:r>
              <a:rPr lang="en-US" baseline="0" dirty="0" smtClean="0"/>
              <a:t>He has sought for me</a:t>
            </a:r>
            <a:endParaRPr lang="en-US" dirty="0"/>
          </a:p>
        </p:txBody>
      </p:sp>
      <p:sp>
        <p:nvSpPr>
          <p:cNvPr id="4" name="Slide Number Placeholder 3"/>
          <p:cNvSpPr>
            <a:spLocks noGrp="1"/>
          </p:cNvSpPr>
          <p:nvPr>
            <p:ph type="sldNum" sz="quarter" idx="10"/>
          </p:nvPr>
        </p:nvSpPr>
        <p:spPr/>
        <p:txBody>
          <a:bodyPr/>
          <a:lstStyle/>
          <a:p>
            <a:fld id="{0C76FCFC-FDE9-45AF-A614-844577E7FAD3}" type="slidenum">
              <a:rPr lang="en-US" smtClean="0"/>
              <a:t>60</a:t>
            </a:fld>
            <a:endParaRPr lang="en-US" dirty="0"/>
          </a:p>
        </p:txBody>
      </p:sp>
    </p:spTree>
    <p:extLst>
      <p:ext uri="{BB962C8B-B14F-4D97-AF65-F5344CB8AC3E}">
        <p14:creationId xmlns:p14="http://schemas.microsoft.com/office/powerpoint/2010/main" val="3392983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There is nothing greater than to know and be known, or in</a:t>
            </a:r>
            <a:r>
              <a:rPr lang="en-US" sz="1200" kern="1200" baseline="0" dirty="0">
                <a:solidFill>
                  <a:schemeClr val="tx1"/>
                </a:solidFill>
                <a:effectLst/>
                <a:latin typeface="+mn-lt"/>
                <a:ea typeface="+mn-ea"/>
                <a:cs typeface="+mn-cs"/>
              </a:rPr>
              <a:t> other words, to love and be loved.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baseline="0" dirty="0">
                <a:solidFill>
                  <a:schemeClr val="tx1"/>
                </a:solidFill>
                <a:effectLst/>
                <a:latin typeface="+mn-lt"/>
                <a:ea typeface="+mn-ea"/>
                <a:cs typeface="+mn-cs"/>
              </a:rPr>
              <a:t>Whether we admit it or not, we all have this desire at some level.</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baseline="0" dirty="0">
                <a:solidFill>
                  <a:schemeClr val="tx1"/>
                </a:solidFill>
                <a:effectLst/>
                <a:latin typeface="+mn-lt"/>
                <a:ea typeface="+mn-ea"/>
                <a:cs typeface="+mn-cs"/>
              </a:rPr>
              <a:t>We all have a need and desire for intimacy, but not as the world would define it.</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0C76FCFC-FDE9-45AF-A614-844577E7FAD3}" type="slidenum">
              <a:rPr lang="en-US" smtClean="0"/>
              <a:t>6</a:t>
            </a:fld>
            <a:endParaRPr lang="en-US" dirty="0"/>
          </a:p>
        </p:txBody>
      </p:sp>
    </p:spTree>
    <p:extLst>
      <p:ext uri="{BB962C8B-B14F-4D97-AF65-F5344CB8AC3E}">
        <p14:creationId xmlns:p14="http://schemas.microsoft.com/office/powerpoint/2010/main" val="375475926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How many gifts</a:t>
            </a:r>
            <a:r>
              <a:rPr lang="en-US" baseline="0" dirty="0" smtClean="0"/>
              <a:t> has the Lord blessed us with?</a:t>
            </a:r>
          </a:p>
          <a:p>
            <a:pPr marL="171450" indent="-171450">
              <a:buFont typeface="Arial" panose="020B0604020202020204" pitchFamily="34" charset="0"/>
              <a:buChar char="•"/>
            </a:pPr>
            <a:r>
              <a:rPr lang="en-US" baseline="0" dirty="0" smtClean="0"/>
              <a:t>Make a list of all the blessings and testimonies you have personally received from God</a:t>
            </a:r>
          </a:p>
          <a:p>
            <a:pPr marL="0" indent="0">
              <a:buFont typeface="Arial" panose="020B0604020202020204" pitchFamily="34" charset="0"/>
              <a:buNone/>
            </a:pPr>
            <a:endParaRPr lang="en-US" baseline="0" dirty="0" smtClean="0"/>
          </a:p>
          <a:p>
            <a:pPr marL="0" indent="0">
              <a:buFont typeface="Arial" panose="020B0604020202020204" pitchFamily="34" charset="0"/>
              <a:buNone/>
            </a:pPr>
            <a:r>
              <a:rPr lang="en-US" b="1" baseline="0" dirty="0" smtClean="0"/>
              <a:t>Matthew 7:20</a:t>
            </a:r>
          </a:p>
          <a:p>
            <a:pPr marL="0" indent="0">
              <a:buFont typeface="Arial" panose="020B0604020202020204" pitchFamily="34" charset="0"/>
              <a:buNone/>
            </a:pPr>
            <a:r>
              <a:rPr lang="en-US" sz="1200" kern="1200" dirty="0" smtClean="0">
                <a:solidFill>
                  <a:schemeClr val="tx1"/>
                </a:solidFill>
                <a:effectLst/>
                <a:latin typeface="+mn-lt"/>
                <a:ea typeface="+mn-ea"/>
                <a:cs typeface="+mn-cs"/>
              </a:rPr>
              <a:t>20 If ye then, being evil, know how to give good gifts unto your children, how much more shall your Father who is in heaven give good things to them that ask him?</a:t>
            </a:r>
            <a:endParaRPr lang="en-US" b="0" dirty="0"/>
          </a:p>
        </p:txBody>
      </p:sp>
      <p:sp>
        <p:nvSpPr>
          <p:cNvPr id="4" name="Slide Number Placeholder 3"/>
          <p:cNvSpPr>
            <a:spLocks noGrp="1"/>
          </p:cNvSpPr>
          <p:nvPr>
            <p:ph type="sldNum" sz="quarter" idx="10"/>
          </p:nvPr>
        </p:nvSpPr>
        <p:spPr/>
        <p:txBody>
          <a:bodyPr/>
          <a:lstStyle/>
          <a:p>
            <a:fld id="{0C76FCFC-FDE9-45AF-A614-844577E7FAD3}" type="slidenum">
              <a:rPr lang="en-US" smtClean="0"/>
              <a:t>61</a:t>
            </a:fld>
            <a:endParaRPr lang="en-US" dirty="0"/>
          </a:p>
        </p:txBody>
      </p:sp>
    </p:spTree>
    <p:extLst>
      <p:ext uri="{BB962C8B-B14F-4D97-AF65-F5344CB8AC3E}">
        <p14:creationId xmlns:p14="http://schemas.microsoft.com/office/powerpoint/2010/main" val="265136794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kern="1200" dirty="0">
                <a:solidFill>
                  <a:schemeClr val="tx1"/>
                </a:solidFill>
                <a:effectLst/>
                <a:latin typeface="+mn-lt"/>
                <a:ea typeface="+mn-ea"/>
                <a:cs typeface="+mn-cs"/>
              </a:rPr>
              <a:t>Humility is the key to addressing our view of our value.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True humility contains two principles: remember the</a:t>
            </a:r>
            <a:r>
              <a:rPr lang="en-US" sz="1200" kern="1200" baseline="0" dirty="0">
                <a:solidFill>
                  <a:schemeClr val="tx1"/>
                </a:solidFill>
                <a:effectLst/>
                <a:latin typeface="+mn-lt"/>
                <a:ea typeface="+mn-ea"/>
                <a:cs typeface="+mn-cs"/>
              </a:rPr>
              <a:t> greatness of God and remember our nothingness</a:t>
            </a: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We must never confuse unworthiness, with worthlessness.  They are not the same.  </a:t>
            </a:r>
          </a:p>
          <a:p>
            <a:pPr marL="171450" indent="-171450">
              <a:buFont typeface="Arial" panose="020B0604020202020204" pitchFamily="34" charset="0"/>
              <a:buChar char="•"/>
            </a:pPr>
            <a:r>
              <a:rPr lang="en-US" sz="1200" b="1" u="sng" kern="1200" dirty="0">
                <a:solidFill>
                  <a:schemeClr val="tx1"/>
                </a:solidFill>
                <a:effectLst/>
                <a:latin typeface="+mn-lt"/>
                <a:ea typeface="+mn-ea"/>
                <a:cs typeface="+mn-cs"/>
              </a:rPr>
              <a:t>Why would Jesus Christ choose to do what He did for something that was of no worth?</a:t>
            </a:r>
          </a:p>
        </p:txBody>
      </p:sp>
      <p:sp>
        <p:nvSpPr>
          <p:cNvPr id="4" name="Slide Number Placeholder 3"/>
          <p:cNvSpPr>
            <a:spLocks noGrp="1"/>
          </p:cNvSpPr>
          <p:nvPr>
            <p:ph type="sldNum" sz="quarter" idx="10"/>
          </p:nvPr>
        </p:nvSpPr>
        <p:spPr/>
        <p:txBody>
          <a:bodyPr/>
          <a:lstStyle/>
          <a:p>
            <a:fld id="{0C76FCFC-FDE9-45AF-A614-844577E7FAD3}" type="slidenum">
              <a:rPr lang="en-US" smtClean="0"/>
              <a:t>62</a:t>
            </a:fld>
            <a:endParaRPr lang="en-US" dirty="0"/>
          </a:p>
        </p:txBody>
      </p:sp>
    </p:spTree>
    <p:extLst>
      <p:ext uri="{BB962C8B-B14F-4D97-AF65-F5344CB8AC3E}">
        <p14:creationId xmlns:p14="http://schemas.microsoft.com/office/powerpoint/2010/main" val="415490993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kern="1200" dirty="0">
                <a:solidFill>
                  <a:schemeClr val="tx1"/>
                </a:solidFill>
                <a:effectLst/>
                <a:latin typeface="+mn-lt"/>
                <a:ea typeface="+mn-ea"/>
                <a:cs typeface="+mn-cs"/>
              </a:rPr>
              <a:t>As we start the process to restoration and healing by seeking our true self-worth, we will undoubtedly notice dysfunctional spiritual, emotional, and mental patterns in our lives. </a:t>
            </a:r>
            <a:r>
              <a:rPr lang="en-US" sz="1200" b="1" i="1" u="sng" kern="1200" dirty="0">
                <a:solidFill>
                  <a:schemeClr val="tx1"/>
                </a:solidFill>
                <a:effectLst/>
                <a:latin typeface="+mn-lt"/>
                <a:ea typeface="+mn-ea"/>
                <a:cs typeface="+mn-cs"/>
              </a:rPr>
              <a:t>How do we break them?</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In the parable of the prodigal son, the young man became aware of his pride once he reached rock bottom.  </a:t>
            </a:r>
          </a:p>
          <a:p>
            <a:pPr marL="171450" indent="-171450">
              <a:buFont typeface="Arial" panose="020B0604020202020204" pitchFamily="34" charset="0"/>
              <a:buChar char="•"/>
            </a:pPr>
            <a:r>
              <a:rPr lang="en-US" sz="1200" b="1" kern="1200" dirty="0">
                <a:solidFill>
                  <a:schemeClr val="tx1"/>
                </a:solidFill>
                <a:effectLst/>
                <a:latin typeface="+mn-lt"/>
                <a:ea typeface="+mn-ea"/>
                <a:cs typeface="+mn-cs"/>
              </a:rPr>
              <a:t>However, there are other avenues to break our destructive patterns.  </a:t>
            </a:r>
            <a:endParaRPr lang="en-US" sz="1200" b="1"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US" sz="1200" b="1" kern="1200" dirty="0" smtClean="0">
                <a:solidFill>
                  <a:schemeClr val="tx1"/>
                </a:solidFill>
                <a:effectLst/>
                <a:latin typeface="+mn-lt"/>
                <a:ea typeface="+mn-ea"/>
                <a:cs typeface="+mn-cs"/>
              </a:rPr>
              <a:t>Namely</a:t>
            </a:r>
            <a:r>
              <a:rPr lang="en-US" sz="1200" b="1" kern="1200" dirty="0">
                <a:solidFill>
                  <a:schemeClr val="tx1"/>
                </a:solidFill>
                <a:effectLst/>
                <a:latin typeface="+mn-lt"/>
                <a:ea typeface="+mn-ea"/>
                <a:cs typeface="+mn-cs"/>
              </a:rPr>
              <a:t>, a relationship with the Father, the Son, and the Holy Ghost.</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So how do we develop our relationship with God in such a way that we have power to overcome all things, even ourselves?</a:t>
            </a:r>
          </a:p>
          <a:p>
            <a:pPr marL="171450" indent="-171450">
              <a:buFont typeface="Arial" panose="020B0604020202020204" pitchFamily="34" charset="0"/>
              <a:buChar cha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0C76FCFC-FDE9-45AF-A614-844577E7FAD3}" type="slidenum">
              <a:rPr lang="en-US" smtClean="0"/>
              <a:t>63</a:t>
            </a:fld>
            <a:endParaRPr lang="en-US"/>
          </a:p>
        </p:txBody>
      </p:sp>
    </p:spTree>
    <p:extLst>
      <p:ext uri="{BB962C8B-B14F-4D97-AF65-F5344CB8AC3E}">
        <p14:creationId xmlns:p14="http://schemas.microsoft.com/office/powerpoint/2010/main" val="374747703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I was unhappy with my weight especially, but while I was upset about it, </a:t>
            </a:r>
            <a:r>
              <a:rPr lang="en-US" b="1" dirty="0"/>
              <a:t>I did not </a:t>
            </a:r>
            <a:r>
              <a:rPr lang="en-US" b="1" dirty="0" smtClean="0"/>
              <a:t>do </a:t>
            </a:r>
            <a:r>
              <a:rPr lang="en-US" b="1" dirty="0"/>
              <a:t>anything to change it</a:t>
            </a:r>
            <a:r>
              <a:rPr lang="en-US" dirty="0"/>
              <a:t>.  </a:t>
            </a:r>
            <a:endParaRPr lang="en-US" dirty="0" smtClean="0"/>
          </a:p>
          <a:p>
            <a:pPr marL="171450" indent="-171450">
              <a:buFont typeface="Arial" panose="020B0604020202020204" pitchFamily="34" charset="0"/>
              <a:buChar char="•"/>
            </a:pPr>
            <a:r>
              <a:rPr lang="en-US" dirty="0" smtClean="0"/>
              <a:t>Merely </a:t>
            </a:r>
            <a:r>
              <a:rPr lang="en-US" dirty="0"/>
              <a:t>stopping my comparison,</a:t>
            </a:r>
            <a:r>
              <a:rPr lang="en-US" baseline="0" dirty="0"/>
              <a:t> jealousy, and gauging of myself </a:t>
            </a:r>
            <a:r>
              <a:rPr lang="en-US" b="1" baseline="0" dirty="0"/>
              <a:t>would not help</a:t>
            </a:r>
          </a:p>
          <a:p>
            <a:pPr marL="171450" indent="-171450">
              <a:buFont typeface="Arial" panose="020B0604020202020204" pitchFamily="34" charset="0"/>
              <a:buChar char="•"/>
            </a:pPr>
            <a:r>
              <a:rPr lang="en-US" baseline="0" dirty="0"/>
              <a:t>I was finally able to start working out and exercising, causing me lose the weight</a:t>
            </a:r>
            <a:r>
              <a:rPr lang="en-US" baseline="0" dirty="0" smtClean="0"/>
              <a:t>.</a:t>
            </a:r>
          </a:p>
          <a:p>
            <a:pPr marL="171450" indent="-171450">
              <a:buFont typeface="Arial" panose="020B0604020202020204" pitchFamily="34" charset="0"/>
              <a:buChar char="•"/>
            </a:pPr>
            <a:r>
              <a:rPr lang="en-US" baseline="0" dirty="0" smtClean="0"/>
              <a:t>But also recognize that I am a child of God, He does not care what I look like as long as I am healthy (stewardship) </a:t>
            </a:r>
          </a:p>
          <a:p>
            <a:pPr marL="171450" indent="-171450">
              <a:buFont typeface="Arial" panose="020B0604020202020204" pitchFamily="34" charset="0"/>
              <a:buChar char="•"/>
            </a:pPr>
            <a:r>
              <a:rPr lang="en-US" baseline="0" dirty="0" smtClean="0"/>
              <a:t>This </a:t>
            </a:r>
            <a:r>
              <a:rPr lang="en-US" baseline="0" dirty="0"/>
              <a:t>increased further with better eating habits, though I was far from perfect.</a:t>
            </a:r>
            <a:endParaRPr lang="en-US" dirty="0"/>
          </a:p>
        </p:txBody>
      </p:sp>
      <p:sp>
        <p:nvSpPr>
          <p:cNvPr id="4" name="Slide Number Placeholder 3"/>
          <p:cNvSpPr>
            <a:spLocks noGrp="1"/>
          </p:cNvSpPr>
          <p:nvPr>
            <p:ph type="sldNum" sz="quarter" idx="10"/>
          </p:nvPr>
        </p:nvSpPr>
        <p:spPr/>
        <p:txBody>
          <a:bodyPr/>
          <a:lstStyle/>
          <a:p>
            <a:fld id="{0C76FCFC-FDE9-45AF-A614-844577E7FAD3}" type="slidenum">
              <a:rPr lang="en-US" smtClean="0"/>
              <a:t>64</a:t>
            </a:fld>
            <a:endParaRPr lang="en-US" dirty="0"/>
          </a:p>
        </p:txBody>
      </p:sp>
    </p:spTree>
    <p:extLst>
      <p:ext uri="{BB962C8B-B14F-4D97-AF65-F5344CB8AC3E}">
        <p14:creationId xmlns:p14="http://schemas.microsoft.com/office/powerpoint/2010/main" val="421201101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Once</a:t>
            </a:r>
            <a:r>
              <a:rPr lang="en-US" baseline="0" dirty="0" smtClean="0"/>
              <a:t> you have plotted or diagramed yourself and have a better knowledge of your root cause, then begin to start asking yourself, “What is the opposite?”</a:t>
            </a:r>
            <a:endParaRPr lang="en-US" dirty="0"/>
          </a:p>
        </p:txBody>
      </p:sp>
      <p:sp>
        <p:nvSpPr>
          <p:cNvPr id="4" name="Slide Number Placeholder 3"/>
          <p:cNvSpPr>
            <a:spLocks noGrp="1"/>
          </p:cNvSpPr>
          <p:nvPr>
            <p:ph type="sldNum" sz="quarter" idx="10"/>
          </p:nvPr>
        </p:nvSpPr>
        <p:spPr/>
        <p:txBody>
          <a:bodyPr/>
          <a:lstStyle/>
          <a:p>
            <a:fld id="{0C76FCFC-FDE9-45AF-A614-844577E7FAD3}" type="slidenum">
              <a:rPr lang="en-US" smtClean="0"/>
              <a:t>65</a:t>
            </a:fld>
            <a:endParaRPr lang="en-US" dirty="0"/>
          </a:p>
        </p:txBody>
      </p:sp>
    </p:spTree>
    <p:extLst>
      <p:ext uri="{BB962C8B-B14F-4D97-AF65-F5344CB8AC3E}">
        <p14:creationId xmlns:p14="http://schemas.microsoft.com/office/powerpoint/2010/main" val="75197725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 of the Prodigal Son</a:t>
            </a:r>
          </a:p>
        </p:txBody>
      </p:sp>
      <p:sp>
        <p:nvSpPr>
          <p:cNvPr id="4" name="Slide Number Placeholder 3"/>
          <p:cNvSpPr>
            <a:spLocks noGrp="1"/>
          </p:cNvSpPr>
          <p:nvPr>
            <p:ph type="sldNum" sz="quarter" idx="10"/>
          </p:nvPr>
        </p:nvSpPr>
        <p:spPr/>
        <p:txBody>
          <a:bodyPr/>
          <a:lstStyle/>
          <a:p>
            <a:fld id="{0C76FCFC-FDE9-45AF-A614-844577E7FAD3}" type="slidenum">
              <a:rPr lang="en-US" smtClean="0"/>
              <a:t>66</a:t>
            </a:fld>
            <a:endParaRPr lang="en-US" dirty="0"/>
          </a:p>
        </p:txBody>
      </p:sp>
    </p:spTree>
    <p:extLst>
      <p:ext uri="{BB962C8B-B14F-4D97-AF65-F5344CB8AC3E}">
        <p14:creationId xmlns:p14="http://schemas.microsoft.com/office/powerpoint/2010/main" val="112463580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kern="1200" dirty="0">
                <a:solidFill>
                  <a:schemeClr val="tx1"/>
                </a:solidFill>
                <a:effectLst/>
                <a:latin typeface="+mn-lt"/>
                <a:ea typeface="+mn-ea"/>
                <a:cs typeface="+mn-cs"/>
              </a:rPr>
              <a:t>Through </a:t>
            </a:r>
            <a:r>
              <a:rPr lang="en-US" sz="1200" b="1" kern="1200" dirty="0">
                <a:solidFill>
                  <a:schemeClr val="tx1"/>
                </a:solidFill>
                <a:effectLst/>
                <a:latin typeface="+mn-lt"/>
                <a:ea typeface="+mn-ea"/>
                <a:cs typeface="+mn-cs"/>
              </a:rPr>
              <a:t>study</a:t>
            </a:r>
            <a:r>
              <a:rPr lang="en-US" sz="1200" kern="1200" dirty="0">
                <a:solidFill>
                  <a:schemeClr val="tx1"/>
                </a:solidFill>
                <a:effectLst/>
                <a:latin typeface="+mn-lt"/>
                <a:ea typeface="+mn-ea"/>
                <a:cs typeface="+mn-cs"/>
              </a:rPr>
              <a:t> we learn of God, through </a:t>
            </a:r>
            <a:r>
              <a:rPr lang="en-US" sz="1200" b="1" kern="1200" dirty="0">
                <a:solidFill>
                  <a:schemeClr val="tx1"/>
                </a:solidFill>
                <a:effectLst/>
                <a:latin typeface="+mn-lt"/>
                <a:ea typeface="+mn-ea"/>
                <a:cs typeface="+mn-cs"/>
              </a:rPr>
              <a:t>prayer</a:t>
            </a:r>
            <a:r>
              <a:rPr lang="en-US" sz="1200" kern="1200" dirty="0">
                <a:solidFill>
                  <a:schemeClr val="tx1"/>
                </a:solidFill>
                <a:effectLst/>
                <a:latin typeface="+mn-lt"/>
                <a:ea typeface="+mn-ea"/>
                <a:cs typeface="+mn-cs"/>
              </a:rPr>
              <a:t> we commune with God, and through </a:t>
            </a:r>
            <a:r>
              <a:rPr lang="en-US" sz="1200" b="1" kern="1200" dirty="0">
                <a:solidFill>
                  <a:schemeClr val="tx1"/>
                </a:solidFill>
                <a:effectLst/>
                <a:latin typeface="+mn-lt"/>
                <a:ea typeface="+mn-ea"/>
                <a:cs typeface="+mn-cs"/>
              </a:rPr>
              <a:t>fasting</a:t>
            </a:r>
            <a:r>
              <a:rPr lang="en-US" sz="1200" kern="1200" dirty="0">
                <a:solidFill>
                  <a:schemeClr val="tx1"/>
                </a:solidFill>
                <a:effectLst/>
                <a:latin typeface="+mn-lt"/>
                <a:ea typeface="+mn-ea"/>
                <a:cs typeface="+mn-cs"/>
              </a:rPr>
              <a:t> we rejoice in God</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These three principles are not merely good habits of behavior, but they are key in order to dissociate ourselves from current and past destructive patterns.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For by </a:t>
            </a:r>
            <a:r>
              <a:rPr lang="en-US" sz="1200" b="1" i="1" u="sng" kern="1200" dirty="0">
                <a:solidFill>
                  <a:schemeClr val="tx1"/>
                </a:solidFill>
                <a:effectLst/>
                <a:latin typeface="+mn-lt"/>
                <a:ea typeface="+mn-ea"/>
                <a:cs typeface="+mn-cs"/>
              </a:rPr>
              <a:t>study</a:t>
            </a:r>
            <a:r>
              <a:rPr lang="en-US" sz="1200" kern="1200" dirty="0">
                <a:solidFill>
                  <a:schemeClr val="tx1"/>
                </a:solidFill>
                <a:effectLst/>
                <a:latin typeface="+mn-lt"/>
                <a:ea typeface="+mn-ea"/>
                <a:cs typeface="+mn-cs"/>
              </a:rPr>
              <a:t>, we learn who God is so that we might also learn who He is asking us to be;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through </a:t>
            </a:r>
            <a:r>
              <a:rPr lang="en-US" sz="1200" b="1" i="1" u="sng" kern="1200" dirty="0">
                <a:solidFill>
                  <a:schemeClr val="tx1"/>
                </a:solidFill>
                <a:effectLst/>
                <a:latin typeface="+mn-lt"/>
                <a:ea typeface="+mn-ea"/>
                <a:cs typeface="+mn-cs"/>
              </a:rPr>
              <a:t>prayer</a:t>
            </a:r>
            <a:r>
              <a:rPr lang="en-US" sz="1200" kern="1200" dirty="0">
                <a:solidFill>
                  <a:schemeClr val="tx1"/>
                </a:solidFill>
                <a:effectLst/>
                <a:latin typeface="+mn-lt"/>
                <a:ea typeface="+mn-ea"/>
                <a:cs typeface="+mn-cs"/>
              </a:rPr>
              <a:t> we have power in the moment to break our chains and change our course; and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through </a:t>
            </a:r>
            <a:r>
              <a:rPr lang="en-US" sz="1200" b="1" i="1" u="sng" kern="1200" dirty="0">
                <a:solidFill>
                  <a:schemeClr val="tx1"/>
                </a:solidFill>
                <a:effectLst/>
                <a:latin typeface="+mn-lt"/>
                <a:ea typeface="+mn-ea"/>
                <a:cs typeface="+mn-cs"/>
              </a:rPr>
              <a:t>fasting</a:t>
            </a:r>
            <a:r>
              <a:rPr lang="en-US" sz="1200" kern="1200" dirty="0">
                <a:solidFill>
                  <a:schemeClr val="tx1"/>
                </a:solidFill>
                <a:effectLst/>
                <a:latin typeface="+mn-lt"/>
                <a:ea typeface="+mn-ea"/>
                <a:cs typeface="+mn-cs"/>
              </a:rPr>
              <a:t> we acquire the strength to loose every band, to undo the heavy burden, to let the oppressed go free, and to break the band of every yoke. </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Fasting</a:t>
            </a:r>
            <a:r>
              <a:rPr lang="en-US" sz="1200" kern="1200" baseline="0" dirty="0">
                <a:solidFill>
                  <a:schemeClr val="tx1"/>
                </a:solidFill>
                <a:effectLst/>
                <a:latin typeface="+mn-lt"/>
                <a:ea typeface="+mn-ea"/>
                <a:cs typeface="+mn-cs"/>
              </a:rPr>
              <a:t> teaches self-control and humility, not by punishment, but through active sacrifice</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C76FCFC-FDE9-45AF-A614-844577E7FAD3}" type="slidenum">
              <a:rPr lang="en-US" smtClean="0"/>
              <a:t>67</a:t>
            </a:fld>
            <a:endParaRPr lang="en-US" dirty="0"/>
          </a:p>
        </p:txBody>
      </p:sp>
    </p:spTree>
    <p:extLst>
      <p:ext uri="{BB962C8B-B14F-4D97-AF65-F5344CB8AC3E}">
        <p14:creationId xmlns:p14="http://schemas.microsoft.com/office/powerpoint/2010/main" val="1390589177"/>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kern="1200" dirty="0">
                <a:solidFill>
                  <a:schemeClr val="tx1"/>
                </a:solidFill>
                <a:effectLst/>
                <a:latin typeface="+mn-lt"/>
                <a:ea typeface="+mn-ea"/>
                <a:cs typeface="+mn-cs"/>
              </a:rPr>
              <a:t>2 Nephi 3:29-50</a:t>
            </a:r>
          </a:p>
        </p:txBody>
      </p:sp>
      <p:sp>
        <p:nvSpPr>
          <p:cNvPr id="4" name="Slide Number Placeholder 3"/>
          <p:cNvSpPr>
            <a:spLocks noGrp="1"/>
          </p:cNvSpPr>
          <p:nvPr>
            <p:ph type="sldNum" sz="quarter" idx="10"/>
          </p:nvPr>
        </p:nvSpPr>
        <p:spPr/>
        <p:txBody>
          <a:bodyPr/>
          <a:lstStyle/>
          <a:p>
            <a:fld id="{0C76FCFC-FDE9-45AF-A614-844577E7FAD3}" type="slidenum">
              <a:rPr lang="en-US" smtClean="0"/>
              <a:t>68</a:t>
            </a:fld>
            <a:endParaRPr lang="en-US" dirty="0"/>
          </a:p>
        </p:txBody>
      </p:sp>
    </p:spTree>
    <p:extLst>
      <p:ext uri="{BB962C8B-B14F-4D97-AF65-F5344CB8AC3E}">
        <p14:creationId xmlns:p14="http://schemas.microsoft.com/office/powerpoint/2010/main" val="2097280083"/>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kern="1200" dirty="0">
                <a:solidFill>
                  <a:schemeClr val="tx1"/>
                </a:solidFill>
                <a:effectLst/>
                <a:latin typeface="+mn-lt"/>
                <a:ea typeface="+mn-ea"/>
                <a:cs typeface="+mn-cs"/>
              </a:rPr>
              <a:t>Even though Nephi was man of God, one who had received countless experiences, he still struggled with sin and temptation just as we do today.  How was he able to overcome?  The answer is in his testimony from</a:t>
            </a:r>
            <a:r>
              <a:rPr lang="en-US" sz="1200" kern="1200" baseline="0" dirty="0">
                <a:solidFill>
                  <a:schemeClr val="tx1"/>
                </a:solidFill>
                <a:effectLst/>
                <a:latin typeface="+mn-lt"/>
                <a:ea typeface="+mn-ea"/>
                <a:cs typeface="+mn-cs"/>
              </a:rPr>
              <a:t> 2 Nephi 3:29-66</a:t>
            </a:r>
            <a:r>
              <a:rPr lang="en-US" sz="1200" kern="1200" dirty="0">
                <a:solidFill>
                  <a:schemeClr val="tx1"/>
                </a:solidFill>
                <a:effectLst/>
                <a:latin typeface="+mn-lt"/>
                <a:ea typeface="+mn-ea"/>
                <a:cs typeface="+mn-cs"/>
              </a:rPr>
              <a:t>.</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These principles allowed Nephi to see the destructive patterns he might have had in his life, and the strength to dissociate himself from them. So much so that he could exclaim “He [God] hath </a:t>
            </a:r>
            <a:r>
              <a:rPr lang="en-US" sz="1200" b="1" i="1" u="sng" kern="1200" dirty="0">
                <a:solidFill>
                  <a:schemeClr val="tx1"/>
                </a:solidFill>
                <a:effectLst/>
                <a:latin typeface="+mn-lt"/>
                <a:ea typeface="+mn-ea"/>
                <a:cs typeface="+mn-cs"/>
              </a:rPr>
              <a:t>filled me</a:t>
            </a:r>
            <a:r>
              <a:rPr lang="en-US" sz="1200" kern="1200" dirty="0">
                <a:solidFill>
                  <a:schemeClr val="tx1"/>
                </a:solidFill>
                <a:effectLst/>
                <a:latin typeface="+mn-lt"/>
                <a:ea typeface="+mn-ea"/>
                <a:cs typeface="+mn-cs"/>
              </a:rPr>
              <a:t> with His love, even unto the consuming of my flesh…”</a:t>
            </a:r>
          </a:p>
        </p:txBody>
      </p:sp>
      <p:sp>
        <p:nvSpPr>
          <p:cNvPr id="4" name="Slide Number Placeholder 3"/>
          <p:cNvSpPr>
            <a:spLocks noGrp="1"/>
          </p:cNvSpPr>
          <p:nvPr>
            <p:ph type="sldNum" sz="quarter" idx="10"/>
          </p:nvPr>
        </p:nvSpPr>
        <p:spPr/>
        <p:txBody>
          <a:bodyPr/>
          <a:lstStyle/>
          <a:p>
            <a:fld id="{0C76FCFC-FDE9-45AF-A614-844577E7FAD3}" type="slidenum">
              <a:rPr lang="en-US" smtClean="0"/>
              <a:t>69</a:t>
            </a:fld>
            <a:endParaRPr lang="en-US" dirty="0"/>
          </a:p>
        </p:txBody>
      </p:sp>
    </p:spTree>
    <p:extLst>
      <p:ext uri="{BB962C8B-B14F-4D97-AF65-F5344CB8AC3E}">
        <p14:creationId xmlns:p14="http://schemas.microsoft.com/office/powerpoint/2010/main" val="39593932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The final process of our restoration is to gather all that we have learned in the first two steps, and integrate them into a new life.</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Obviously, the prodigal son was not physically dead, as he could breath, move, and do according to his own will.  But yet, was he truly alive? </a:t>
            </a:r>
          </a:p>
          <a:p>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Perhaps the best way to answer is by asking the question, “What does it mean to be dead?”  James records that… “For, as the body </a:t>
            </a:r>
            <a:r>
              <a:rPr lang="en-US" sz="1200" i="1" kern="1200" dirty="0">
                <a:solidFill>
                  <a:schemeClr val="tx1"/>
                </a:solidFill>
                <a:effectLst/>
                <a:latin typeface="+mn-lt"/>
                <a:ea typeface="+mn-ea"/>
                <a:cs typeface="+mn-cs"/>
              </a:rPr>
              <a:t>without</a:t>
            </a:r>
            <a:r>
              <a:rPr lang="en-US" sz="1200" kern="1200" dirty="0">
                <a:solidFill>
                  <a:schemeClr val="tx1"/>
                </a:solidFill>
                <a:effectLst/>
                <a:latin typeface="+mn-lt"/>
                <a:ea typeface="+mn-ea"/>
                <a:cs typeface="+mn-cs"/>
              </a:rPr>
              <a:t> the Spirit is dead, so faith without works is dead.” [James 2:25]  In other words, if the Spirit of Christ does not dwell within us, </a:t>
            </a:r>
            <a:r>
              <a:rPr lang="en-US" sz="1200" b="1" kern="1200" dirty="0">
                <a:solidFill>
                  <a:schemeClr val="tx1"/>
                </a:solidFill>
                <a:effectLst/>
                <a:latin typeface="+mn-lt"/>
                <a:ea typeface="+mn-ea"/>
                <a:cs typeface="+mn-cs"/>
              </a:rPr>
              <a:t>then we have no life with God</a:t>
            </a:r>
            <a:r>
              <a:rPr lang="en-US" sz="1200" kern="1200" dirty="0">
                <a:solidFill>
                  <a:schemeClr val="tx1"/>
                </a:solidFill>
                <a:effectLst/>
                <a:latin typeface="+mn-lt"/>
                <a:ea typeface="+mn-ea"/>
                <a:cs typeface="+mn-cs"/>
              </a:rPr>
              <a:t>.  For… “it is the Spirit that quickeneth; the flesh profiteth nothing…” [John 6:63]. The prodigal son then was </a:t>
            </a:r>
            <a:r>
              <a:rPr lang="en-US" sz="1200" b="1" i="1" u="sng" kern="1200" dirty="0">
                <a:solidFill>
                  <a:schemeClr val="tx1"/>
                </a:solidFill>
                <a:effectLst/>
                <a:latin typeface="+mn-lt"/>
                <a:ea typeface="+mn-ea"/>
                <a:cs typeface="+mn-cs"/>
              </a:rPr>
              <a:t>dead</a:t>
            </a:r>
            <a:r>
              <a:rPr lang="en-US" sz="1200" kern="1200" dirty="0">
                <a:solidFill>
                  <a:schemeClr val="tx1"/>
                </a:solidFill>
                <a:effectLst/>
                <a:latin typeface="+mn-lt"/>
                <a:ea typeface="+mn-ea"/>
                <a:cs typeface="+mn-cs"/>
              </a:rPr>
              <a:t> to his father because of the choices he made.  </a:t>
            </a:r>
            <a:r>
              <a:rPr lang="en-US" sz="1200" b="1" i="1" u="sng" kern="1200" dirty="0">
                <a:solidFill>
                  <a:schemeClr val="tx1"/>
                </a:solidFill>
                <a:effectLst/>
                <a:latin typeface="+mn-lt"/>
                <a:ea typeface="+mn-ea"/>
                <a:cs typeface="+mn-cs"/>
              </a:rPr>
              <a:t>The only way to live again was to correct that relationship</a:t>
            </a:r>
            <a:r>
              <a:rPr lang="en-US" sz="1200" kern="1200" dirty="0">
                <a:solidFill>
                  <a:schemeClr val="tx1"/>
                </a:solidFill>
                <a:effectLst/>
                <a:latin typeface="+mn-lt"/>
                <a:ea typeface="+mn-ea"/>
                <a:cs typeface="+mn-cs"/>
              </a:rPr>
              <a:t>.</a:t>
            </a:r>
            <a:r>
              <a:rPr lang="en-US" dirty="0">
                <a:effectLst/>
              </a:rPr>
              <a:t> </a:t>
            </a:r>
            <a:endParaRPr lang="en-US" dirty="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171450" indent="-171450">
              <a:buFont typeface="Arial" panose="020B0604020202020204" pitchFamily="34" charset="0"/>
              <a:buChar cha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0C76FCFC-FDE9-45AF-A614-844577E7FAD3}" type="slidenum">
              <a:rPr lang="en-US" smtClean="0"/>
              <a:t>70</a:t>
            </a:fld>
            <a:endParaRPr lang="en-US"/>
          </a:p>
        </p:txBody>
      </p:sp>
    </p:spTree>
    <p:extLst>
      <p:ext uri="{BB962C8B-B14F-4D97-AF65-F5344CB8AC3E}">
        <p14:creationId xmlns:p14="http://schemas.microsoft.com/office/powerpoint/2010/main" val="17307411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Paul tells the Corinthians that those who love God are known by Him,</a:t>
            </a:r>
          </a:p>
          <a:p>
            <a:pPr marL="171450" indent="-171450">
              <a:buFont typeface="Arial" panose="020B0604020202020204" pitchFamily="34" charset="0"/>
              <a:buChar char="•"/>
            </a:pPr>
            <a:r>
              <a:rPr lang="en-US" dirty="0"/>
              <a:t>And through their love for God, they know Him too</a:t>
            </a:r>
          </a:p>
          <a:p>
            <a:pPr marL="171450" indent="-171450">
              <a:buFont typeface="Arial" panose="020B0604020202020204" pitchFamily="34" charset="0"/>
              <a:buChar char="•"/>
            </a:pPr>
            <a:r>
              <a:rPr lang="en-US" dirty="0"/>
              <a:t>Although,</a:t>
            </a:r>
            <a:r>
              <a:rPr lang="en-US" baseline="0" dirty="0"/>
              <a:t> not everyone has this knowledge</a:t>
            </a:r>
            <a:endParaRPr lang="en-US" dirty="0"/>
          </a:p>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a:t>D&amp;C 36:12a-b</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12a And Enoch beheld the Son of man ascend up unto the Father; and he called unto the Lord, saying, Will you not come again upon the earth, for inasmuch as you are God, </a:t>
            </a:r>
            <a:r>
              <a:rPr lang="en-US" b="1" i="1" u="sng" dirty="0">
                <a:ln>
                  <a:solidFill>
                    <a:sysClr val="windowText" lastClr="000000"/>
                  </a:solidFill>
                </a:ln>
              </a:rPr>
              <a:t>and I know you</a:t>
            </a:r>
            <a:r>
              <a:rPr lang="en-US" dirty="0"/>
              <a:t>, and you have sworn unto me, and commanded me that I should ask in the name of your Only Begotten, 12b you have made me, and given unto me </a:t>
            </a:r>
            <a:r>
              <a:rPr lang="en-US" b="1" i="1" u="sng" dirty="0">
                <a:ln>
                  <a:solidFill>
                    <a:sysClr val="windowText" lastClr="000000"/>
                  </a:solidFill>
                </a:ln>
              </a:rPr>
              <a:t>a right to your throne</a:t>
            </a:r>
            <a:r>
              <a:rPr lang="en-US" dirty="0"/>
              <a:t>, and not of myself, but through your own grace; wherefore, I ask you if you will not come again on the earth? </a:t>
            </a:r>
          </a:p>
          <a:p>
            <a:endParaRPr lang="en-US" dirty="0"/>
          </a:p>
        </p:txBody>
      </p:sp>
      <p:sp>
        <p:nvSpPr>
          <p:cNvPr id="4" name="Slide Number Placeholder 3"/>
          <p:cNvSpPr>
            <a:spLocks noGrp="1"/>
          </p:cNvSpPr>
          <p:nvPr>
            <p:ph type="sldNum" sz="quarter" idx="10"/>
          </p:nvPr>
        </p:nvSpPr>
        <p:spPr/>
        <p:txBody>
          <a:bodyPr/>
          <a:lstStyle/>
          <a:p>
            <a:fld id="{0C76FCFC-FDE9-45AF-A614-844577E7FAD3}" type="slidenum">
              <a:rPr lang="en-US" smtClean="0"/>
              <a:t>7</a:t>
            </a:fld>
            <a:endParaRPr lang="en-US" dirty="0"/>
          </a:p>
        </p:txBody>
      </p:sp>
    </p:spTree>
    <p:extLst>
      <p:ext uri="{BB962C8B-B14F-4D97-AF65-F5344CB8AC3E}">
        <p14:creationId xmlns:p14="http://schemas.microsoft.com/office/powerpoint/2010/main" val="27753033"/>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God has called His children to mortify their old man, and… “put on the new man, which after God is created in righteousness and true holiness.”  The Lord explained the way to do so in His answer to Moroni’s prayer concerning the weakness of his writing.</a:t>
            </a:r>
            <a:r>
              <a:rPr lang="en-US" dirty="0">
                <a:effectLst/>
              </a:rPr>
              <a:t>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Romans 6 and 8 talk of putting</a:t>
            </a:r>
            <a:r>
              <a:rPr lang="en-US" sz="1200" kern="1200" baseline="0" dirty="0">
                <a:solidFill>
                  <a:schemeClr val="tx1"/>
                </a:solidFill>
                <a:effectLst/>
                <a:latin typeface="+mn-lt"/>
                <a:ea typeface="+mn-ea"/>
                <a:cs typeface="+mn-cs"/>
              </a:rPr>
              <a:t> to death the old man and living unto Christ. That we might be free</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C76FCFC-FDE9-45AF-A614-844577E7FAD3}" type="slidenum">
              <a:rPr lang="en-US" smtClean="0"/>
              <a:t>71</a:t>
            </a:fld>
            <a:endParaRPr lang="en-US" dirty="0"/>
          </a:p>
        </p:txBody>
      </p:sp>
    </p:spTree>
    <p:extLst>
      <p:ext uri="{BB962C8B-B14F-4D97-AF65-F5344CB8AC3E}">
        <p14:creationId xmlns:p14="http://schemas.microsoft.com/office/powerpoint/2010/main" val="933413615"/>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t>8:13</a:t>
            </a:r>
            <a:r>
              <a:rPr lang="en-US" dirty="0"/>
              <a:t> For if ye live after the flesh, unto sin, ye shall die; but if ye through the Spirit do mortify the deeds of the body, ye shall live unto Christ. [Romans 8:13]</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C76FCFC-FDE9-45AF-A614-844577E7FAD3}" type="slidenum">
              <a:rPr lang="en-US" smtClean="0"/>
              <a:t>72</a:t>
            </a:fld>
            <a:endParaRPr lang="en-US" dirty="0"/>
          </a:p>
        </p:txBody>
      </p:sp>
    </p:spTree>
    <p:extLst>
      <p:ext uri="{BB962C8B-B14F-4D97-AF65-F5344CB8AC3E}">
        <p14:creationId xmlns:p14="http://schemas.microsoft.com/office/powerpoint/2010/main" val="966969414"/>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C76FCFC-FDE9-45AF-A614-844577E7FAD3}" type="slidenum">
              <a:rPr lang="en-US" smtClean="0"/>
              <a:t>73</a:t>
            </a:fld>
            <a:endParaRPr lang="en-US" dirty="0"/>
          </a:p>
        </p:txBody>
      </p:sp>
    </p:spTree>
    <p:extLst>
      <p:ext uri="{BB962C8B-B14F-4D97-AF65-F5344CB8AC3E}">
        <p14:creationId xmlns:p14="http://schemas.microsoft.com/office/powerpoint/2010/main" val="1608510343"/>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It is not so much about what we are doing, it is what we are not doing.</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Insert ourselves into God, instead of trying to insert Him into us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Do</a:t>
            </a:r>
            <a:r>
              <a:rPr lang="en-US" sz="1200" kern="1200" baseline="0" dirty="0" smtClean="0">
                <a:solidFill>
                  <a:schemeClr val="tx1"/>
                </a:solidFill>
                <a:effectLst/>
                <a:latin typeface="+mn-lt"/>
                <a:ea typeface="+mn-ea"/>
                <a:cs typeface="+mn-cs"/>
              </a:rPr>
              <a:t> we want to win God?</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C76FCFC-FDE9-45AF-A614-844577E7FAD3}" type="slidenum">
              <a:rPr lang="en-US" smtClean="0"/>
              <a:t>74</a:t>
            </a:fld>
            <a:endParaRPr lang="en-US" dirty="0"/>
          </a:p>
        </p:txBody>
      </p:sp>
    </p:spTree>
    <p:extLst>
      <p:ext uri="{BB962C8B-B14F-4D97-AF65-F5344CB8AC3E}">
        <p14:creationId xmlns:p14="http://schemas.microsoft.com/office/powerpoint/2010/main" val="856192254"/>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can</a:t>
            </a:r>
            <a:r>
              <a:rPr lang="en-US" baseline="0" dirty="0"/>
              <a:t> we live for God?</a:t>
            </a:r>
            <a:endParaRPr lang="en-US" dirty="0"/>
          </a:p>
        </p:txBody>
      </p:sp>
      <p:sp>
        <p:nvSpPr>
          <p:cNvPr id="4" name="Slide Number Placeholder 3"/>
          <p:cNvSpPr>
            <a:spLocks noGrp="1"/>
          </p:cNvSpPr>
          <p:nvPr>
            <p:ph type="sldNum" sz="quarter" idx="10"/>
          </p:nvPr>
        </p:nvSpPr>
        <p:spPr/>
        <p:txBody>
          <a:bodyPr/>
          <a:lstStyle/>
          <a:p>
            <a:fld id="{0C76FCFC-FDE9-45AF-A614-844577E7FAD3}" type="slidenum">
              <a:rPr lang="en-US" smtClean="0"/>
              <a:t>75</a:t>
            </a:fld>
            <a:endParaRPr lang="en-US" dirty="0"/>
          </a:p>
        </p:txBody>
      </p:sp>
    </p:spTree>
    <p:extLst>
      <p:ext uri="{BB962C8B-B14F-4D97-AF65-F5344CB8AC3E}">
        <p14:creationId xmlns:p14="http://schemas.microsoft.com/office/powerpoint/2010/main" val="131713542"/>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humility is the key to establishing a right relationship with both God and our self.</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A humble person is one who has control over their own heart and mind,</a:t>
            </a:r>
            <a:r>
              <a:rPr lang="en-US" sz="1200" kern="1200" baseline="0" dirty="0">
                <a:solidFill>
                  <a:schemeClr val="tx1"/>
                </a:solidFill>
                <a:effectLst/>
                <a:latin typeface="+mn-lt"/>
                <a:ea typeface="+mn-ea"/>
                <a:cs typeface="+mn-cs"/>
              </a:rPr>
              <a:t> Moroni 7:49-50 “…save he shall be meek and lowly in heart…his faith and hope are vain”</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C76FCFC-FDE9-45AF-A614-844577E7FAD3}" type="slidenum">
              <a:rPr lang="en-US" smtClean="0"/>
              <a:t>76</a:t>
            </a:fld>
            <a:endParaRPr lang="en-US" dirty="0"/>
          </a:p>
        </p:txBody>
      </p:sp>
    </p:spTree>
    <p:extLst>
      <p:ext uri="{BB962C8B-B14F-4D97-AF65-F5344CB8AC3E}">
        <p14:creationId xmlns:p14="http://schemas.microsoft.com/office/powerpoint/2010/main" val="1791731041"/>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If no, what steps ought we to take in order to exercise our faith that God is love?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If the answer is yes, how should we respond to God’s love?</a:t>
            </a:r>
            <a:endParaRPr lang="en-US" sz="2000" dirty="0"/>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C76FCFC-FDE9-45AF-A614-844577E7FAD3}" type="slidenum">
              <a:rPr lang="en-US" smtClean="0"/>
              <a:t>77</a:t>
            </a:fld>
            <a:endParaRPr lang="en-US" dirty="0"/>
          </a:p>
        </p:txBody>
      </p:sp>
    </p:spTree>
    <p:extLst>
      <p:ext uri="{BB962C8B-B14F-4D97-AF65-F5344CB8AC3E}">
        <p14:creationId xmlns:p14="http://schemas.microsoft.com/office/powerpoint/2010/main" val="2493249791"/>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If you do not hope, what assurances will you have?</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Do you have hope that you can overcome all things</a:t>
            </a:r>
            <a:r>
              <a:rPr lang="en-US" baseline="0" dirty="0"/>
              <a:t> in Christ?</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Do you have hope that you can be happy and joyful in this life?</a:t>
            </a:r>
            <a:r>
              <a:rPr lang="en-US" dirty="0"/>
              <a:t> </a:t>
            </a:r>
            <a:endParaRPr lang="en-US" sz="2000" dirty="0"/>
          </a:p>
        </p:txBody>
      </p:sp>
      <p:sp>
        <p:nvSpPr>
          <p:cNvPr id="4" name="Slide Number Placeholder 3"/>
          <p:cNvSpPr>
            <a:spLocks noGrp="1"/>
          </p:cNvSpPr>
          <p:nvPr>
            <p:ph type="sldNum" sz="quarter" idx="10"/>
          </p:nvPr>
        </p:nvSpPr>
        <p:spPr/>
        <p:txBody>
          <a:bodyPr/>
          <a:lstStyle/>
          <a:p>
            <a:fld id="{0C76FCFC-FDE9-45AF-A614-844577E7FAD3}" type="slidenum">
              <a:rPr lang="en-US" smtClean="0"/>
              <a:t>78</a:t>
            </a:fld>
            <a:endParaRPr lang="en-US" dirty="0"/>
          </a:p>
        </p:txBody>
      </p:sp>
    </p:spTree>
    <p:extLst>
      <p:ext uri="{BB962C8B-B14F-4D97-AF65-F5344CB8AC3E}">
        <p14:creationId xmlns:p14="http://schemas.microsoft.com/office/powerpoint/2010/main" val="2651545288"/>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kern="1200" dirty="0">
                <a:solidFill>
                  <a:schemeClr val="tx1"/>
                </a:solidFill>
                <a:effectLst/>
                <a:latin typeface="+mn-lt"/>
                <a:ea typeface="+mn-ea"/>
                <a:cs typeface="+mn-cs"/>
              </a:rPr>
              <a:t>If we have not done so, when will we start?</a:t>
            </a:r>
          </a:p>
        </p:txBody>
      </p:sp>
      <p:sp>
        <p:nvSpPr>
          <p:cNvPr id="4" name="Slide Number Placeholder 3"/>
          <p:cNvSpPr>
            <a:spLocks noGrp="1"/>
          </p:cNvSpPr>
          <p:nvPr>
            <p:ph type="sldNum" sz="quarter" idx="10"/>
          </p:nvPr>
        </p:nvSpPr>
        <p:spPr/>
        <p:txBody>
          <a:bodyPr/>
          <a:lstStyle/>
          <a:p>
            <a:fld id="{0C76FCFC-FDE9-45AF-A614-844577E7FAD3}" type="slidenum">
              <a:rPr lang="en-US" smtClean="0"/>
              <a:t>79</a:t>
            </a:fld>
            <a:endParaRPr lang="en-US" dirty="0"/>
          </a:p>
        </p:txBody>
      </p:sp>
    </p:spTree>
    <p:extLst>
      <p:ext uri="{BB962C8B-B14F-4D97-AF65-F5344CB8AC3E}">
        <p14:creationId xmlns:p14="http://schemas.microsoft.com/office/powerpoint/2010/main" val="849765483"/>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If we have not, then Jesus would counsel us, saying… </a:t>
            </a:r>
            <a:r>
              <a:rPr lang="en-US" b="1" dirty="0"/>
              <a:t>“Come unto me, all ye that labor and are heavy laden and I will give you rest.  Take my yoke upon you, and learn of me; for I am meek and lowly in heart; and ye shall find rest unto your souls; for my yoke is easy and my burden is light.” </a:t>
            </a:r>
            <a:r>
              <a:rPr lang="en-US" dirty="0"/>
              <a:t>[Matthew 11:29-30</a:t>
            </a:r>
            <a:r>
              <a:rPr lang="en-US" sz="1200" kern="1200" dirty="0">
                <a:solidFill>
                  <a:schemeClr val="tx1"/>
                </a:solidFill>
                <a:effectLst/>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fld id="{0C76FCFC-FDE9-45AF-A614-844577E7FAD3}" type="slidenum">
              <a:rPr lang="en-US" smtClean="0"/>
              <a:t>80</a:t>
            </a:fld>
            <a:endParaRPr lang="en-US" dirty="0"/>
          </a:p>
        </p:txBody>
      </p:sp>
    </p:spTree>
    <p:extLst>
      <p:ext uri="{BB962C8B-B14F-4D97-AF65-F5344CB8AC3E}">
        <p14:creationId xmlns:p14="http://schemas.microsoft.com/office/powerpoint/2010/main" val="22454950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What</a:t>
            </a:r>
            <a:r>
              <a:rPr lang="en-US" baseline="0" dirty="0"/>
              <a:t> greater revelation is there than knowing God and knowing that He knows who you are too</a:t>
            </a:r>
          </a:p>
          <a:p>
            <a:pPr marL="171450" indent="-171450">
              <a:buFont typeface="Arial" panose="020B0604020202020204" pitchFamily="34" charset="0"/>
              <a:buChar char="•"/>
            </a:pPr>
            <a:r>
              <a:rPr lang="en-US" baseline="0" dirty="0"/>
              <a:t>We often see the universe around us, but fail to recognize that there is a universe within us.</a:t>
            </a:r>
          </a:p>
          <a:p>
            <a:pPr marL="171450" indent="-171450">
              <a:buFont typeface="Arial" panose="020B0604020202020204" pitchFamily="34" charset="0"/>
              <a:buChar char="•"/>
            </a:pPr>
            <a:r>
              <a:rPr lang="en-US" baseline="0" dirty="0"/>
              <a:t>This universe is not just spiritual, but emotional, mental, biological, chemical</a:t>
            </a:r>
          </a:p>
          <a:p>
            <a:pPr marL="171450" indent="-171450">
              <a:buFont typeface="Arial" panose="020B0604020202020204" pitchFamily="34" charset="0"/>
              <a:buChar char="•"/>
            </a:pPr>
            <a:r>
              <a:rPr lang="en-US" baseline="0" dirty="0"/>
              <a:t>We have needs and it is important to understand what those are.</a:t>
            </a:r>
          </a:p>
          <a:p>
            <a:pPr marL="171450" indent="-171450">
              <a:buFont typeface="Arial" panose="020B0604020202020204" pitchFamily="34" charset="0"/>
              <a:buChar char="•"/>
            </a:pPr>
            <a:r>
              <a:rPr lang="en-US" baseline="0" dirty="0"/>
              <a:t>Car analogy.  We cruise along as best we can even though we might be driving inefficiently. It helps to have a better understanding of the vehicle so it can meet its full potential.  We rarely talk about emotions, hormones, chemicals, etc. We simply believe we are not trying hard enough, not praying enough, not exercising enough faith.</a:t>
            </a:r>
          </a:p>
          <a:p>
            <a:pPr marL="171450" indent="-171450">
              <a:buFont typeface="Arial" panose="020B0604020202020204" pitchFamily="34" charset="0"/>
              <a:buChar char="•"/>
            </a:pPr>
            <a:r>
              <a:rPr lang="en-US" baseline="0" dirty="0"/>
              <a:t>We must learn to listen to our own self, hear our heart, understand our faults.</a:t>
            </a:r>
          </a:p>
          <a:p>
            <a:pPr marL="171450" indent="-171450">
              <a:buFont typeface="Arial" panose="020B0604020202020204" pitchFamily="34" charset="0"/>
              <a:buChar char="•"/>
            </a:pPr>
            <a:r>
              <a:rPr lang="en-US" baseline="0" dirty="0"/>
              <a:t>We give our self the assurance that we need to feel whole.</a:t>
            </a:r>
            <a:endParaRPr lang="en-US" dirty="0"/>
          </a:p>
        </p:txBody>
      </p:sp>
      <p:sp>
        <p:nvSpPr>
          <p:cNvPr id="4" name="Slide Number Placeholder 3"/>
          <p:cNvSpPr>
            <a:spLocks noGrp="1"/>
          </p:cNvSpPr>
          <p:nvPr>
            <p:ph type="sldNum" sz="quarter" idx="10"/>
          </p:nvPr>
        </p:nvSpPr>
        <p:spPr/>
        <p:txBody>
          <a:bodyPr/>
          <a:lstStyle/>
          <a:p>
            <a:fld id="{0C76FCFC-FDE9-45AF-A614-844577E7FAD3}" type="slidenum">
              <a:rPr lang="en-US" smtClean="0"/>
              <a:t>8</a:t>
            </a:fld>
            <a:endParaRPr lang="en-US" dirty="0"/>
          </a:p>
        </p:txBody>
      </p:sp>
    </p:spTree>
    <p:extLst>
      <p:ext uri="{BB962C8B-B14F-4D97-AF65-F5344CB8AC3E}">
        <p14:creationId xmlns:p14="http://schemas.microsoft.com/office/powerpoint/2010/main" val="267209254"/>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kern="1200" dirty="0">
                <a:solidFill>
                  <a:schemeClr val="tx1"/>
                </a:solidFill>
                <a:effectLst/>
                <a:latin typeface="+mn-lt"/>
                <a:ea typeface="+mn-ea"/>
                <a:cs typeface="+mn-cs"/>
              </a:rPr>
              <a:t>The truth is that though we frequently hear the message of Zion and Christ’s Kingdom, many of us are struggling with all sorts of trials. And yet God is calling us to do more for Him and for His creation. Yet the way for healing and restoration is come unto the Father through Jesus Christ, His Son</a:t>
            </a:r>
            <a:r>
              <a:rPr lang="en-US" sz="1200" kern="1200" baseline="0" dirty="0">
                <a:solidFill>
                  <a:schemeClr val="tx1"/>
                </a:solidFill>
                <a:effectLst/>
                <a:latin typeface="+mn-lt"/>
                <a:ea typeface="+mn-ea"/>
                <a:cs typeface="+mn-cs"/>
              </a:rPr>
              <a:t> that we might learn to love our self rightly and obtain eternal and everlasting happiness.</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kern="1200" baseline="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kern="1200" baseline="0" dirty="0">
                <a:solidFill>
                  <a:schemeClr val="tx1"/>
                </a:solidFill>
                <a:effectLst/>
                <a:latin typeface="+mn-lt"/>
                <a:ea typeface="+mn-ea"/>
                <a:cs typeface="+mn-cs"/>
              </a:rPr>
              <a:t>[Add picture of the Kingdom in the background?</a:t>
            </a:r>
            <a:endParaRPr lang="en-US" dirty="0"/>
          </a:p>
        </p:txBody>
      </p:sp>
      <p:sp>
        <p:nvSpPr>
          <p:cNvPr id="4" name="Slide Number Placeholder 3"/>
          <p:cNvSpPr>
            <a:spLocks noGrp="1"/>
          </p:cNvSpPr>
          <p:nvPr>
            <p:ph type="sldNum" sz="quarter" idx="10"/>
          </p:nvPr>
        </p:nvSpPr>
        <p:spPr/>
        <p:txBody>
          <a:bodyPr/>
          <a:lstStyle/>
          <a:p>
            <a:fld id="{0C76FCFC-FDE9-45AF-A614-844577E7FAD3}" type="slidenum">
              <a:rPr lang="en-US" smtClean="0"/>
              <a:t>81</a:t>
            </a:fld>
            <a:endParaRPr lang="en-US" dirty="0"/>
          </a:p>
        </p:txBody>
      </p:sp>
    </p:spTree>
    <p:extLst>
      <p:ext uri="{BB962C8B-B14F-4D97-AF65-F5344CB8AC3E}">
        <p14:creationId xmlns:p14="http://schemas.microsoft.com/office/powerpoint/2010/main" val="1099625871"/>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purpose of this</a:t>
            </a:r>
            <a:r>
              <a:rPr lang="en-US" sz="1200" kern="1200" baseline="0" dirty="0">
                <a:solidFill>
                  <a:schemeClr val="tx1"/>
                </a:solidFill>
                <a:effectLst/>
                <a:latin typeface="+mn-lt"/>
                <a:ea typeface="+mn-ea"/>
                <a:cs typeface="+mn-cs"/>
              </a:rPr>
              <a:t> class is to increase our intelligence, not that we are unintelligent, but we struggle to see the “choice” that we have.  The reason God gave man intelligence first, and then agency, is because we cannot have agency without intelligence.  There has to be some manner of light, or discernment.  Once we obtain intelligence, or in other words light and truth, so that now we can see the path we ought to take, we now have power to choose what we want.  Hopefully this class illumines the path as well as encourages us to choose the better path. </a:t>
            </a:r>
            <a:endParaRPr lang="en-US" dirty="0"/>
          </a:p>
        </p:txBody>
      </p:sp>
      <p:sp>
        <p:nvSpPr>
          <p:cNvPr id="4" name="Slide Number Placeholder 3"/>
          <p:cNvSpPr>
            <a:spLocks noGrp="1"/>
          </p:cNvSpPr>
          <p:nvPr>
            <p:ph type="sldNum" sz="quarter" idx="10"/>
          </p:nvPr>
        </p:nvSpPr>
        <p:spPr/>
        <p:txBody>
          <a:bodyPr/>
          <a:lstStyle/>
          <a:p>
            <a:fld id="{0C76FCFC-FDE9-45AF-A614-844577E7FAD3}" type="slidenum">
              <a:rPr lang="en-US" smtClean="0"/>
              <a:t>82</a:t>
            </a:fld>
            <a:endParaRPr lang="en-US" dirty="0"/>
          </a:p>
        </p:txBody>
      </p:sp>
    </p:spTree>
    <p:extLst>
      <p:ext uri="{BB962C8B-B14F-4D97-AF65-F5344CB8AC3E}">
        <p14:creationId xmlns:p14="http://schemas.microsoft.com/office/powerpoint/2010/main" val="2932764980"/>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76FCFC-FDE9-45AF-A614-844577E7FAD3}" type="slidenum">
              <a:rPr lang="en-US" smtClean="0"/>
              <a:t>83</a:t>
            </a:fld>
            <a:endParaRPr lang="en-US" dirty="0"/>
          </a:p>
        </p:txBody>
      </p:sp>
    </p:spTree>
    <p:extLst>
      <p:ext uri="{BB962C8B-B14F-4D97-AF65-F5344CB8AC3E}">
        <p14:creationId xmlns:p14="http://schemas.microsoft.com/office/powerpoint/2010/main" val="2661589573"/>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0C76FCFC-FDE9-45AF-A614-844577E7FAD3}" type="slidenum">
              <a:rPr lang="en-US" smtClean="0"/>
              <a:t>84</a:t>
            </a:fld>
            <a:endParaRPr lang="en-US"/>
          </a:p>
        </p:txBody>
      </p:sp>
    </p:spTree>
    <p:extLst>
      <p:ext uri="{BB962C8B-B14F-4D97-AF65-F5344CB8AC3E}">
        <p14:creationId xmlns:p14="http://schemas.microsoft.com/office/powerpoint/2010/main" val="3231297893"/>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b="1" kern="1200" dirty="0">
                <a:solidFill>
                  <a:schemeClr val="tx1"/>
                </a:solidFill>
                <a:effectLst/>
                <a:latin typeface="+mn-lt"/>
                <a:ea typeface="+mn-ea"/>
                <a:cs typeface="+mn-cs"/>
              </a:rPr>
              <a:t>Zion consists entirely of relationships, which is something we must work on at every level.</a:t>
            </a:r>
            <a:endParaRPr lang="en-US" sz="1200" kern="1200" dirty="0">
              <a:solidFill>
                <a:schemeClr val="tx1"/>
              </a:solidFill>
              <a:effectLst/>
              <a:latin typeface="+mn-lt"/>
              <a:ea typeface="+mn-ea"/>
              <a:cs typeface="+mn-cs"/>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Whether we experience anger, pride, hatred of self, self-abasement, lust, etc., these spiritual, emotional, and mental dysfunctional responses can be traced back to a relation imbalance, a relation weakness, or a dysfunctional response that has become our default.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This dysfunction can quickly create the illusion that </a:t>
            </a:r>
            <a:r>
              <a:rPr lang="en-US" sz="1200" b="1" kern="1200" dirty="0">
                <a:solidFill>
                  <a:schemeClr val="tx1"/>
                </a:solidFill>
                <a:effectLst/>
                <a:latin typeface="+mn-lt"/>
                <a:ea typeface="+mn-ea"/>
                <a:cs typeface="+mn-cs"/>
              </a:rPr>
              <a:t>we have no choice or control over ourselves</a:t>
            </a:r>
            <a:r>
              <a:rPr lang="en-US" sz="1200" kern="1200" dirty="0">
                <a:solidFill>
                  <a:schemeClr val="tx1"/>
                </a:solidFill>
                <a:effectLst/>
                <a:latin typeface="+mn-lt"/>
                <a:ea typeface="+mn-ea"/>
                <a:cs typeface="+mn-cs"/>
              </a:rPr>
              <a:t>, and worse, they tend to separate us from the Father, the Lord Jesus, and the Holy Spirit.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This pattern can swiftly snowball and perpetuate itself until we feel </a:t>
            </a:r>
            <a:r>
              <a:rPr lang="en-US" sz="1200" b="1" kern="1200" dirty="0">
                <a:solidFill>
                  <a:schemeClr val="tx1"/>
                </a:solidFill>
                <a:effectLst/>
                <a:latin typeface="+mn-lt"/>
                <a:ea typeface="+mn-ea"/>
                <a:cs typeface="+mn-cs"/>
              </a:rPr>
              <a:t>all is lost</a:t>
            </a:r>
            <a:r>
              <a:rPr lang="en-US" sz="1200" kern="1200" dirty="0">
                <a:solidFill>
                  <a:schemeClr val="tx1"/>
                </a:solidFill>
                <a:effectLst/>
                <a:latin typeface="+mn-lt"/>
                <a:ea typeface="+mn-ea"/>
                <a:cs typeface="+mn-cs"/>
              </a:rPr>
              <a:t>.  We become discouraged, frustrated, and lose all hope.  So what can we do to stop this destructive pattern?</a:t>
            </a:r>
          </a:p>
        </p:txBody>
      </p:sp>
      <p:sp>
        <p:nvSpPr>
          <p:cNvPr id="4" name="Slide Number Placeholder 3"/>
          <p:cNvSpPr>
            <a:spLocks noGrp="1"/>
          </p:cNvSpPr>
          <p:nvPr>
            <p:ph type="sldNum" sz="quarter" idx="10"/>
          </p:nvPr>
        </p:nvSpPr>
        <p:spPr/>
        <p:txBody>
          <a:bodyPr/>
          <a:lstStyle/>
          <a:p>
            <a:fld id="{0C76FCFC-FDE9-45AF-A614-844577E7FAD3}" type="slidenum">
              <a:rPr lang="en-US" smtClean="0"/>
              <a:t>85</a:t>
            </a:fld>
            <a:endParaRPr lang="en-US" dirty="0"/>
          </a:p>
        </p:txBody>
      </p:sp>
    </p:spTree>
    <p:extLst>
      <p:ext uri="{BB962C8B-B14F-4D97-AF65-F5344CB8AC3E}">
        <p14:creationId xmlns:p14="http://schemas.microsoft.com/office/powerpoint/2010/main" val="418080459"/>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0C76FCFC-FDE9-45AF-A614-844577E7FAD3}" type="slidenum">
              <a:rPr lang="en-US" smtClean="0"/>
              <a:t>86</a:t>
            </a:fld>
            <a:endParaRPr lang="en-US"/>
          </a:p>
        </p:txBody>
      </p:sp>
    </p:spTree>
    <p:extLst>
      <p:ext uri="{BB962C8B-B14F-4D97-AF65-F5344CB8AC3E}">
        <p14:creationId xmlns:p14="http://schemas.microsoft.com/office/powerpoint/2010/main" val="3942914552"/>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76FCFC-FDE9-45AF-A614-844577E7FAD3}" type="slidenum">
              <a:rPr lang="en-US" smtClean="0"/>
              <a:t>87</a:t>
            </a:fld>
            <a:endParaRPr lang="en-US" dirty="0"/>
          </a:p>
        </p:txBody>
      </p:sp>
    </p:spTree>
    <p:extLst>
      <p:ext uri="{BB962C8B-B14F-4D97-AF65-F5344CB8AC3E}">
        <p14:creationId xmlns:p14="http://schemas.microsoft.com/office/powerpoint/2010/main" val="2826393209"/>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0C76FCFC-FDE9-45AF-A614-844577E7FAD3}" type="slidenum">
              <a:rPr lang="en-US" smtClean="0"/>
              <a:t>88</a:t>
            </a:fld>
            <a:endParaRPr lang="en-US"/>
          </a:p>
        </p:txBody>
      </p:sp>
    </p:spTree>
    <p:extLst>
      <p:ext uri="{BB962C8B-B14F-4D97-AF65-F5344CB8AC3E}">
        <p14:creationId xmlns:p14="http://schemas.microsoft.com/office/powerpoint/2010/main" val="168063638"/>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can</a:t>
            </a:r>
            <a:r>
              <a:rPr lang="en-US" baseline="0" dirty="0"/>
              <a:t> we live for God?</a:t>
            </a:r>
            <a:endParaRPr lang="en-US" dirty="0"/>
          </a:p>
        </p:txBody>
      </p:sp>
      <p:sp>
        <p:nvSpPr>
          <p:cNvPr id="4" name="Slide Number Placeholder 3"/>
          <p:cNvSpPr>
            <a:spLocks noGrp="1"/>
          </p:cNvSpPr>
          <p:nvPr>
            <p:ph type="sldNum" sz="quarter" idx="10"/>
          </p:nvPr>
        </p:nvSpPr>
        <p:spPr/>
        <p:txBody>
          <a:bodyPr/>
          <a:lstStyle/>
          <a:p>
            <a:fld id="{0C76FCFC-FDE9-45AF-A614-844577E7FAD3}" type="slidenum">
              <a:rPr lang="en-US" smtClean="0"/>
              <a:t>89</a:t>
            </a:fld>
            <a:endParaRPr lang="en-US" dirty="0"/>
          </a:p>
        </p:txBody>
      </p:sp>
    </p:spTree>
    <p:extLst>
      <p:ext uri="{BB962C8B-B14F-4D97-AF65-F5344CB8AC3E}">
        <p14:creationId xmlns:p14="http://schemas.microsoft.com/office/powerpoint/2010/main" val="2776466597"/>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Now we come back to this class, and remember the promises that we made in the</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baptism of the water and the Spirit as shown in Mosiah 9:39-42.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In particular,</a:t>
            </a:r>
            <a:r>
              <a:rPr lang="en-US" sz="1200" kern="1200" baseline="0" dirty="0">
                <a:solidFill>
                  <a:schemeClr val="tx1"/>
                </a:solidFill>
                <a:effectLst/>
                <a:latin typeface="+mn-lt"/>
                <a:ea typeface="+mn-ea"/>
                <a:cs typeface="+mn-cs"/>
              </a:rPr>
              <a:t> that we would enter into the fold of God and be willing to bear one another’s burdens that they may be light.  And that we would mourn and comfort those in need.</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C76FCFC-FDE9-45AF-A614-844577E7FAD3}" type="slidenum">
              <a:rPr lang="en-US" smtClean="0"/>
              <a:t>90</a:t>
            </a:fld>
            <a:endParaRPr lang="en-US" dirty="0"/>
          </a:p>
        </p:txBody>
      </p:sp>
    </p:spTree>
    <p:extLst>
      <p:ext uri="{BB962C8B-B14F-4D97-AF65-F5344CB8AC3E}">
        <p14:creationId xmlns:p14="http://schemas.microsoft.com/office/powerpoint/2010/main" val="278682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i="1" u="sng" baseline="0" dirty="0"/>
              <a:t>Intimacy</a:t>
            </a:r>
            <a:r>
              <a:rPr lang="en-US" baseline="0" dirty="0"/>
              <a:t> is the ability to be vulnerable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baseline="0" dirty="0"/>
              <a:t>Vulnerability</a:t>
            </a:r>
            <a:r>
              <a:rPr lang="en-US" baseline="0" dirty="0"/>
              <a:t> is the uncertainty and risk of sharing yourself and your shame</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baseline="0" dirty="0"/>
              <a:t>Shame</a:t>
            </a:r>
            <a:r>
              <a:rPr lang="en-US" baseline="0" dirty="0"/>
              <a:t> is based on who you are, whereas guilt or blame is based on what you did.  We might say I am sorry for making a mistake (guilt or blame), or I am mistake (shame).  Shame says there is something uniquely wrong with me.  Shame makes it difficult to receive healing and tends to begat more shame.  It can move us to seek for comfort in our struggle rather than help us get out of them.  We feel inadequate, tired of the fight, depressed, anxious, etc.</a:t>
            </a:r>
          </a:p>
        </p:txBody>
      </p:sp>
      <p:sp>
        <p:nvSpPr>
          <p:cNvPr id="4" name="Slide Number Placeholder 3"/>
          <p:cNvSpPr>
            <a:spLocks noGrp="1"/>
          </p:cNvSpPr>
          <p:nvPr>
            <p:ph type="sldNum" sz="quarter" idx="10"/>
          </p:nvPr>
        </p:nvSpPr>
        <p:spPr/>
        <p:txBody>
          <a:bodyPr/>
          <a:lstStyle/>
          <a:p>
            <a:fld id="{0C76FCFC-FDE9-45AF-A614-844577E7FAD3}" type="slidenum">
              <a:rPr lang="en-US" smtClean="0"/>
              <a:t>10</a:t>
            </a:fld>
            <a:endParaRPr lang="en-US" dirty="0"/>
          </a:p>
        </p:txBody>
      </p:sp>
    </p:spTree>
    <p:extLst>
      <p:ext uri="{BB962C8B-B14F-4D97-AF65-F5344CB8AC3E}">
        <p14:creationId xmlns:p14="http://schemas.microsoft.com/office/powerpoint/2010/main" val="869059101"/>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Now we come back to this class, and remember the promises that we made in the</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baptism of the water and the Spirit as shown in Mosiah 9:39-42.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In particular,</a:t>
            </a:r>
            <a:r>
              <a:rPr lang="en-US" sz="1200" kern="1200" baseline="0" dirty="0">
                <a:solidFill>
                  <a:schemeClr val="tx1"/>
                </a:solidFill>
                <a:effectLst/>
                <a:latin typeface="+mn-lt"/>
                <a:ea typeface="+mn-ea"/>
                <a:cs typeface="+mn-cs"/>
              </a:rPr>
              <a:t> that we would enter into the fold of God and be willing to bear one another’s burdens that they may be light.  And that we would mourn and comfort those in need.</a:t>
            </a:r>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C76FCFC-FDE9-45AF-A614-844577E7FAD3}" type="slidenum">
              <a:rPr lang="en-US" smtClean="0"/>
              <a:t>91</a:t>
            </a:fld>
            <a:endParaRPr lang="en-US" dirty="0"/>
          </a:p>
        </p:txBody>
      </p:sp>
    </p:spTree>
    <p:extLst>
      <p:ext uri="{BB962C8B-B14F-4D97-AF65-F5344CB8AC3E}">
        <p14:creationId xmlns:p14="http://schemas.microsoft.com/office/powerpoint/2010/main" val="3306851381"/>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Discovering</a:t>
            </a:r>
            <a:r>
              <a:rPr lang="en-US" baseline="0" dirty="0"/>
              <a:t> our root struggles does not mean that we need to always explore the deepest, darkest corners of our heart, mind, and soul, but that we might find the peace and strength to overcome all obstacles that inhibit not only the Kingdom of God, but also our ability to come unto the Father, through Jesus Christ.</a:t>
            </a:r>
          </a:p>
          <a:p>
            <a:endParaRPr lang="en-US" baseline="0" dirty="0"/>
          </a:p>
          <a:p>
            <a:r>
              <a:rPr lang="en-US" b="1" baseline="0" dirty="0"/>
              <a:t>Share my experience regarding God not being enough.</a:t>
            </a:r>
          </a:p>
          <a:p>
            <a:pPr marL="228600" indent="-228600">
              <a:buFont typeface="+mj-lt"/>
              <a:buAutoNum type="arabicPeriod"/>
            </a:pPr>
            <a:r>
              <a:rPr lang="en-US" b="0" dirty="0"/>
              <a:t>The anxiety and restlessness</a:t>
            </a:r>
            <a:r>
              <a:rPr lang="en-US" b="0" baseline="0" dirty="0"/>
              <a:t> concerning Friday and the realization that I am seeking to be filled by looking in the wrong places [John 6:26]</a:t>
            </a:r>
          </a:p>
          <a:p>
            <a:pPr marL="228600" indent="-228600">
              <a:buFont typeface="+mj-lt"/>
              <a:buAutoNum type="arabicPeriod"/>
            </a:pPr>
            <a:r>
              <a:rPr lang="en-US" b="0" baseline="0" dirty="0"/>
              <a:t>I have been doing this for a long time, as I have sought for fulfillment in video games, anime, etc.</a:t>
            </a:r>
          </a:p>
          <a:p>
            <a:pPr marL="228600" indent="-228600">
              <a:buFont typeface="+mj-lt"/>
              <a:buAutoNum type="arabicPeriod"/>
            </a:pPr>
            <a:r>
              <a:rPr lang="en-US" b="0" baseline="0" dirty="0"/>
              <a:t>When I had my testimony and began to change, I started to notice that my previous life did not fill me anymore, yet I was not eager or prone to leave them behind or let them go.</a:t>
            </a:r>
          </a:p>
          <a:p>
            <a:pPr marL="228600" indent="-228600">
              <a:buFont typeface="+mj-lt"/>
              <a:buAutoNum type="arabicPeriod"/>
            </a:pPr>
            <a:r>
              <a:rPr lang="en-US" b="0" baseline="0" dirty="0"/>
              <a:t>It created a battle within me that has caused me much grief.  Essentially, I was not willing to participate in the things of God because they did not appear pleasing, but yet I was not wanting to participate in those other things because they made me miserable.  </a:t>
            </a:r>
            <a:r>
              <a:rPr lang="en-US" b="1" baseline="0" dirty="0"/>
              <a:t>I was miserable if I did God’s will, and miserable if I did not.</a:t>
            </a:r>
          </a:p>
          <a:p>
            <a:pPr marL="228600" indent="-228600">
              <a:buFont typeface="+mj-lt"/>
              <a:buAutoNum type="arabicPeriod"/>
            </a:pPr>
            <a:r>
              <a:rPr lang="en-US" b="0" baseline="0" dirty="0"/>
              <a:t>From here, I noticed that I have been seeking for fulfillment and happiness in everything but God it seems.  (At least, at certain times anyway)</a:t>
            </a:r>
          </a:p>
          <a:p>
            <a:pPr marL="228600" indent="-228600">
              <a:buFont typeface="+mj-lt"/>
              <a:buAutoNum type="arabicPeriod"/>
            </a:pPr>
            <a:r>
              <a:rPr lang="en-US" b="0" baseline="0" dirty="0"/>
              <a:t>The root cause is my refusal to believe that God is enough to make me happy.</a:t>
            </a:r>
            <a:endParaRPr lang="en-US" b="0" dirty="0"/>
          </a:p>
        </p:txBody>
      </p:sp>
      <p:sp>
        <p:nvSpPr>
          <p:cNvPr id="4" name="Slide Number Placeholder 3"/>
          <p:cNvSpPr>
            <a:spLocks noGrp="1"/>
          </p:cNvSpPr>
          <p:nvPr>
            <p:ph type="sldNum" sz="quarter" idx="10"/>
          </p:nvPr>
        </p:nvSpPr>
        <p:spPr/>
        <p:txBody>
          <a:bodyPr/>
          <a:lstStyle/>
          <a:p>
            <a:fld id="{0C76FCFC-FDE9-45AF-A614-844577E7FAD3}" type="slidenum">
              <a:rPr lang="en-US" smtClean="0"/>
              <a:t>92</a:t>
            </a:fld>
            <a:endParaRPr lang="en-US" dirty="0"/>
          </a:p>
        </p:txBody>
      </p:sp>
    </p:spTree>
    <p:extLst>
      <p:ext uri="{BB962C8B-B14F-4D97-AF65-F5344CB8AC3E}">
        <p14:creationId xmlns:p14="http://schemas.microsoft.com/office/powerpoint/2010/main" val="4090610718"/>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76FCFC-FDE9-45AF-A614-844577E7FAD3}" type="slidenum">
              <a:rPr lang="en-US" smtClean="0"/>
              <a:t>95</a:t>
            </a:fld>
            <a:endParaRPr lang="en-US" dirty="0"/>
          </a:p>
        </p:txBody>
      </p:sp>
    </p:spTree>
    <p:extLst>
      <p:ext uri="{BB962C8B-B14F-4D97-AF65-F5344CB8AC3E}">
        <p14:creationId xmlns:p14="http://schemas.microsoft.com/office/powerpoint/2010/main" val="2937126990"/>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can</a:t>
            </a:r>
            <a:r>
              <a:rPr lang="en-US" baseline="0" dirty="0"/>
              <a:t> we live for God?</a:t>
            </a:r>
            <a:endParaRPr lang="en-US" dirty="0"/>
          </a:p>
        </p:txBody>
      </p:sp>
      <p:sp>
        <p:nvSpPr>
          <p:cNvPr id="4" name="Slide Number Placeholder 3"/>
          <p:cNvSpPr>
            <a:spLocks noGrp="1"/>
          </p:cNvSpPr>
          <p:nvPr>
            <p:ph type="sldNum" sz="quarter" idx="10"/>
          </p:nvPr>
        </p:nvSpPr>
        <p:spPr/>
        <p:txBody>
          <a:bodyPr/>
          <a:lstStyle/>
          <a:p>
            <a:fld id="{0C76FCFC-FDE9-45AF-A614-844577E7FAD3}" type="slidenum">
              <a:rPr lang="en-US" smtClean="0"/>
              <a:t>96</a:t>
            </a:fld>
            <a:endParaRPr lang="en-US" dirty="0"/>
          </a:p>
        </p:txBody>
      </p:sp>
    </p:spTree>
    <p:extLst>
      <p:ext uri="{BB962C8B-B14F-4D97-AF65-F5344CB8AC3E}">
        <p14:creationId xmlns:p14="http://schemas.microsoft.com/office/powerpoint/2010/main" val="20179459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900C1DB-3580-4805-BDCD-67C6CCB464A2}" type="datetimeFigureOut">
              <a:rPr lang="en-US" smtClean="0"/>
              <a:t>3/12/2021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9EDA32E-A992-4369-AF9F-4B59B8F941F8}" type="slidenum">
              <a:rPr lang="en-US" smtClean="0"/>
              <a:t>‹#›</a:t>
            </a:fld>
            <a:endParaRPr lang="en-US" dirty="0"/>
          </a:p>
        </p:txBody>
      </p:sp>
    </p:spTree>
    <p:extLst>
      <p:ext uri="{BB962C8B-B14F-4D97-AF65-F5344CB8AC3E}">
        <p14:creationId xmlns:p14="http://schemas.microsoft.com/office/powerpoint/2010/main" val="2588820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900C1DB-3580-4805-BDCD-67C6CCB464A2}" type="datetimeFigureOut">
              <a:rPr lang="en-US" smtClean="0"/>
              <a:t>3/12/2021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9EDA32E-A992-4369-AF9F-4B59B8F941F8}" type="slidenum">
              <a:rPr lang="en-US" smtClean="0"/>
              <a:t>‹#›</a:t>
            </a:fld>
            <a:endParaRPr lang="en-US" dirty="0"/>
          </a:p>
        </p:txBody>
      </p:sp>
    </p:spTree>
    <p:extLst>
      <p:ext uri="{BB962C8B-B14F-4D97-AF65-F5344CB8AC3E}">
        <p14:creationId xmlns:p14="http://schemas.microsoft.com/office/powerpoint/2010/main" val="40268475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900C1DB-3580-4805-BDCD-67C6CCB464A2}" type="datetimeFigureOut">
              <a:rPr lang="en-US" smtClean="0"/>
              <a:t>3/12/2021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9EDA32E-A992-4369-AF9F-4B59B8F941F8}" type="slidenum">
              <a:rPr lang="en-US" smtClean="0"/>
              <a:t>‹#›</a:t>
            </a:fld>
            <a:endParaRPr lang="en-US" dirty="0"/>
          </a:p>
        </p:txBody>
      </p:sp>
    </p:spTree>
    <p:extLst>
      <p:ext uri="{BB962C8B-B14F-4D97-AF65-F5344CB8AC3E}">
        <p14:creationId xmlns:p14="http://schemas.microsoft.com/office/powerpoint/2010/main" val="2979353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900C1DB-3580-4805-BDCD-67C6CCB464A2}" type="datetimeFigureOut">
              <a:rPr lang="en-US" smtClean="0"/>
              <a:t>3/12/2021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9EDA32E-A992-4369-AF9F-4B59B8F941F8}" type="slidenum">
              <a:rPr lang="en-US" smtClean="0"/>
              <a:t>‹#›</a:t>
            </a:fld>
            <a:endParaRPr lang="en-US" dirty="0"/>
          </a:p>
        </p:txBody>
      </p:sp>
    </p:spTree>
    <p:extLst>
      <p:ext uri="{BB962C8B-B14F-4D97-AF65-F5344CB8AC3E}">
        <p14:creationId xmlns:p14="http://schemas.microsoft.com/office/powerpoint/2010/main" val="1738008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900C1DB-3580-4805-BDCD-67C6CCB464A2}" type="datetimeFigureOut">
              <a:rPr lang="en-US" smtClean="0"/>
              <a:t>3/12/2021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9EDA32E-A992-4369-AF9F-4B59B8F941F8}" type="slidenum">
              <a:rPr lang="en-US" smtClean="0"/>
              <a:t>‹#›</a:t>
            </a:fld>
            <a:endParaRPr lang="en-US" dirty="0"/>
          </a:p>
        </p:txBody>
      </p:sp>
    </p:spTree>
    <p:extLst>
      <p:ext uri="{BB962C8B-B14F-4D97-AF65-F5344CB8AC3E}">
        <p14:creationId xmlns:p14="http://schemas.microsoft.com/office/powerpoint/2010/main" val="954774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900C1DB-3580-4805-BDCD-67C6CCB464A2}" type="datetimeFigureOut">
              <a:rPr lang="en-US" smtClean="0"/>
              <a:t>3/12/2021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9EDA32E-A992-4369-AF9F-4B59B8F941F8}" type="slidenum">
              <a:rPr lang="en-US" smtClean="0"/>
              <a:t>‹#›</a:t>
            </a:fld>
            <a:endParaRPr lang="en-US" dirty="0"/>
          </a:p>
        </p:txBody>
      </p:sp>
    </p:spTree>
    <p:extLst>
      <p:ext uri="{BB962C8B-B14F-4D97-AF65-F5344CB8AC3E}">
        <p14:creationId xmlns:p14="http://schemas.microsoft.com/office/powerpoint/2010/main" val="1160152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900C1DB-3580-4805-BDCD-67C6CCB464A2}" type="datetimeFigureOut">
              <a:rPr lang="en-US" smtClean="0"/>
              <a:t>3/12/2021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9EDA32E-A992-4369-AF9F-4B59B8F941F8}" type="slidenum">
              <a:rPr lang="en-US" smtClean="0"/>
              <a:t>‹#›</a:t>
            </a:fld>
            <a:endParaRPr lang="en-US" dirty="0"/>
          </a:p>
        </p:txBody>
      </p:sp>
    </p:spTree>
    <p:extLst>
      <p:ext uri="{BB962C8B-B14F-4D97-AF65-F5344CB8AC3E}">
        <p14:creationId xmlns:p14="http://schemas.microsoft.com/office/powerpoint/2010/main" val="2495481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900C1DB-3580-4805-BDCD-67C6CCB464A2}" type="datetimeFigureOut">
              <a:rPr lang="en-US" smtClean="0"/>
              <a:t>3/12/2021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9EDA32E-A992-4369-AF9F-4B59B8F941F8}" type="slidenum">
              <a:rPr lang="en-US" smtClean="0"/>
              <a:t>‹#›</a:t>
            </a:fld>
            <a:endParaRPr lang="en-US" dirty="0"/>
          </a:p>
        </p:txBody>
      </p:sp>
    </p:spTree>
    <p:extLst>
      <p:ext uri="{BB962C8B-B14F-4D97-AF65-F5344CB8AC3E}">
        <p14:creationId xmlns:p14="http://schemas.microsoft.com/office/powerpoint/2010/main" val="2583594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00C1DB-3580-4805-BDCD-67C6CCB464A2}" type="datetimeFigureOut">
              <a:rPr lang="en-US" smtClean="0"/>
              <a:t>3/12/2021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9EDA32E-A992-4369-AF9F-4B59B8F941F8}" type="slidenum">
              <a:rPr lang="en-US" smtClean="0"/>
              <a:t>‹#›</a:t>
            </a:fld>
            <a:endParaRPr lang="en-US" dirty="0"/>
          </a:p>
        </p:txBody>
      </p:sp>
    </p:spTree>
    <p:extLst>
      <p:ext uri="{BB962C8B-B14F-4D97-AF65-F5344CB8AC3E}">
        <p14:creationId xmlns:p14="http://schemas.microsoft.com/office/powerpoint/2010/main" val="32909300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900C1DB-3580-4805-BDCD-67C6CCB464A2}" type="datetimeFigureOut">
              <a:rPr lang="en-US" smtClean="0"/>
              <a:t>3/12/2021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9EDA32E-A992-4369-AF9F-4B59B8F941F8}" type="slidenum">
              <a:rPr lang="en-US" smtClean="0"/>
              <a:t>‹#›</a:t>
            </a:fld>
            <a:endParaRPr lang="en-US" dirty="0"/>
          </a:p>
        </p:txBody>
      </p:sp>
    </p:spTree>
    <p:extLst>
      <p:ext uri="{BB962C8B-B14F-4D97-AF65-F5344CB8AC3E}">
        <p14:creationId xmlns:p14="http://schemas.microsoft.com/office/powerpoint/2010/main" val="1703259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900C1DB-3580-4805-BDCD-67C6CCB464A2}" type="datetimeFigureOut">
              <a:rPr lang="en-US" smtClean="0"/>
              <a:t>3/12/2021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9EDA32E-A992-4369-AF9F-4B59B8F941F8}" type="slidenum">
              <a:rPr lang="en-US" smtClean="0"/>
              <a:t>‹#›</a:t>
            </a:fld>
            <a:endParaRPr lang="en-US" dirty="0"/>
          </a:p>
        </p:txBody>
      </p:sp>
    </p:spTree>
    <p:extLst>
      <p:ext uri="{BB962C8B-B14F-4D97-AF65-F5344CB8AC3E}">
        <p14:creationId xmlns:p14="http://schemas.microsoft.com/office/powerpoint/2010/main" val="3388653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25000"/>
            <a:lum/>
          </a:blip>
          <a:srcRect/>
          <a:stretch>
            <a:fillRect l="-6000" r="-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00C1DB-3580-4805-BDCD-67C6CCB464A2}" type="datetimeFigureOut">
              <a:rPr lang="en-US" smtClean="0"/>
              <a:t>3/12/2021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EDA32E-A992-4369-AF9F-4B59B8F941F8}" type="slidenum">
              <a:rPr lang="en-US" smtClean="0"/>
              <a:t>‹#›</a:t>
            </a:fld>
            <a:endParaRPr lang="en-US" dirty="0"/>
          </a:p>
        </p:txBody>
      </p:sp>
    </p:spTree>
    <p:extLst>
      <p:ext uri="{BB962C8B-B14F-4D97-AF65-F5344CB8AC3E}">
        <p14:creationId xmlns:p14="http://schemas.microsoft.com/office/powerpoint/2010/main" val="30430043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just" defTabSz="914400" rtl="0" eaLnBrk="1" latinLnBrk="0" hangingPunct="1">
        <a:lnSpc>
          <a:spcPct val="108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just" defTabSz="914400" rtl="0" eaLnBrk="1" latinLnBrk="0" hangingPunct="1">
        <a:lnSpc>
          <a:spcPct val="108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just" defTabSz="914400" rtl="0" eaLnBrk="1" latinLnBrk="0" hangingPunct="1">
        <a:lnSpc>
          <a:spcPct val="108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just" defTabSz="914400" rtl="0" eaLnBrk="1" latinLnBrk="0" hangingPunct="1">
        <a:lnSpc>
          <a:spcPct val="108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just" defTabSz="914400" rtl="0" eaLnBrk="1" latinLnBrk="0" hangingPunct="1">
        <a:lnSpc>
          <a:spcPct val="108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microsoft.com/office/2007/relationships/hdphoto" Target="../media/hdphoto1.wdp"/></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6.jpeg"/><Relationship Id="rId4" Type="http://schemas.microsoft.com/office/2007/relationships/hdphoto" Target="../media/hdphoto1.wdp"/></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3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3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microsoft.com/office/2007/relationships/hdphoto" Target="../media/hdphoto2.wdp"/></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3.jpg"/></Relationships>
</file>

<file path=ppt/slides/_rels/slide4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microsoft.com/office/2007/relationships/hdphoto" Target="../media/hdphoto2.wdp"/></Relationships>
</file>

<file path=ppt/slides/_rels/slide4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microsoft.com/office/2007/relationships/hdphoto" Target="../media/hdphoto2.wdp"/></Relationships>
</file>

<file path=ppt/slides/_rels/slide4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microsoft.com/office/2007/relationships/hdphoto" Target="../media/hdphoto2.wdp"/></Relationships>
</file>

<file path=ppt/slides/_rels/slide43.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42.xml"/><Relationship Id="rId1" Type="http://schemas.openxmlformats.org/officeDocument/2006/relationships/slideLayout" Target="../slideLayouts/slideLayout7.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44.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43.xml"/><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4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hyperlink" Target="https://youtu.be/HUjDwIw5ih0" TargetMode="External"/><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49.xml"/><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5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0.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51.xml"/><Relationship Id="rId1" Type="http://schemas.openxmlformats.org/officeDocument/2006/relationships/slideLayout" Target="../slideLayouts/slideLayout2.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53.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52.xml"/><Relationship Id="rId1" Type="http://schemas.openxmlformats.org/officeDocument/2006/relationships/slideLayout" Target="../slideLayouts/slideLayout2.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4.xml"/><Relationship Id="rId1" Type="http://schemas.openxmlformats.org/officeDocument/2006/relationships/slideLayout" Target="../slideLayouts/slideLayout6.xml"/><Relationship Id="rId5" Type="http://schemas.microsoft.com/office/2007/relationships/hdphoto" Target="../media/hdphoto3.wdp"/><Relationship Id="rId4" Type="http://schemas.openxmlformats.org/officeDocument/2006/relationships/image" Target="../media/image12.png"/></Relationships>
</file>

<file path=ppt/slides/_rels/slide5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5.xml"/><Relationship Id="rId1" Type="http://schemas.openxmlformats.org/officeDocument/2006/relationships/slideLayout" Target="../slideLayouts/slideLayout6.xml"/><Relationship Id="rId5" Type="http://schemas.microsoft.com/office/2007/relationships/hdphoto" Target="../media/hdphoto3.wdp"/><Relationship Id="rId4" Type="http://schemas.openxmlformats.org/officeDocument/2006/relationships/image" Target="../media/image12.png"/></Relationships>
</file>

<file path=ppt/slides/_rels/slide57.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56.xml"/><Relationship Id="rId1" Type="http://schemas.openxmlformats.org/officeDocument/2006/relationships/slideLayout" Target="../slideLayouts/slideLayout2.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5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7.xml"/><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58.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1.xml"/><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2.xml"/><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notesSlide" Target="../notesSlides/notesSlide63.xml"/><Relationship Id="rId1" Type="http://schemas.openxmlformats.org/officeDocument/2006/relationships/slideLayout" Target="../slideLayouts/slideLayout2.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65.xml.rels><?xml version="1.0" encoding="UTF-8" standalone="yes"?>
<Relationships xmlns="http://schemas.openxmlformats.org/package/2006/relationships"><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notesSlide" Target="../notesSlides/notesSlide64.xml"/><Relationship Id="rId1" Type="http://schemas.openxmlformats.org/officeDocument/2006/relationships/slideLayout" Target="../slideLayouts/slideLayout2.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s>
</file>

<file path=ppt/slides/_rels/slide66.xml.rels><?xml version="1.0" encoding="UTF-8" standalone="yes"?>
<Relationships xmlns="http://schemas.openxmlformats.org/package/2006/relationships"><Relationship Id="rId3" Type="http://schemas.openxmlformats.org/officeDocument/2006/relationships/diagramData" Target="../diagrams/data19.xml"/><Relationship Id="rId7" Type="http://schemas.microsoft.com/office/2007/relationships/diagramDrawing" Target="../diagrams/drawing19.xml"/><Relationship Id="rId2" Type="http://schemas.openxmlformats.org/officeDocument/2006/relationships/notesSlide" Target="../notesSlides/notesSlide65.xml"/><Relationship Id="rId1" Type="http://schemas.openxmlformats.org/officeDocument/2006/relationships/slideLayout" Target="../slideLayouts/slideLayout2.xml"/><Relationship Id="rId6" Type="http://schemas.openxmlformats.org/officeDocument/2006/relationships/diagramColors" Target="../diagrams/colors19.xml"/><Relationship Id="rId5" Type="http://schemas.openxmlformats.org/officeDocument/2006/relationships/diagramQuickStyle" Target="../diagrams/quickStyle19.xml"/><Relationship Id="rId4" Type="http://schemas.openxmlformats.org/officeDocument/2006/relationships/diagramLayout" Target="../diagrams/layout19.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3" Type="http://schemas.openxmlformats.org/officeDocument/2006/relationships/diagramData" Target="../diagrams/data20.xml"/><Relationship Id="rId7" Type="http://schemas.microsoft.com/office/2007/relationships/diagramDrawing" Target="../diagrams/drawing20.xml"/><Relationship Id="rId2" Type="http://schemas.openxmlformats.org/officeDocument/2006/relationships/notesSlide" Target="../notesSlides/notesSlide68.xml"/><Relationship Id="rId1" Type="http://schemas.openxmlformats.org/officeDocument/2006/relationships/slideLayout" Target="../slideLayouts/slideLayout6.xml"/><Relationship Id="rId6" Type="http://schemas.openxmlformats.org/officeDocument/2006/relationships/diagramColors" Target="../diagrams/colors20.xml"/><Relationship Id="rId5" Type="http://schemas.openxmlformats.org/officeDocument/2006/relationships/diagramQuickStyle" Target="../diagrams/quickStyle20.xml"/><Relationship Id="rId4" Type="http://schemas.openxmlformats.org/officeDocument/2006/relationships/diagramLayout" Target="../diagrams/layout2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9.xml"/><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80.xml"/><Relationship Id="rId1"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1.xml"/><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diagramData" Target="../diagrams/data21.xml"/><Relationship Id="rId7" Type="http://schemas.microsoft.com/office/2007/relationships/diagramDrawing" Target="../diagrams/drawing21.xml"/><Relationship Id="rId2" Type="http://schemas.openxmlformats.org/officeDocument/2006/relationships/notesSlide" Target="../notesSlides/notesSlide84.xml"/><Relationship Id="rId1" Type="http://schemas.openxmlformats.org/officeDocument/2006/relationships/slideLayout" Target="../slideLayouts/slideLayout2.xml"/><Relationship Id="rId6" Type="http://schemas.openxmlformats.org/officeDocument/2006/relationships/diagramColors" Target="../diagrams/colors21.xml"/><Relationship Id="rId5" Type="http://schemas.openxmlformats.org/officeDocument/2006/relationships/diagramQuickStyle" Target="../diagrams/quickStyle21.xml"/><Relationship Id="rId4" Type="http://schemas.openxmlformats.org/officeDocument/2006/relationships/diagramLayout" Target="../diagrams/layout21.xml"/></Relationships>
</file>

<file path=ppt/slides/_rels/slide8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6.xml"/></Relationships>
</file>

<file path=ppt/slides/_rels/slide8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6.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6.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6.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38264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208586" y="1381884"/>
            <a:ext cx="7866184" cy="523220"/>
          </a:xfrm>
          <a:prstGeom prst="rect">
            <a:avLst/>
          </a:prstGeom>
        </p:spPr>
        <p:txBody>
          <a:bodyPr wrap="square">
            <a:spAutoFit/>
          </a:bodyPr>
          <a:lstStyle/>
          <a:p>
            <a:r>
              <a:rPr lang="en-US" sz="2800" dirty="0"/>
              <a:t>is the ability to be </a:t>
            </a:r>
            <a:r>
              <a:rPr lang="en-US" sz="2800" b="1" i="1" u="sng" dirty="0">
                <a:ln>
                  <a:solidFill>
                    <a:sysClr val="windowText" lastClr="000000"/>
                  </a:solidFill>
                </a:ln>
              </a:rPr>
              <a:t>vulnerable</a:t>
            </a:r>
          </a:p>
        </p:txBody>
      </p:sp>
      <p:graphicFrame>
        <p:nvGraphicFramePr>
          <p:cNvPr id="8" name="Diagram 7"/>
          <p:cNvGraphicFramePr/>
          <p:nvPr>
            <p:extLst>
              <p:ext uri="{D42A27DB-BD31-4B8C-83A1-F6EECF244321}">
                <p14:modId xmlns:p14="http://schemas.microsoft.com/office/powerpoint/2010/main" val="3051543699"/>
              </p:ext>
            </p:extLst>
          </p:nvPr>
        </p:nvGraphicFramePr>
        <p:xfrm>
          <a:off x="-2270367" y="1"/>
          <a:ext cx="8858738"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Rectangle 10"/>
          <p:cNvSpPr/>
          <p:nvPr/>
        </p:nvSpPr>
        <p:spPr>
          <a:xfrm>
            <a:off x="4208586" y="3301039"/>
            <a:ext cx="7959969" cy="523220"/>
          </a:xfrm>
          <a:prstGeom prst="rect">
            <a:avLst/>
          </a:prstGeom>
        </p:spPr>
        <p:txBody>
          <a:bodyPr wrap="square">
            <a:spAutoFit/>
          </a:bodyPr>
          <a:lstStyle/>
          <a:p>
            <a:r>
              <a:rPr lang="en-US" sz="2800" dirty="0"/>
              <a:t>is the risk of sharing yourself and your </a:t>
            </a:r>
            <a:r>
              <a:rPr lang="en-US" sz="2800" b="1" i="1" u="sng" dirty="0">
                <a:ln>
                  <a:solidFill>
                    <a:sysClr val="windowText" lastClr="000000"/>
                  </a:solidFill>
                </a:ln>
              </a:rPr>
              <a:t>shame</a:t>
            </a:r>
          </a:p>
        </p:txBody>
      </p:sp>
      <p:sp>
        <p:nvSpPr>
          <p:cNvPr id="12" name="Rectangle 11"/>
          <p:cNvSpPr/>
          <p:nvPr/>
        </p:nvSpPr>
        <p:spPr>
          <a:xfrm>
            <a:off x="4208586" y="5153134"/>
            <a:ext cx="7959969" cy="523220"/>
          </a:xfrm>
          <a:prstGeom prst="rect">
            <a:avLst/>
          </a:prstGeom>
        </p:spPr>
        <p:txBody>
          <a:bodyPr wrap="square">
            <a:spAutoFit/>
          </a:bodyPr>
          <a:lstStyle/>
          <a:p>
            <a:r>
              <a:rPr lang="en-US" sz="2800" dirty="0"/>
              <a:t>is based on who you are, not what you did</a:t>
            </a:r>
          </a:p>
        </p:txBody>
      </p:sp>
    </p:spTree>
    <p:extLst>
      <p:ext uri="{BB962C8B-B14F-4D97-AF65-F5344CB8AC3E}">
        <p14:creationId xmlns:p14="http://schemas.microsoft.com/office/powerpoint/2010/main" val="3731594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8">
                                            <p:graphicEl>
                                              <a:dgm id="{30643E08-2E2F-48E8-BCD1-F8D045D13A2A}"/>
                                            </p:graphicEl>
                                          </p:spTgt>
                                        </p:tgtEl>
                                        <p:attrNameLst>
                                          <p:attrName>style.visibility</p:attrName>
                                        </p:attrNameLst>
                                      </p:cBhvr>
                                      <p:to>
                                        <p:strVal val="visible"/>
                                      </p:to>
                                    </p:set>
                                    <p:animEffect transition="in" filter="wheel(1)">
                                      <p:cBhvr>
                                        <p:cTn id="7" dur="2000"/>
                                        <p:tgtEl>
                                          <p:spTgt spid="8">
                                            <p:graphicEl>
                                              <a:dgm id="{30643E08-2E2F-48E8-BCD1-F8D045D13A2A}"/>
                                            </p:graphicEl>
                                          </p:spTgt>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8">
                                            <p:graphicEl>
                                              <a:dgm id="{DD87E5F4-EE2A-4A2E-B6DC-DBB4715F895D}"/>
                                            </p:graphicEl>
                                          </p:spTgt>
                                        </p:tgtEl>
                                        <p:attrNameLst>
                                          <p:attrName>style.visibility</p:attrName>
                                        </p:attrNameLst>
                                      </p:cBhvr>
                                      <p:to>
                                        <p:strVal val="visible"/>
                                      </p:to>
                                    </p:set>
                                    <p:animEffect transition="in" filter="wheel(1)">
                                      <p:cBhvr>
                                        <p:cTn id="10" dur="2000"/>
                                        <p:tgtEl>
                                          <p:spTgt spid="8">
                                            <p:graphicEl>
                                              <a:dgm id="{DD87E5F4-EE2A-4A2E-B6DC-DBB4715F895D}"/>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21" presetClass="entr" presetSubtype="1" fill="hold" grpId="0" nodeType="clickEffect">
                                  <p:stCondLst>
                                    <p:cond delay="0"/>
                                  </p:stCondLst>
                                  <p:childTnLst>
                                    <p:set>
                                      <p:cBhvr>
                                        <p:cTn id="19" dur="1" fill="hold">
                                          <p:stCondLst>
                                            <p:cond delay="0"/>
                                          </p:stCondLst>
                                        </p:cTn>
                                        <p:tgtEl>
                                          <p:spTgt spid="8">
                                            <p:graphicEl>
                                              <a:dgm id="{D7891D46-C77B-4CF6-80FC-7AFF880C105E}"/>
                                            </p:graphicEl>
                                          </p:spTgt>
                                        </p:tgtEl>
                                        <p:attrNameLst>
                                          <p:attrName>style.visibility</p:attrName>
                                        </p:attrNameLst>
                                      </p:cBhvr>
                                      <p:to>
                                        <p:strVal val="visible"/>
                                      </p:to>
                                    </p:set>
                                    <p:animEffect transition="in" filter="wheel(1)">
                                      <p:cBhvr>
                                        <p:cTn id="20" dur="2000"/>
                                        <p:tgtEl>
                                          <p:spTgt spid="8">
                                            <p:graphicEl>
                                              <a:dgm id="{D7891D46-C77B-4CF6-80FC-7AFF880C105E}"/>
                                            </p:graphicEl>
                                          </p:spTgt>
                                        </p:tgtEl>
                                      </p:cBhvr>
                                    </p:animEffect>
                                  </p:childTnLst>
                                </p:cTn>
                              </p:par>
                              <p:par>
                                <p:cTn id="21" presetID="21" presetClass="entr" presetSubtype="1" fill="hold" grpId="0" nodeType="withEffect">
                                  <p:stCondLst>
                                    <p:cond delay="0"/>
                                  </p:stCondLst>
                                  <p:childTnLst>
                                    <p:set>
                                      <p:cBhvr>
                                        <p:cTn id="22" dur="1" fill="hold">
                                          <p:stCondLst>
                                            <p:cond delay="0"/>
                                          </p:stCondLst>
                                        </p:cTn>
                                        <p:tgtEl>
                                          <p:spTgt spid="8">
                                            <p:graphicEl>
                                              <a:dgm id="{195D53B4-3551-4093-9C74-CC6C4F090D4F}"/>
                                            </p:graphicEl>
                                          </p:spTgt>
                                        </p:tgtEl>
                                        <p:attrNameLst>
                                          <p:attrName>style.visibility</p:attrName>
                                        </p:attrNameLst>
                                      </p:cBhvr>
                                      <p:to>
                                        <p:strVal val="visible"/>
                                      </p:to>
                                    </p:set>
                                    <p:animEffect transition="in" filter="wheel(1)">
                                      <p:cBhvr>
                                        <p:cTn id="23" dur="2000"/>
                                        <p:tgtEl>
                                          <p:spTgt spid="8">
                                            <p:graphicEl>
                                              <a:dgm id="{195D53B4-3551-4093-9C74-CC6C4F090D4F}"/>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50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21" presetClass="entr" presetSubtype="1" fill="hold" grpId="0" nodeType="clickEffect">
                                  <p:stCondLst>
                                    <p:cond delay="0"/>
                                  </p:stCondLst>
                                  <p:childTnLst>
                                    <p:set>
                                      <p:cBhvr>
                                        <p:cTn id="32" dur="1" fill="hold">
                                          <p:stCondLst>
                                            <p:cond delay="0"/>
                                          </p:stCondLst>
                                        </p:cTn>
                                        <p:tgtEl>
                                          <p:spTgt spid="8">
                                            <p:graphicEl>
                                              <a:dgm id="{458B1EBD-6FE1-4FD3-AF3E-D0CDDCD259BF}"/>
                                            </p:graphicEl>
                                          </p:spTgt>
                                        </p:tgtEl>
                                        <p:attrNameLst>
                                          <p:attrName>style.visibility</p:attrName>
                                        </p:attrNameLst>
                                      </p:cBhvr>
                                      <p:to>
                                        <p:strVal val="visible"/>
                                      </p:to>
                                    </p:set>
                                    <p:animEffect transition="in" filter="wheel(1)">
                                      <p:cBhvr>
                                        <p:cTn id="33" dur="2000"/>
                                        <p:tgtEl>
                                          <p:spTgt spid="8">
                                            <p:graphicEl>
                                              <a:dgm id="{458B1EBD-6FE1-4FD3-AF3E-D0CDDCD259BF}"/>
                                            </p:graphicEl>
                                          </p:spTgt>
                                        </p:tgtEl>
                                      </p:cBhvr>
                                    </p:animEffect>
                                  </p:childTnLst>
                                </p:cTn>
                              </p:par>
                              <p:par>
                                <p:cTn id="34" presetID="21" presetClass="entr" presetSubtype="1" fill="hold" grpId="0" nodeType="withEffect">
                                  <p:stCondLst>
                                    <p:cond delay="0"/>
                                  </p:stCondLst>
                                  <p:childTnLst>
                                    <p:set>
                                      <p:cBhvr>
                                        <p:cTn id="35" dur="1" fill="hold">
                                          <p:stCondLst>
                                            <p:cond delay="0"/>
                                          </p:stCondLst>
                                        </p:cTn>
                                        <p:tgtEl>
                                          <p:spTgt spid="8">
                                            <p:graphicEl>
                                              <a:dgm id="{34CE2CF4-6108-4E09-A578-7F9F7EB059D1}"/>
                                            </p:graphicEl>
                                          </p:spTgt>
                                        </p:tgtEl>
                                        <p:attrNameLst>
                                          <p:attrName>style.visibility</p:attrName>
                                        </p:attrNameLst>
                                      </p:cBhvr>
                                      <p:to>
                                        <p:strVal val="visible"/>
                                      </p:to>
                                    </p:set>
                                    <p:animEffect transition="in" filter="wheel(1)">
                                      <p:cBhvr>
                                        <p:cTn id="36" dur="2000"/>
                                        <p:tgtEl>
                                          <p:spTgt spid="8">
                                            <p:graphicEl>
                                              <a:dgm id="{34CE2CF4-6108-4E09-A578-7F9F7EB059D1}"/>
                                            </p:graphic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Graphic spid="8" grpId="0" uiExpand="1">
        <p:bldSub>
          <a:bldDgm bld="one"/>
        </p:bldSub>
      </p:bldGraphic>
      <p:bldP spid="11" grpId="0"/>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314093" y="1530207"/>
            <a:ext cx="7655169" cy="523220"/>
          </a:xfrm>
          <a:prstGeom prst="rect">
            <a:avLst/>
          </a:prstGeom>
        </p:spPr>
        <p:txBody>
          <a:bodyPr wrap="square">
            <a:spAutoFit/>
          </a:bodyPr>
          <a:lstStyle/>
          <a:p>
            <a:r>
              <a:rPr lang="en-US" sz="2800" dirty="0"/>
              <a:t>is based on the image of perfection</a:t>
            </a:r>
            <a:endParaRPr lang="en-US" sz="2800" b="1" i="1" u="sng" dirty="0">
              <a:ln>
                <a:solidFill>
                  <a:sysClr val="windowText" lastClr="000000"/>
                </a:solidFill>
              </a:ln>
            </a:endParaRPr>
          </a:p>
        </p:txBody>
      </p:sp>
      <p:sp>
        <p:nvSpPr>
          <p:cNvPr id="11" name="Rectangle 10"/>
          <p:cNvSpPr/>
          <p:nvPr/>
        </p:nvSpPr>
        <p:spPr>
          <a:xfrm>
            <a:off x="4314093" y="3277289"/>
            <a:ext cx="7655169" cy="523220"/>
          </a:xfrm>
          <a:prstGeom prst="rect">
            <a:avLst/>
          </a:prstGeom>
        </p:spPr>
        <p:txBody>
          <a:bodyPr wrap="square">
            <a:spAutoFit/>
          </a:bodyPr>
          <a:lstStyle/>
          <a:p>
            <a:r>
              <a:rPr lang="en-US" sz="2800" dirty="0"/>
              <a:t>is based on the image of weakness</a:t>
            </a:r>
            <a:endParaRPr lang="en-US" sz="2800" b="1" i="1" u="sng" dirty="0">
              <a:ln>
                <a:solidFill>
                  <a:sysClr val="windowText" lastClr="000000"/>
                </a:solidFill>
              </a:ln>
            </a:endParaRPr>
          </a:p>
        </p:txBody>
      </p:sp>
      <p:sp>
        <p:nvSpPr>
          <p:cNvPr id="12" name="Rectangle 11"/>
          <p:cNvSpPr/>
          <p:nvPr/>
        </p:nvSpPr>
        <p:spPr>
          <a:xfrm>
            <a:off x="4314094" y="5024371"/>
            <a:ext cx="7655168" cy="523220"/>
          </a:xfrm>
          <a:prstGeom prst="rect">
            <a:avLst/>
          </a:prstGeom>
        </p:spPr>
        <p:txBody>
          <a:bodyPr wrap="square">
            <a:spAutoFit/>
          </a:bodyPr>
          <a:lstStyle/>
          <a:p>
            <a:pPr algn="just"/>
            <a:r>
              <a:rPr lang="en-US" sz="2800" dirty="0"/>
              <a:t>is based on the image of worthiness or value</a:t>
            </a:r>
          </a:p>
        </p:txBody>
      </p:sp>
      <p:graphicFrame>
        <p:nvGraphicFramePr>
          <p:cNvPr id="2" name="Diagram 1"/>
          <p:cNvGraphicFramePr/>
          <p:nvPr>
            <p:extLst>
              <p:ext uri="{D42A27DB-BD31-4B8C-83A1-F6EECF244321}">
                <p14:modId xmlns:p14="http://schemas.microsoft.com/office/powerpoint/2010/main" val="2607020269"/>
              </p:ext>
            </p:extLst>
          </p:nvPr>
        </p:nvGraphicFramePr>
        <p:xfrm>
          <a:off x="-1965567" y="829565"/>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34090910"/>
      </p:ext>
    </p:extLst>
  </p:cSld>
  <p:clrMapOvr>
    <a:masterClrMapping/>
  </p:clrMapOvr>
  <mc:AlternateContent xmlns:mc="http://schemas.openxmlformats.org/markup-compatibility/2006" xmlns:p14="http://schemas.microsoft.com/office/powerpoint/2010/main">
    <mc:Choice Requires="p14">
      <p:transition spd="slow" p14:dur="1300">
        <p14:pan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graphicEl>
                                              <a:dgm id="{35453C6B-DE16-45A0-A92F-4DAE9044B251}"/>
                                            </p:graphicEl>
                                          </p:spTgt>
                                        </p:tgtEl>
                                        <p:attrNameLst>
                                          <p:attrName>style.visibility</p:attrName>
                                        </p:attrNameLst>
                                      </p:cBhvr>
                                      <p:to>
                                        <p:strVal val="visible"/>
                                      </p:to>
                                    </p:set>
                                    <p:animEffect transition="in" filter="wipe(left)">
                                      <p:cBhvr>
                                        <p:cTn id="7" dur="500"/>
                                        <p:tgtEl>
                                          <p:spTgt spid="2">
                                            <p:graphicEl>
                                              <a:dgm id="{35453C6B-DE16-45A0-A92F-4DAE9044B251}"/>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
                                            <p:graphicEl>
                                              <a:dgm id="{12AA44F2-A2AF-495B-A1DB-0456BF21EFF9}"/>
                                            </p:graphicEl>
                                          </p:spTgt>
                                        </p:tgtEl>
                                        <p:attrNameLst>
                                          <p:attrName>style.visibility</p:attrName>
                                        </p:attrNameLst>
                                      </p:cBhvr>
                                      <p:to>
                                        <p:strVal val="visible"/>
                                      </p:to>
                                    </p:set>
                                    <p:animEffect transition="in" filter="wipe(left)">
                                      <p:cBhvr>
                                        <p:cTn id="17" dur="500"/>
                                        <p:tgtEl>
                                          <p:spTgt spid="2">
                                            <p:graphicEl>
                                              <a:dgm id="{12AA44F2-A2AF-495B-A1DB-0456BF21EFF9}"/>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
                                            <p:graphicEl>
                                              <a:dgm id="{FC921599-496A-4763-876A-8964E5A2B1CF}"/>
                                            </p:graphicEl>
                                          </p:spTgt>
                                        </p:tgtEl>
                                        <p:attrNameLst>
                                          <p:attrName>style.visibility</p:attrName>
                                        </p:attrNameLst>
                                      </p:cBhvr>
                                      <p:to>
                                        <p:strVal val="visible"/>
                                      </p:to>
                                    </p:set>
                                    <p:animEffect transition="in" filter="wipe(left)">
                                      <p:cBhvr>
                                        <p:cTn id="27" dur="500"/>
                                        <p:tgtEl>
                                          <p:spTgt spid="2">
                                            <p:graphicEl>
                                              <a:dgm id="{FC921599-496A-4763-876A-8964E5A2B1CF}"/>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P spid="12" grpId="0"/>
      <p:bldGraphic spid="2" grpId="0" uiExpand="1">
        <p:bldSub>
          <a:bldDgm bld="one"/>
        </p:bldSub>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8071" y="5397258"/>
            <a:ext cx="11435860" cy="1325563"/>
          </a:xfrm>
        </p:spPr>
        <p:txBody>
          <a:bodyPr>
            <a:normAutofit/>
          </a:bodyPr>
          <a:lstStyle/>
          <a:p>
            <a:r>
              <a:rPr lang="en-US" sz="5400" b="1" dirty="0">
                <a:ln>
                  <a:solidFill>
                    <a:sysClr val="windowText" lastClr="000000"/>
                  </a:solidFill>
                </a:ln>
              </a:rPr>
              <a:t>Five Levels of Intimacy</a:t>
            </a:r>
          </a:p>
        </p:txBody>
      </p:sp>
    </p:spTree>
    <p:extLst>
      <p:ext uri="{BB962C8B-B14F-4D97-AF65-F5344CB8AC3E}">
        <p14:creationId xmlns:p14="http://schemas.microsoft.com/office/powerpoint/2010/main" val="517025698"/>
      </p:ext>
    </p:extLst>
  </p:cSld>
  <p:clrMapOvr>
    <a:masterClrMapping/>
  </p:clrMapOvr>
  <mc:AlternateContent xmlns:mc="http://schemas.openxmlformats.org/markup-compatibility/2006" xmlns:p14="http://schemas.microsoft.com/office/powerpoint/2010/main">
    <mc:Choice Requires="p14">
      <p:transition spd="slow" p14:dur="1300">
        <p14:pan dir="r"/>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8071" y="25158"/>
            <a:ext cx="11435860" cy="1325563"/>
          </a:xfrm>
        </p:spPr>
        <p:txBody>
          <a:bodyPr>
            <a:normAutofit/>
          </a:bodyPr>
          <a:lstStyle/>
          <a:p>
            <a:r>
              <a:rPr lang="en-US" sz="5400" b="1" dirty="0">
                <a:ln>
                  <a:solidFill>
                    <a:sysClr val="windowText" lastClr="000000"/>
                  </a:solidFill>
                </a:ln>
              </a:rPr>
              <a:t>Five Levels of Intimacy</a:t>
            </a:r>
          </a:p>
        </p:txBody>
      </p:sp>
      <p:sp>
        <p:nvSpPr>
          <p:cNvPr id="3" name="Content Placeholder 2"/>
          <p:cNvSpPr>
            <a:spLocks noGrp="1"/>
          </p:cNvSpPr>
          <p:nvPr>
            <p:ph idx="1"/>
          </p:nvPr>
        </p:nvSpPr>
        <p:spPr>
          <a:xfrm>
            <a:off x="4803532" y="1498663"/>
            <a:ext cx="6474068" cy="1107917"/>
          </a:xfrm>
        </p:spPr>
        <p:txBody>
          <a:bodyPr>
            <a:normAutofit/>
          </a:bodyPr>
          <a:lstStyle/>
          <a:p>
            <a:pPr marL="0" lvl="0" indent="0">
              <a:lnSpc>
                <a:spcPct val="100000"/>
              </a:lnSpc>
              <a:spcBef>
                <a:spcPts val="600"/>
              </a:spcBef>
              <a:spcAft>
                <a:spcPts val="1200"/>
              </a:spcAft>
              <a:buNone/>
              <a:defRPr/>
            </a:pPr>
            <a:r>
              <a:rPr lang="en-US" dirty="0"/>
              <a:t>– sharing deep, safe conversations about God</a:t>
            </a:r>
          </a:p>
        </p:txBody>
      </p:sp>
      <p:graphicFrame>
        <p:nvGraphicFramePr>
          <p:cNvPr id="4" name="Diagram 3"/>
          <p:cNvGraphicFramePr/>
          <p:nvPr/>
        </p:nvGraphicFramePr>
        <p:xfrm>
          <a:off x="-1777999" y="1345381"/>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Content Placeholder 2"/>
          <p:cNvSpPr txBox="1">
            <a:spLocks/>
          </p:cNvSpPr>
          <p:nvPr/>
        </p:nvSpPr>
        <p:spPr>
          <a:xfrm>
            <a:off x="4803532" y="2754523"/>
            <a:ext cx="7151077" cy="640080"/>
          </a:xfrm>
          <a:prstGeom prst="rect">
            <a:avLst/>
          </a:prstGeom>
        </p:spPr>
        <p:txBody>
          <a:bodyPr vert="horz" lIns="91440" tIns="45720" rIns="91440" bIns="45720" rtlCol="0">
            <a:noAutofit/>
          </a:bodyPr>
          <a:lstStyle>
            <a:lvl1pPr marL="228600" indent="-228600" algn="just" defTabSz="914400" rtl="0" eaLnBrk="1" latinLnBrk="0" hangingPunct="1">
              <a:lnSpc>
                <a:spcPct val="108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just" defTabSz="914400" rtl="0" eaLnBrk="1" latinLnBrk="0" hangingPunct="1">
              <a:lnSpc>
                <a:spcPct val="108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just" defTabSz="914400" rtl="0" eaLnBrk="1" latinLnBrk="0" hangingPunct="1">
              <a:lnSpc>
                <a:spcPct val="108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just" defTabSz="914400" rtl="0" eaLnBrk="1" latinLnBrk="0" hangingPunct="1">
              <a:lnSpc>
                <a:spcPct val="108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just" defTabSz="914400" rtl="0" eaLnBrk="1" latinLnBrk="0" hangingPunct="1">
              <a:lnSpc>
                <a:spcPct val="108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4000"/>
              </a:lnSpc>
              <a:spcBef>
                <a:spcPts val="600"/>
              </a:spcBef>
              <a:spcAft>
                <a:spcPts val="1200"/>
              </a:spcAft>
              <a:buFont typeface="Arial" panose="020B0604020202020204" pitchFamily="34" charset="0"/>
              <a:buNone/>
              <a:defRPr/>
            </a:pPr>
            <a:r>
              <a:rPr lang="en-US" dirty="0"/>
              <a:t>– being vulnerable with my hurt and pain</a:t>
            </a:r>
          </a:p>
        </p:txBody>
      </p:sp>
      <p:sp>
        <p:nvSpPr>
          <p:cNvPr id="6" name="Content Placeholder 2"/>
          <p:cNvSpPr txBox="1">
            <a:spLocks/>
          </p:cNvSpPr>
          <p:nvPr/>
        </p:nvSpPr>
        <p:spPr>
          <a:xfrm>
            <a:off x="4803533" y="3734674"/>
            <a:ext cx="7151077" cy="640080"/>
          </a:xfrm>
          <a:prstGeom prst="rect">
            <a:avLst/>
          </a:prstGeom>
        </p:spPr>
        <p:txBody>
          <a:bodyPr vert="horz" lIns="91440" tIns="45720" rIns="91440" bIns="45720" rtlCol="0">
            <a:normAutofit/>
          </a:bodyPr>
          <a:lstStyle>
            <a:lvl1pPr marL="228600" indent="-228600" algn="just" defTabSz="914400" rtl="0" eaLnBrk="1" latinLnBrk="0" hangingPunct="1">
              <a:lnSpc>
                <a:spcPct val="108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just" defTabSz="914400" rtl="0" eaLnBrk="1" latinLnBrk="0" hangingPunct="1">
              <a:lnSpc>
                <a:spcPct val="108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just" defTabSz="914400" rtl="0" eaLnBrk="1" latinLnBrk="0" hangingPunct="1">
              <a:lnSpc>
                <a:spcPct val="108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just" defTabSz="914400" rtl="0" eaLnBrk="1" latinLnBrk="0" hangingPunct="1">
              <a:lnSpc>
                <a:spcPct val="108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just" defTabSz="914400" rtl="0" eaLnBrk="1" latinLnBrk="0" hangingPunct="1">
              <a:lnSpc>
                <a:spcPct val="108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4000"/>
              </a:lnSpc>
              <a:spcBef>
                <a:spcPts val="600"/>
              </a:spcBef>
              <a:spcAft>
                <a:spcPts val="3000"/>
              </a:spcAft>
              <a:buFont typeface="Arial" panose="020B0604020202020204" pitchFamily="34" charset="0"/>
              <a:buNone/>
              <a:defRPr/>
            </a:pPr>
            <a:r>
              <a:rPr lang="en-US" dirty="0"/>
              <a:t>– enjoying the same activities, hobbies</a:t>
            </a:r>
          </a:p>
        </p:txBody>
      </p:sp>
      <p:sp>
        <p:nvSpPr>
          <p:cNvPr id="7" name="Content Placeholder 2"/>
          <p:cNvSpPr txBox="1">
            <a:spLocks/>
          </p:cNvSpPr>
          <p:nvPr/>
        </p:nvSpPr>
        <p:spPr>
          <a:xfrm>
            <a:off x="4803533" y="4889283"/>
            <a:ext cx="7151077" cy="640080"/>
          </a:xfrm>
          <a:prstGeom prst="rect">
            <a:avLst/>
          </a:prstGeom>
        </p:spPr>
        <p:txBody>
          <a:bodyPr vert="horz" lIns="91440" tIns="45720" rIns="91440" bIns="45720" rtlCol="0">
            <a:normAutofit/>
          </a:bodyPr>
          <a:lstStyle>
            <a:lvl1pPr marL="228600" indent="-228600" algn="just" defTabSz="914400" rtl="0" eaLnBrk="1" latinLnBrk="0" hangingPunct="1">
              <a:lnSpc>
                <a:spcPct val="108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just" defTabSz="914400" rtl="0" eaLnBrk="1" latinLnBrk="0" hangingPunct="1">
              <a:lnSpc>
                <a:spcPct val="108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just" defTabSz="914400" rtl="0" eaLnBrk="1" latinLnBrk="0" hangingPunct="1">
              <a:lnSpc>
                <a:spcPct val="108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just" defTabSz="914400" rtl="0" eaLnBrk="1" latinLnBrk="0" hangingPunct="1">
              <a:lnSpc>
                <a:spcPct val="108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just" defTabSz="914400" rtl="0" eaLnBrk="1" latinLnBrk="0" hangingPunct="1">
              <a:lnSpc>
                <a:spcPct val="108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4000"/>
              </a:lnSpc>
              <a:spcBef>
                <a:spcPts val="600"/>
              </a:spcBef>
              <a:spcAft>
                <a:spcPts val="3000"/>
              </a:spcAft>
              <a:buFont typeface="Arial" panose="020B0604020202020204" pitchFamily="34" charset="0"/>
              <a:buNone/>
              <a:defRPr/>
            </a:pPr>
            <a:r>
              <a:rPr lang="en-US" dirty="0"/>
              <a:t>– experiencing non-romantic touch</a:t>
            </a:r>
          </a:p>
        </p:txBody>
      </p:sp>
      <p:sp>
        <p:nvSpPr>
          <p:cNvPr id="8" name="Content Placeholder 2"/>
          <p:cNvSpPr txBox="1">
            <a:spLocks/>
          </p:cNvSpPr>
          <p:nvPr/>
        </p:nvSpPr>
        <p:spPr>
          <a:xfrm>
            <a:off x="4803533" y="5982838"/>
            <a:ext cx="7151077" cy="640080"/>
          </a:xfrm>
          <a:prstGeom prst="rect">
            <a:avLst/>
          </a:prstGeom>
        </p:spPr>
        <p:txBody>
          <a:bodyPr vert="horz" lIns="91440" tIns="45720" rIns="91440" bIns="45720" rtlCol="0">
            <a:normAutofit/>
          </a:bodyPr>
          <a:lstStyle>
            <a:lvl1pPr marL="228600" indent="-228600" algn="just" defTabSz="914400" rtl="0" eaLnBrk="1" latinLnBrk="0" hangingPunct="1">
              <a:lnSpc>
                <a:spcPct val="108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just" defTabSz="914400" rtl="0" eaLnBrk="1" latinLnBrk="0" hangingPunct="1">
              <a:lnSpc>
                <a:spcPct val="108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just" defTabSz="914400" rtl="0" eaLnBrk="1" latinLnBrk="0" hangingPunct="1">
              <a:lnSpc>
                <a:spcPct val="108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just" defTabSz="914400" rtl="0" eaLnBrk="1" latinLnBrk="0" hangingPunct="1">
              <a:lnSpc>
                <a:spcPct val="108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just" defTabSz="914400" rtl="0" eaLnBrk="1" latinLnBrk="0" hangingPunct="1">
              <a:lnSpc>
                <a:spcPct val="108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600"/>
              </a:spcBef>
              <a:spcAft>
                <a:spcPts val="3000"/>
              </a:spcAft>
              <a:buFont typeface="Arial" panose="020B0604020202020204" pitchFamily="34" charset="0"/>
              <a:buNone/>
              <a:defRPr/>
            </a:pPr>
            <a:r>
              <a:rPr lang="en-US" dirty="0"/>
              <a:t>– romantic closeness within marriage</a:t>
            </a:r>
          </a:p>
        </p:txBody>
      </p:sp>
    </p:spTree>
    <p:extLst>
      <p:ext uri="{BB962C8B-B14F-4D97-AF65-F5344CB8AC3E}">
        <p14:creationId xmlns:p14="http://schemas.microsoft.com/office/powerpoint/2010/main" val="3144736963"/>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graphicEl>
                                              <a:dgm id="{35453C6B-DE16-45A0-A92F-4DAE9044B251}"/>
                                            </p:graphicEl>
                                          </p:spTgt>
                                        </p:tgtEl>
                                        <p:attrNameLst>
                                          <p:attrName>style.visibility</p:attrName>
                                        </p:attrNameLst>
                                      </p:cBhvr>
                                      <p:to>
                                        <p:strVal val="visible"/>
                                      </p:to>
                                    </p:set>
                                    <p:animEffect transition="in" filter="wipe(left)">
                                      <p:cBhvr>
                                        <p:cTn id="7" dur="500"/>
                                        <p:tgtEl>
                                          <p:spTgt spid="4">
                                            <p:graphicEl>
                                              <a:dgm id="{35453C6B-DE16-45A0-A92F-4DAE9044B251}"/>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anim calcmode="lin" valueType="num">
                                      <p:cBhvr>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5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4">
                                            <p:graphicEl>
                                              <a:dgm id="{12AA44F2-A2AF-495B-A1DB-0456BF21EFF9}"/>
                                            </p:graphicEl>
                                          </p:spTgt>
                                        </p:tgtEl>
                                        <p:attrNameLst>
                                          <p:attrName>style.visibility</p:attrName>
                                        </p:attrNameLst>
                                      </p:cBhvr>
                                      <p:to>
                                        <p:strVal val="visible"/>
                                      </p:to>
                                    </p:set>
                                    <p:animEffect transition="in" filter="wipe(left)">
                                      <p:cBhvr>
                                        <p:cTn id="19" dur="500"/>
                                        <p:tgtEl>
                                          <p:spTgt spid="4">
                                            <p:graphicEl>
                                              <a:dgm id="{12AA44F2-A2AF-495B-A1DB-0456BF21EFF9}"/>
                                            </p:graphicEl>
                                          </p:spTgt>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5">
                                            <p:txEl>
                                              <p:pRg st="0" end="0"/>
                                            </p:txEl>
                                          </p:spTgt>
                                        </p:tgtEl>
                                        <p:attrNameLst>
                                          <p:attrName>style.visibility</p:attrName>
                                        </p:attrNameLst>
                                      </p:cBhvr>
                                      <p:to>
                                        <p:strVal val="visible"/>
                                      </p:to>
                                    </p:set>
                                    <p:animEffect transition="in" filter="fade">
                                      <p:cBhvr>
                                        <p:cTn id="24" dur="500"/>
                                        <p:tgtEl>
                                          <p:spTgt spid="5">
                                            <p:txEl>
                                              <p:pRg st="0" end="0"/>
                                            </p:txEl>
                                          </p:spTgt>
                                        </p:tgtEl>
                                      </p:cBhvr>
                                    </p:animEffect>
                                    <p:anim calcmode="lin" valueType="num">
                                      <p:cBhvr>
                                        <p:cTn id="25"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26" dur="5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4">
                                            <p:graphicEl>
                                              <a:dgm id="{FC921599-496A-4763-876A-8964E5A2B1CF}"/>
                                            </p:graphicEl>
                                          </p:spTgt>
                                        </p:tgtEl>
                                        <p:attrNameLst>
                                          <p:attrName>style.visibility</p:attrName>
                                        </p:attrNameLst>
                                      </p:cBhvr>
                                      <p:to>
                                        <p:strVal val="visible"/>
                                      </p:to>
                                    </p:set>
                                    <p:animEffect transition="in" filter="wipe(left)">
                                      <p:cBhvr>
                                        <p:cTn id="31" dur="500"/>
                                        <p:tgtEl>
                                          <p:spTgt spid="4">
                                            <p:graphicEl>
                                              <a:dgm id="{FC921599-496A-4763-876A-8964E5A2B1CF}"/>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6">
                                            <p:txEl>
                                              <p:pRg st="0" end="0"/>
                                            </p:txEl>
                                          </p:spTgt>
                                        </p:tgtEl>
                                        <p:attrNameLst>
                                          <p:attrName>style.visibility</p:attrName>
                                        </p:attrNameLst>
                                      </p:cBhvr>
                                      <p:to>
                                        <p:strVal val="visible"/>
                                      </p:to>
                                    </p:set>
                                    <p:animEffect transition="in" filter="fade">
                                      <p:cBhvr>
                                        <p:cTn id="36" dur="500"/>
                                        <p:tgtEl>
                                          <p:spTgt spid="6">
                                            <p:txEl>
                                              <p:pRg st="0" end="0"/>
                                            </p:txEl>
                                          </p:spTgt>
                                        </p:tgtEl>
                                      </p:cBhvr>
                                    </p:animEffect>
                                    <p:anim calcmode="lin" valueType="num">
                                      <p:cBhvr>
                                        <p:cTn id="3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38" dur="5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4">
                                            <p:graphicEl>
                                              <a:dgm id="{EAC9DFCD-4218-416B-98C9-9B6024CA7CFA}"/>
                                            </p:graphicEl>
                                          </p:spTgt>
                                        </p:tgtEl>
                                        <p:attrNameLst>
                                          <p:attrName>style.visibility</p:attrName>
                                        </p:attrNameLst>
                                      </p:cBhvr>
                                      <p:to>
                                        <p:strVal val="visible"/>
                                      </p:to>
                                    </p:set>
                                    <p:animEffect transition="in" filter="wipe(left)">
                                      <p:cBhvr>
                                        <p:cTn id="43" dur="500"/>
                                        <p:tgtEl>
                                          <p:spTgt spid="4">
                                            <p:graphicEl>
                                              <a:dgm id="{EAC9DFCD-4218-416B-98C9-9B6024CA7CFA}"/>
                                            </p:graphicEl>
                                          </p:spTgt>
                                        </p:tgtEl>
                                      </p:cBhvr>
                                    </p:animEffect>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nodeType="clickEffect">
                                  <p:stCondLst>
                                    <p:cond delay="0"/>
                                  </p:stCondLst>
                                  <p:childTnLst>
                                    <p:set>
                                      <p:cBhvr>
                                        <p:cTn id="47" dur="1" fill="hold">
                                          <p:stCondLst>
                                            <p:cond delay="0"/>
                                          </p:stCondLst>
                                        </p:cTn>
                                        <p:tgtEl>
                                          <p:spTgt spid="7">
                                            <p:txEl>
                                              <p:pRg st="0" end="0"/>
                                            </p:txEl>
                                          </p:spTgt>
                                        </p:tgtEl>
                                        <p:attrNameLst>
                                          <p:attrName>style.visibility</p:attrName>
                                        </p:attrNameLst>
                                      </p:cBhvr>
                                      <p:to>
                                        <p:strVal val="visible"/>
                                      </p:to>
                                    </p:set>
                                    <p:animEffect transition="in" filter="fade">
                                      <p:cBhvr>
                                        <p:cTn id="48" dur="500"/>
                                        <p:tgtEl>
                                          <p:spTgt spid="7">
                                            <p:txEl>
                                              <p:pRg st="0" end="0"/>
                                            </p:txEl>
                                          </p:spTgt>
                                        </p:tgtEl>
                                      </p:cBhvr>
                                    </p:animEffect>
                                    <p:anim calcmode="lin" valueType="num">
                                      <p:cBhvr>
                                        <p:cTn id="49"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50" dur="5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childTnLst>
                                    <p:set>
                                      <p:cBhvr>
                                        <p:cTn id="54" dur="1" fill="hold">
                                          <p:stCondLst>
                                            <p:cond delay="0"/>
                                          </p:stCondLst>
                                        </p:cTn>
                                        <p:tgtEl>
                                          <p:spTgt spid="4">
                                            <p:graphicEl>
                                              <a:dgm id="{6F64E92A-EB71-4B3D-A7EF-4681018CA5B7}"/>
                                            </p:graphicEl>
                                          </p:spTgt>
                                        </p:tgtEl>
                                        <p:attrNameLst>
                                          <p:attrName>style.visibility</p:attrName>
                                        </p:attrNameLst>
                                      </p:cBhvr>
                                      <p:to>
                                        <p:strVal val="visible"/>
                                      </p:to>
                                    </p:set>
                                    <p:animEffect transition="in" filter="wipe(left)">
                                      <p:cBhvr>
                                        <p:cTn id="55" dur="500"/>
                                        <p:tgtEl>
                                          <p:spTgt spid="4">
                                            <p:graphicEl>
                                              <a:dgm id="{6F64E92A-EB71-4B3D-A7EF-4681018CA5B7}"/>
                                            </p:graphicEl>
                                          </p:spTgt>
                                        </p:tgtEl>
                                      </p:cBhvr>
                                    </p:animEffect>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nodeType="clickEffect">
                                  <p:stCondLst>
                                    <p:cond delay="0"/>
                                  </p:stCondLst>
                                  <p:childTnLst>
                                    <p:set>
                                      <p:cBhvr>
                                        <p:cTn id="59" dur="1" fill="hold">
                                          <p:stCondLst>
                                            <p:cond delay="0"/>
                                          </p:stCondLst>
                                        </p:cTn>
                                        <p:tgtEl>
                                          <p:spTgt spid="8">
                                            <p:txEl>
                                              <p:pRg st="0" end="0"/>
                                            </p:txEl>
                                          </p:spTgt>
                                        </p:tgtEl>
                                        <p:attrNameLst>
                                          <p:attrName>style.visibility</p:attrName>
                                        </p:attrNameLst>
                                      </p:cBhvr>
                                      <p:to>
                                        <p:strVal val="visible"/>
                                      </p:to>
                                    </p:set>
                                    <p:animEffect transition="in" filter="fade">
                                      <p:cBhvr>
                                        <p:cTn id="60" dur="500"/>
                                        <p:tgtEl>
                                          <p:spTgt spid="8">
                                            <p:txEl>
                                              <p:pRg st="0" end="0"/>
                                            </p:txEl>
                                          </p:spTgt>
                                        </p:tgtEl>
                                      </p:cBhvr>
                                    </p:animEffect>
                                    <p:anim calcmode="lin" valueType="num">
                                      <p:cBhvr>
                                        <p:cTn id="61"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62" dur="5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one"/>
        </p:bldSub>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a:t>Matthew 11:28-30</a:t>
            </a:r>
          </a:p>
        </p:txBody>
      </p:sp>
      <p:sp>
        <p:nvSpPr>
          <p:cNvPr id="3" name="Content Placeholder 2"/>
          <p:cNvSpPr>
            <a:spLocks noGrp="1"/>
          </p:cNvSpPr>
          <p:nvPr>
            <p:ph idx="1"/>
          </p:nvPr>
        </p:nvSpPr>
        <p:spPr/>
        <p:txBody>
          <a:bodyPr>
            <a:normAutofit/>
          </a:bodyPr>
          <a:lstStyle/>
          <a:p>
            <a:pPr marL="0" indent="0">
              <a:buNone/>
            </a:pPr>
            <a:r>
              <a:rPr lang="en-US" dirty="0"/>
              <a:t>28 All things are delivered unto me of my Father; and no man </a:t>
            </a:r>
            <a:r>
              <a:rPr lang="en-US" b="1" i="1" u="sng" dirty="0">
                <a:ln>
                  <a:solidFill>
                    <a:sysClr val="windowText" lastClr="000000"/>
                  </a:solidFill>
                </a:ln>
              </a:rPr>
              <a:t>knoweth</a:t>
            </a:r>
            <a:r>
              <a:rPr lang="en-US" dirty="0"/>
              <a:t> the Son, but the Father; neither </a:t>
            </a:r>
            <a:r>
              <a:rPr lang="en-US" b="1" i="1" u="sng" dirty="0">
                <a:ln>
                  <a:solidFill>
                    <a:sysClr val="windowText" lastClr="000000"/>
                  </a:solidFill>
                </a:ln>
              </a:rPr>
              <a:t>knoweth</a:t>
            </a:r>
            <a:r>
              <a:rPr lang="en-US" dirty="0"/>
              <a:t> any man the Father, save the Son, and they to whom the Son will reveal himself; they shall see the Father also. 29 Then spake Jesus, saying, </a:t>
            </a:r>
            <a:r>
              <a:rPr lang="en-US" b="1" i="1" u="sng" dirty="0">
                <a:ln>
                  <a:solidFill>
                    <a:sysClr val="windowText" lastClr="000000"/>
                  </a:solidFill>
                </a:ln>
              </a:rPr>
              <a:t>Come unto me</a:t>
            </a:r>
            <a:r>
              <a:rPr lang="en-US" dirty="0"/>
              <a:t>, all ye that labor and are heavy laden, and I will give you rest. 30 Take my yoke upon you, and learn of me; for I am meek and lowly in heart; and ye shall find rest unto your souls; for my yoke is easy and my burden is light.</a:t>
            </a:r>
          </a:p>
        </p:txBody>
      </p:sp>
    </p:spTree>
    <p:extLst>
      <p:ext uri="{BB962C8B-B14F-4D97-AF65-F5344CB8AC3E}">
        <p14:creationId xmlns:p14="http://schemas.microsoft.com/office/powerpoint/2010/main" val="3483343155"/>
      </p:ext>
    </p:extLst>
  </p:cSld>
  <p:clrMapOvr>
    <a:masterClrMapping/>
  </p:clrMapOvr>
  <mc:AlternateContent xmlns:mc="http://schemas.openxmlformats.org/markup-compatibility/2006" xmlns:p14="http://schemas.microsoft.com/office/powerpoint/2010/main">
    <mc:Choice Requires="p14">
      <p:transition spd="slow" p14:dur="1300">
        <p14:pan dir="r"/>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208586" y="1263134"/>
            <a:ext cx="7866184" cy="523220"/>
          </a:xfrm>
          <a:prstGeom prst="rect">
            <a:avLst/>
          </a:prstGeom>
        </p:spPr>
        <p:txBody>
          <a:bodyPr wrap="square">
            <a:spAutoFit/>
          </a:bodyPr>
          <a:lstStyle/>
          <a:p>
            <a:r>
              <a:rPr lang="en-US" sz="2800" dirty="0"/>
              <a:t>Are we willing to be intimate with God?</a:t>
            </a:r>
            <a:endParaRPr lang="en-US" sz="2800" b="1" i="1" u="sng" dirty="0">
              <a:ln>
                <a:solidFill>
                  <a:sysClr val="windowText" lastClr="000000"/>
                </a:solidFill>
              </a:ln>
            </a:endParaRPr>
          </a:p>
        </p:txBody>
      </p:sp>
      <p:graphicFrame>
        <p:nvGraphicFramePr>
          <p:cNvPr id="8" name="Diagram 7"/>
          <p:cNvGraphicFramePr/>
          <p:nvPr>
            <p:extLst>
              <p:ext uri="{D42A27DB-BD31-4B8C-83A1-F6EECF244321}">
                <p14:modId xmlns:p14="http://schemas.microsoft.com/office/powerpoint/2010/main" val="3051543699"/>
              </p:ext>
            </p:extLst>
          </p:nvPr>
        </p:nvGraphicFramePr>
        <p:xfrm>
          <a:off x="-2270367" y="1"/>
          <a:ext cx="8858738"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Rectangle 10"/>
          <p:cNvSpPr/>
          <p:nvPr/>
        </p:nvSpPr>
        <p:spPr>
          <a:xfrm>
            <a:off x="4208586" y="3277289"/>
            <a:ext cx="7959969" cy="523220"/>
          </a:xfrm>
          <a:prstGeom prst="rect">
            <a:avLst/>
          </a:prstGeom>
        </p:spPr>
        <p:txBody>
          <a:bodyPr wrap="square">
            <a:spAutoFit/>
          </a:bodyPr>
          <a:lstStyle/>
          <a:p>
            <a:r>
              <a:rPr lang="en-US" sz="2800" dirty="0"/>
              <a:t>Are we willing to be vulnerable with God?</a:t>
            </a:r>
            <a:endParaRPr lang="en-US" sz="2800" b="1" i="1" u="sng" dirty="0">
              <a:ln>
                <a:solidFill>
                  <a:sysClr val="windowText" lastClr="000000"/>
                </a:solidFill>
              </a:ln>
            </a:endParaRPr>
          </a:p>
        </p:txBody>
      </p:sp>
      <p:sp>
        <p:nvSpPr>
          <p:cNvPr id="12" name="Rectangle 11"/>
          <p:cNvSpPr/>
          <p:nvPr/>
        </p:nvSpPr>
        <p:spPr>
          <a:xfrm>
            <a:off x="4208586" y="5141259"/>
            <a:ext cx="7959969" cy="523220"/>
          </a:xfrm>
          <a:prstGeom prst="rect">
            <a:avLst/>
          </a:prstGeom>
        </p:spPr>
        <p:txBody>
          <a:bodyPr wrap="square">
            <a:spAutoFit/>
          </a:bodyPr>
          <a:lstStyle/>
          <a:p>
            <a:r>
              <a:rPr lang="en-US" sz="2800" dirty="0"/>
              <a:t>Are we willing to share our shame with God?</a:t>
            </a:r>
          </a:p>
        </p:txBody>
      </p:sp>
    </p:spTree>
    <p:extLst>
      <p:ext uri="{BB962C8B-B14F-4D97-AF65-F5344CB8AC3E}">
        <p14:creationId xmlns:p14="http://schemas.microsoft.com/office/powerpoint/2010/main" val="1867663109"/>
      </p:ext>
    </p:extLst>
  </p:cSld>
  <p:clrMapOvr>
    <a:masterClrMapping/>
  </p:clrMapOvr>
  <mc:AlternateContent xmlns:mc="http://schemas.openxmlformats.org/markup-compatibility/2006" xmlns:p14="http://schemas.microsoft.com/office/powerpoint/2010/main">
    <mc:Choice Requires="p14">
      <p:transition spd="slow" p14:dur="1300">
        <p14:pan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8">
                                            <p:graphicEl>
                                              <a:dgm id="{30643E08-2E2F-48E8-BCD1-F8D045D13A2A}"/>
                                            </p:graphicEl>
                                          </p:spTgt>
                                        </p:tgtEl>
                                        <p:attrNameLst>
                                          <p:attrName>style.visibility</p:attrName>
                                        </p:attrNameLst>
                                      </p:cBhvr>
                                      <p:to>
                                        <p:strVal val="visible"/>
                                      </p:to>
                                    </p:set>
                                    <p:animEffect transition="in" filter="wheel(1)">
                                      <p:cBhvr>
                                        <p:cTn id="7" dur="2000"/>
                                        <p:tgtEl>
                                          <p:spTgt spid="8">
                                            <p:graphicEl>
                                              <a:dgm id="{30643E08-2E2F-48E8-BCD1-F8D045D13A2A}"/>
                                            </p:graphicEl>
                                          </p:spTgt>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8">
                                            <p:graphicEl>
                                              <a:dgm id="{DD87E5F4-EE2A-4A2E-B6DC-DBB4715F895D}"/>
                                            </p:graphicEl>
                                          </p:spTgt>
                                        </p:tgtEl>
                                        <p:attrNameLst>
                                          <p:attrName>style.visibility</p:attrName>
                                        </p:attrNameLst>
                                      </p:cBhvr>
                                      <p:to>
                                        <p:strVal val="visible"/>
                                      </p:to>
                                    </p:set>
                                    <p:animEffect transition="in" filter="wheel(1)">
                                      <p:cBhvr>
                                        <p:cTn id="10" dur="2000"/>
                                        <p:tgtEl>
                                          <p:spTgt spid="8">
                                            <p:graphicEl>
                                              <a:dgm id="{DD87E5F4-EE2A-4A2E-B6DC-DBB4715F895D}"/>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21" presetClass="entr" presetSubtype="1" fill="hold" grpId="0" nodeType="clickEffect">
                                  <p:stCondLst>
                                    <p:cond delay="0"/>
                                  </p:stCondLst>
                                  <p:childTnLst>
                                    <p:set>
                                      <p:cBhvr>
                                        <p:cTn id="19" dur="1" fill="hold">
                                          <p:stCondLst>
                                            <p:cond delay="0"/>
                                          </p:stCondLst>
                                        </p:cTn>
                                        <p:tgtEl>
                                          <p:spTgt spid="8">
                                            <p:graphicEl>
                                              <a:dgm id="{D7891D46-C77B-4CF6-80FC-7AFF880C105E}"/>
                                            </p:graphicEl>
                                          </p:spTgt>
                                        </p:tgtEl>
                                        <p:attrNameLst>
                                          <p:attrName>style.visibility</p:attrName>
                                        </p:attrNameLst>
                                      </p:cBhvr>
                                      <p:to>
                                        <p:strVal val="visible"/>
                                      </p:to>
                                    </p:set>
                                    <p:animEffect transition="in" filter="wheel(1)">
                                      <p:cBhvr>
                                        <p:cTn id="20" dur="2000"/>
                                        <p:tgtEl>
                                          <p:spTgt spid="8">
                                            <p:graphicEl>
                                              <a:dgm id="{D7891D46-C77B-4CF6-80FC-7AFF880C105E}"/>
                                            </p:graphicEl>
                                          </p:spTgt>
                                        </p:tgtEl>
                                      </p:cBhvr>
                                    </p:animEffect>
                                  </p:childTnLst>
                                </p:cTn>
                              </p:par>
                              <p:par>
                                <p:cTn id="21" presetID="21" presetClass="entr" presetSubtype="1" fill="hold" grpId="0" nodeType="withEffect">
                                  <p:stCondLst>
                                    <p:cond delay="0"/>
                                  </p:stCondLst>
                                  <p:childTnLst>
                                    <p:set>
                                      <p:cBhvr>
                                        <p:cTn id="22" dur="1" fill="hold">
                                          <p:stCondLst>
                                            <p:cond delay="0"/>
                                          </p:stCondLst>
                                        </p:cTn>
                                        <p:tgtEl>
                                          <p:spTgt spid="8">
                                            <p:graphicEl>
                                              <a:dgm id="{195D53B4-3551-4093-9C74-CC6C4F090D4F}"/>
                                            </p:graphicEl>
                                          </p:spTgt>
                                        </p:tgtEl>
                                        <p:attrNameLst>
                                          <p:attrName>style.visibility</p:attrName>
                                        </p:attrNameLst>
                                      </p:cBhvr>
                                      <p:to>
                                        <p:strVal val="visible"/>
                                      </p:to>
                                    </p:set>
                                    <p:animEffect transition="in" filter="wheel(1)">
                                      <p:cBhvr>
                                        <p:cTn id="23" dur="2000"/>
                                        <p:tgtEl>
                                          <p:spTgt spid="8">
                                            <p:graphicEl>
                                              <a:dgm id="{195D53B4-3551-4093-9C74-CC6C4F090D4F}"/>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50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21" presetClass="entr" presetSubtype="1" fill="hold" grpId="0" nodeType="clickEffect">
                                  <p:stCondLst>
                                    <p:cond delay="0"/>
                                  </p:stCondLst>
                                  <p:childTnLst>
                                    <p:set>
                                      <p:cBhvr>
                                        <p:cTn id="32" dur="1" fill="hold">
                                          <p:stCondLst>
                                            <p:cond delay="0"/>
                                          </p:stCondLst>
                                        </p:cTn>
                                        <p:tgtEl>
                                          <p:spTgt spid="8">
                                            <p:graphicEl>
                                              <a:dgm id="{458B1EBD-6FE1-4FD3-AF3E-D0CDDCD259BF}"/>
                                            </p:graphicEl>
                                          </p:spTgt>
                                        </p:tgtEl>
                                        <p:attrNameLst>
                                          <p:attrName>style.visibility</p:attrName>
                                        </p:attrNameLst>
                                      </p:cBhvr>
                                      <p:to>
                                        <p:strVal val="visible"/>
                                      </p:to>
                                    </p:set>
                                    <p:animEffect transition="in" filter="wheel(1)">
                                      <p:cBhvr>
                                        <p:cTn id="33" dur="2000"/>
                                        <p:tgtEl>
                                          <p:spTgt spid="8">
                                            <p:graphicEl>
                                              <a:dgm id="{458B1EBD-6FE1-4FD3-AF3E-D0CDDCD259BF}"/>
                                            </p:graphicEl>
                                          </p:spTgt>
                                        </p:tgtEl>
                                      </p:cBhvr>
                                    </p:animEffect>
                                  </p:childTnLst>
                                </p:cTn>
                              </p:par>
                              <p:par>
                                <p:cTn id="34" presetID="21" presetClass="entr" presetSubtype="1" fill="hold" grpId="0" nodeType="withEffect">
                                  <p:stCondLst>
                                    <p:cond delay="0"/>
                                  </p:stCondLst>
                                  <p:childTnLst>
                                    <p:set>
                                      <p:cBhvr>
                                        <p:cTn id="35" dur="1" fill="hold">
                                          <p:stCondLst>
                                            <p:cond delay="0"/>
                                          </p:stCondLst>
                                        </p:cTn>
                                        <p:tgtEl>
                                          <p:spTgt spid="8">
                                            <p:graphicEl>
                                              <a:dgm id="{34CE2CF4-6108-4E09-A578-7F9F7EB059D1}"/>
                                            </p:graphicEl>
                                          </p:spTgt>
                                        </p:tgtEl>
                                        <p:attrNameLst>
                                          <p:attrName>style.visibility</p:attrName>
                                        </p:attrNameLst>
                                      </p:cBhvr>
                                      <p:to>
                                        <p:strVal val="visible"/>
                                      </p:to>
                                    </p:set>
                                    <p:animEffect transition="in" filter="wheel(1)">
                                      <p:cBhvr>
                                        <p:cTn id="36" dur="2000"/>
                                        <p:tgtEl>
                                          <p:spTgt spid="8">
                                            <p:graphicEl>
                                              <a:dgm id="{34CE2CF4-6108-4E09-A578-7F9F7EB059D1}"/>
                                            </p:graphic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Graphic spid="8" grpId="0" uiExpand="1">
        <p:bldSub>
          <a:bldDgm bld="one"/>
        </p:bldSub>
      </p:bldGraphic>
      <p:bldP spid="11" grpId="0"/>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 7"/>
          <p:cNvGraphicFramePr/>
          <p:nvPr>
            <p:extLst>
              <p:ext uri="{D42A27DB-BD31-4B8C-83A1-F6EECF244321}">
                <p14:modId xmlns:p14="http://schemas.microsoft.com/office/powerpoint/2010/main" val="2999970766"/>
              </p:ext>
            </p:extLst>
          </p:nvPr>
        </p:nvGraphicFramePr>
        <p:xfrm>
          <a:off x="0" y="222662"/>
          <a:ext cx="12192000" cy="64126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33987894"/>
      </p:ext>
    </p:extLst>
  </p:cSld>
  <p:clrMapOvr>
    <a:masterClrMapping/>
  </p:clrMapOvr>
  <mc:AlternateContent xmlns:mc="http://schemas.openxmlformats.org/markup-compatibility/2006" xmlns:p14="http://schemas.microsoft.com/office/powerpoint/2010/main">
    <mc:Choice Requires="p14">
      <p:transition spd="slow" p14:dur="1300">
        <p14:pan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graphicEl>
                                              <a:dgm id="{E9ADDE7E-2F2E-459B-8FF2-186325BB289B}"/>
                                            </p:graphicEl>
                                          </p:spTgt>
                                        </p:tgtEl>
                                        <p:attrNameLst>
                                          <p:attrName>style.visibility</p:attrName>
                                        </p:attrNameLst>
                                      </p:cBhvr>
                                      <p:to>
                                        <p:strVal val="visible"/>
                                      </p:to>
                                    </p:set>
                                    <p:animEffect transition="in" filter="fade">
                                      <p:cBhvr>
                                        <p:cTn id="7" dur="500"/>
                                        <p:tgtEl>
                                          <p:spTgt spid="8">
                                            <p:graphicEl>
                                              <a:dgm id="{E9ADDE7E-2F2E-459B-8FF2-186325BB289B}"/>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graphicEl>
                                              <a:dgm id="{E3B99EEE-404D-4E1E-B940-70367CB8DE94}"/>
                                            </p:graphicEl>
                                          </p:spTgt>
                                        </p:tgtEl>
                                        <p:attrNameLst>
                                          <p:attrName>style.visibility</p:attrName>
                                        </p:attrNameLst>
                                      </p:cBhvr>
                                      <p:to>
                                        <p:strVal val="visible"/>
                                      </p:to>
                                    </p:set>
                                    <p:animEffect transition="in" filter="fade">
                                      <p:cBhvr>
                                        <p:cTn id="12" dur="500"/>
                                        <p:tgtEl>
                                          <p:spTgt spid="8">
                                            <p:graphicEl>
                                              <a:dgm id="{E3B99EEE-404D-4E1E-B940-70367CB8DE94}"/>
                                            </p:graphic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8">
                                            <p:graphicEl>
                                              <a:dgm id="{4CB8B1AD-0DBB-450B-86A2-1D40D09DA1EC}"/>
                                            </p:graphicEl>
                                          </p:spTgt>
                                        </p:tgtEl>
                                        <p:attrNameLst>
                                          <p:attrName>style.visibility</p:attrName>
                                        </p:attrNameLst>
                                      </p:cBhvr>
                                      <p:to>
                                        <p:strVal val="visible"/>
                                      </p:to>
                                    </p:set>
                                    <p:animEffect transition="in" filter="fade">
                                      <p:cBhvr>
                                        <p:cTn id="15" dur="500"/>
                                        <p:tgtEl>
                                          <p:spTgt spid="8">
                                            <p:graphicEl>
                                              <a:dgm id="{4CB8B1AD-0DBB-450B-86A2-1D40D09DA1EC}"/>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8">
                                            <p:graphicEl>
                                              <a:dgm id="{ABFE2F77-5677-482B-A075-195533FF2B77}"/>
                                            </p:graphicEl>
                                          </p:spTgt>
                                        </p:tgtEl>
                                        <p:attrNameLst>
                                          <p:attrName>style.visibility</p:attrName>
                                        </p:attrNameLst>
                                      </p:cBhvr>
                                      <p:to>
                                        <p:strVal val="visible"/>
                                      </p:to>
                                    </p:set>
                                    <p:animEffect transition="in" filter="fade">
                                      <p:cBhvr>
                                        <p:cTn id="20" dur="500"/>
                                        <p:tgtEl>
                                          <p:spTgt spid="8">
                                            <p:graphicEl>
                                              <a:dgm id="{ABFE2F77-5677-482B-A075-195533FF2B77}"/>
                                            </p:graphic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8">
                                            <p:graphicEl>
                                              <a:dgm id="{11D5C345-1EB0-4B4B-973B-3AE0C451C9F9}"/>
                                            </p:graphicEl>
                                          </p:spTgt>
                                        </p:tgtEl>
                                        <p:attrNameLst>
                                          <p:attrName>style.visibility</p:attrName>
                                        </p:attrNameLst>
                                      </p:cBhvr>
                                      <p:to>
                                        <p:strVal val="visible"/>
                                      </p:to>
                                    </p:set>
                                    <p:animEffect transition="in" filter="fade">
                                      <p:cBhvr>
                                        <p:cTn id="23" dur="500"/>
                                        <p:tgtEl>
                                          <p:spTgt spid="8">
                                            <p:graphicEl>
                                              <a:dgm id="{11D5C345-1EB0-4B4B-973B-3AE0C451C9F9}"/>
                                            </p:graphic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8">
                                            <p:graphicEl>
                                              <a:dgm id="{84B6B0F1-CDB3-42C5-A6D3-532351719C90}"/>
                                            </p:graphicEl>
                                          </p:spTgt>
                                        </p:tgtEl>
                                        <p:attrNameLst>
                                          <p:attrName>style.visibility</p:attrName>
                                        </p:attrNameLst>
                                      </p:cBhvr>
                                      <p:to>
                                        <p:strVal val="visible"/>
                                      </p:to>
                                    </p:set>
                                    <p:animEffect transition="in" filter="fade">
                                      <p:cBhvr>
                                        <p:cTn id="26" dur="500"/>
                                        <p:tgtEl>
                                          <p:spTgt spid="8">
                                            <p:graphicEl>
                                              <a:dgm id="{84B6B0F1-CDB3-42C5-A6D3-532351719C90}"/>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Sub>
          <a:bldDgm bld="one"/>
        </p:bldSub>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a:t>John 3:16-17</a:t>
            </a:r>
          </a:p>
        </p:txBody>
      </p:sp>
      <p:sp>
        <p:nvSpPr>
          <p:cNvPr id="3" name="Content Placeholder 2"/>
          <p:cNvSpPr>
            <a:spLocks noGrp="1"/>
          </p:cNvSpPr>
          <p:nvPr>
            <p:ph idx="1"/>
          </p:nvPr>
        </p:nvSpPr>
        <p:spPr/>
        <p:txBody>
          <a:bodyPr>
            <a:normAutofit/>
          </a:bodyPr>
          <a:lstStyle/>
          <a:p>
            <a:pPr marL="0" indent="0" algn="just">
              <a:lnSpc>
                <a:spcPct val="108000"/>
              </a:lnSpc>
              <a:buNone/>
            </a:pPr>
            <a:r>
              <a:rPr lang="en-US" sz="3600" b="1" dirty="0"/>
              <a:t>3:16</a:t>
            </a:r>
            <a:r>
              <a:rPr lang="en-US" sz="3600" dirty="0"/>
              <a:t> For God so loved </a:t>
            </a:r>
            <a:r>
              <a:rPr lang="en-US" sz="3600" b="1" i="1" u="sng" dirty="0">
                <a:ln>
                  <a:solidFill>
                    <a:sysClr val="windowText" lastClr="000000"/>
                  </a:solidFill>
                </a:ln>
              </a:rPr>
              <a:t>the world</a:t>
            </a:r>
            <a:r>
              <a:rPr lang="en-US" sz="3600" dirty="0"/>
              <a:t>, that He gave His Only Begotten Son, that whosoever believeth on Him should not perish; but have everlasting life. </a:t>
            </a:r>
            <a:r>
              <a:rPr lang="en-US" sz="3600" b="1" dirty="0"/>
              <a:t>3:17</a:t>
            </a:r>
            <a:r>
              <a:rPr lang="en-US" sz="3600" dirty="0"/>
              <a:t> For God sent not His Son into the world to condemn the world; but that the world through Him might be saved.</a:t>
            </a:r>
          </a:p>
        </p:txBody>
      </p:sp>
    </p:spTree>
    <p:extLst>
      <p:ext uri="{BB962C8B-B14F-4D97-AF65-F5344CB8AC3E}">
        <p14:creationId xmlns:p14="http://schemas.microsoft.com/office/powerpoint/2010/main" val="3542299146"/>
      </p:ext>
    </p:extLst>
  </p:cSld>
  <p:clrMapOvr>
    <a:masterClrMapping/>
  </p:clrMapOvr>
  <mc:AlternateContent xmlns:mc="http://schemas.openxmlformats.org/markup-compatibility/2006" xmlns:p14="http://schemas.microsoft.com/office/powerpoint/2010/main">
    <mc:Choice Requires="p14">
      <p:transition spd="slow" p14:dur="1300">
        <p14:pan dir="r"/>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a:t>John 3:16-17</a:t>
            </a:r>
          </a:p>
        </p:txBody>
      </p:sp>
      <p:sp>
        <p:nvSpPr>
          <p:cNvPr id="3" name="Content Placeholder 2"/>
          <p:cNvSpPr>
            <a:spLocks noGrp="1"/>
          </p:cNvSpPr>
          <p:nvPr>
            <p:ph idx="1"/>
          </p:nvPr>
        </p:nvSpPr>
        <p:spPr/>
        <p:txBody>
          <a:bodyPr>
            <a:normAutofit/>
          </a:bodyPr>
          <a:lstStyle/>
          <a:p>
            <a:pPr marL="0" indent="0" algn="just">
              <a:lnSpc>
                <a:spcPct val="108000"/>
              </a:lnSpc>
              <a:buNone/>
            </a:pPr>
            <a:r>
              <a:rPr lang="en-US" sz="3600" b="1" dirty="0"/>
              <a:t>3:16</a:t>
            </a:r>
            <a:r>
              <a:rPr lang="en-US" sz="3600" dirty="0"/>
              <a:t> For God so loved </a:t>
            </a:r>
            <a:r>
              <a:rPr lang="en-US" sz="3600" b="1" i="1" u="sng" dirty="0">
                <a:ln>
                  <a:solidFill>
                    <a:sysClr val="windowText" lastClr="000000"/>
                  </a:solidFill>
                </a:ln>
              </a:rPr>
              <a:t>YOU</a:t>
            </a:r>
            <a:r>
              <a:rPr lang="en-US" sz="3600" dirty="0"/>
              <a:t>, that He gave       His Only Begotten Son, that whosoever believeth on Him should not perish; but have everlasting life. </a:t>
            </a:r>
            <a:r>
              <a:rPr lang="en-US" sz="3600" b="1" dirty="0"/>
              <a:t>3:17</a:t>
            </a:r>
            <a:r>
              <a:rPr lang="en-US" sz="3600" dirty="0"/>
              <a:t> For God sent not His Son into the world to condemn the world; but that the world through Him might be saved.</a:t>
            </a:r>
          </a:p>
        </p:txBody>
      </p:sp>
    </p:spTree>
    <p:extLst>
      <p:ext uri="{BB962C8B-B14F-4D97-AF65-F5344CB8AC3E}">
        <p14:creationId xmlns:p14="http://schemas.microsoft.com/office/powerpoint/2010/main" val="3376264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a:t>Matthew 22:35-39</a:t>
            </a:r>
          </a:p>
        </p:txBody>
      </p:sp>
      <p:sp>
        <p:nvSpPr>
          <p:cNvPr id="3" name="Content Placeholder 2"/>
          <p:cNvSpPr>
            <a:spLocks noGrp="1"/>
          </p:cNvSpPr>
          <p:nvPr>
            <p:ph idx="1"/>
          </p:nvPr>
        </p:nvSpPr>
        <p:spPr/>
        <p:txBody>
          <a:bodyPr>
            <a:normAutofit fontScale="85000" lnSpcReduction="10000"/>
          </a:bodyPr>
          <a:lstStyle/>
          <a:p>
            <a:pPr marL="0" indent="0" algn="just">
              <a:lnSpc>
                <a:spcPct val="128000"/>
              </a:lnSpc>
              <a:buNone/>
            </a:pPr>
            <a:r>
              <a:rPr lang="en-US" sz="3600" b="1" dirty="0"/>
              <a:t>22:35</a:t>
            </a:r>
            <a:r>
              <a:rPr lang="en-US" sz="3600" dirty="0"/>
              <a:t> Master, which is the great commandment in the law? </a:t>
            </a:r>
            <a:r>
              <a:rPr lang="en-US" sz="3600" b="1" dirty="0"/>
              <a:t>22:36</a:t>
            </a:r>
            <a:r>
              <a:rPr lang="en-US" sz="3600" dirty="0"/>
              <a:t> Jesus said unto him, Thou shalt love the Lord thy God with all thy heart, and with all thy soul, and with all thy mind. </a:t>
            </a:r>
            <a:r>
              <a:rPr lang="en-US" sz="3600" b="1" dirty="0"/>
              <a:t>22:37</a:t>
            </a:r>
            <a:r>
              <a:rPr lang="en-US" sz="3600" dirty="0"/>
              <a:t> This is the first and great commandment. </a:t>
            </a:r>
            <a:r>
              <a:rPr lang="en-US" sz="3600" b="1" dirty="0"/>
              <a:t>22:38</a:t>
            </a:r>
            <a:r>
              <a:rPr lang="en-US" sz="3600" dirty="0"/>
              <a:t> And the second is like unto it; Thou shalt love thy neighbor </a:t>
            </a:r>
            <a:r>
              <a:rPr lang="en-US" sz="3600" b="1" i="1" u="sng" dirty="0">
                <a:ln>
                  <a:solidFill>
                    <a:sysClr val="windowText" lastClr="000000"/>
                  </a:solidFill>
                </a:ln>
              </a:rPr>
              <a:t>as thyself</a:t>
            </a:r>
            <a:r>
              <a:rPr lang="en-US" sz="3600" dirty="0"/>
              <a:t>. </a:t>
            </a:r>
            <a:r>
              <a:rPr lang="en-US" sz="3600" b="1" dirty="0"/>
              <a:t>22:39</a:t>
            </a:r>
            <a:r>
              <a:rPr lang="en-US" sz="3600" dirty="0"/>
              <a:t> On these two commandments hang all the law and the prophets.</a:t>
            </a:r>
          </a:p>
        </p:txBody>
      </p:sp>
    </p:spTree>
    <p:extLst>
      <p:ext uri="{BB962C8B-B14F-4D97-AF65-F5344CB8AC3E}">
        <p14:creationId xmlns:p14="http://schemas.microsoft.com/office/powerpoint/2010/main" val="63785820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4800" b="1" dirty="0"/>
              <a:t>Learning to Love Your Soul</a:t>
            </a:r>
          </a:p>
        </p:txBody>
      </p:sp>
      <p:sp>
        <p:nvSpPr>
          <p:cNvPr id="3" name="Subtitle 2"/>
          <p:cNvSpPr>
            <a:spLocks noGrp="1"/>
          </p:cNvSpPr>
          <p:nvPr>
            <p:ph type="subTitle" idx="1"/>
          </p:nvPr>
        </p:nvSpPr>
        <p:spPr/>
        <p:txBody>
          <a:bodyPr/>
          <a:lstStyle/>
          <a:p>
            <a:r>
              <a:rPr lang="en-US" dirty="0"/>
              <a:t>Spiritually, Mentally, and Emotionally</a:t>
            </a:r>
          </a:p>
        </p:txBody>
      </p:sp>
    </p:spTree>
    <p:extLst>
      <p:ext uri="{BB962C8B-B14F-4D97-AF65-F5344CB8AC3E}">
        <p14:creationId xmlns:p14="http://schemas.microsoft.com/office/powerpoint/2010/main" val="229036320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a:t>Does this relate to Zion and the Kingdom?</a:t>
            </a:r>
          </a:p>
        </p:txBody>
      </p:sp>
      <p:sp>
        <p:nvSpPr>
          <p:cNvPr id="3" name="Content Placeholder 2"/>
          <p:cNvSpPr>
            <a:spLocks noGrp="1"/>
          </p:cNvSpPr>
          <p:nvPr>
            <p:ph idx="1"/>
          </p:nvPr>
        </p:nvSpPr>
        <p:spPr>
          <a:xfrm>
            <a:off x="2412737" y="2414689"/>
            <a:ext cx="7366527" cy="3587525"/>
          </a:xfrm>
        </p:spPr>
        <p:txBody>
          <a:bodyPr>
            <a:noAutofit/>
          </a:bodyPr>
          <a:lstStyle/>
          <a:p>
            <a:pPr marL="0" indent="0" algn="l">
              <a:spcBef>
                <a:spcPts val="0"/>
              </a:spcBef>
              <a:buNone/>
            </a:pPr>
            <a:r>
              <a:rPr lang="en-US" sz="5400" dirty="0"/>
              <a:t>“For this is Zion, </a:t>
            </a:r>
            <a:r>
              <a:rPr lang="en-US" sz="5400" b="1" dirty="0">
                <a:ln>
                  <a:solidFill>
                    <a:sysClr val="windowText" lastClr="000000"/>
                  </a:solidFill>
                </a:ln>
              </a:rPr>
              <a:t>THE PURE IN HEART</a:t>
            </a:r>
            <a:r>
              <a:rPr lang="en-US" sz="5400" dirty="0"/>
              <a:t>.” </a:t>
            </a:r>
          </a:p>
          <a:p>
            <a:pPr marL="0" indent="0" algn="l">
              <a:spcBef>
                <a:spcPts val="0"/>
              </a:spcBef>
              <a:buNone/>
            </a:pPr>
            <a:r>
              <a:rPr lang="en-US" sz="5400" dirty="0"/>
              <a:t>[DC 94:5c]</a:t>
            </a:r>
          </a:p>
        </p:txBody>
      </p:sp>
    </p:spTree>
    <p:extLst>
      <p:ext uri="{BB962C8B-B14F-4D97-AF65-F5344CB8AC3E}">
        <p14:creationId xmlns:p14="http://schemas.microsoft.com/office/powerpoint/2010/main" val="916166317"/>
      </p:ext>
    </p:extLst>
  </p:cSld>
  <p:clrMapOvr>
    <a:masterClrMapping/>
  </p:clrMapOvr>
  <mc:AlternateContent xmlns:mc="http://schemas.openxmlformats.org/markup-compatibility/2006" xmlns:p14="http://schemas.microsoft.com/office/powerpoint/2010/main">
    <mc:Choice Requires="p14">
      <p:transition spd="slow" p14:dur="1300">
        <p14:pan di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268595"/>
            <a:ext cx="10515600" cy="1325563"/>
          </a:xfrm>
        </p:spPr>
        <p:txBody>
          <a:bodyPr>
            <a:normAutofit/>
          </a:bodyPr>
          <a:lstStyle/>
          <a:p>
            <a:r>
              <a:rPr lang="en-US" sz="5400" b="1" dirty="0"/>
              <a:t>Kinesiology</a:t>
            </a:r>
          </a:p>
        </p:txBody>
      </p:sp>
    </p:spTree>
    <p:extLst>
      <p:ext uri="{BB962C8B-B14F-4D97-AF65-F5344CB8AC3E}">
        <p14:creationId xmlns:p14="http://schemas.microsoft.com/office/powerpoint/2010/main" val="2086198369"/>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a:t>Kinesiology</a:t>
            </a:r>
          </a:p>
        </p:txBody>
      </p:sp>
      <p:sp>
        <p:nvSpPr>
          <p:cNvPr id="3" name="Content Placeholder 2"/>
          <p:cNvSpPr>
            <a:spLocks noGrp="1"/>
          </p:cNvSpPr>
          <p:nvPr>
            <p:ph idx="1"/>
          </p:nvPr>
        </p:nvSpPr>
        <p:spPr>
          <a:xfrm>
            <a:off x="307040" y="1825625"/>
            <a:ext cx="4077392" cy="4351338"/>
          </a:xfrm>
        </p:spPr>
        <p:txBody>
          <a:bodyPr>
            <a:normAutofit/>
          </a:bodyPr>
          <a:lstStyle/>
          <a:p>
            <a:pPr marL="0" indent="0">
              <a:spcAft>
                <a:spcPts val="1800"/>
              </a:spcAft>
              <a:buNone/>
            </a:pPr>
            <a:r>
              <a:rPr lang="en-US" sz="3600" dirty="0"/>
              <a:t>“the study of the mechanics of body movements”</a:t>
            </a:r>
          </a:p>
        </p:txBody>
      </p:sp>
      <p:pic>
        <p:nvPicPr>
          <p:cNvPr id="4" name="Content Placeholder 3"/>
          <p:cNvPicPr>
            <a:picLocks noChangeAspect="1"/>
          </p:cNvPicPr>
          <p:nvPr/>
        </p:nvPicPr>
        <p:blipFill rotWithShape="1">
          <a:blip r:embed="rId3" cstate="screen">
            <a:extLst>
              <a:ext uri="{BEBA8EAE-BF5A-486C-A8C5-ECC9F3942E4B}">
                <a14:imgProps xmlns:a14="http://schemas.microsoft.com/office/drawing/2010/main">
                  <a14:imgLayer r:embed="rId4">
                    <a14:imgEffect>
                      <a14:backgroundRemoval t="17308" b="97981" l="17500" r="83906">
                        <a14:foregroundMark x1="22396" y1="26635" x2="28177" y2="21923"/>
                        <a14:foregroundMark x1="28750" y1="21635" x2="33958" y2="24519"/>
                        <a14:foregroundMark x1="34167" y1="25577" x2="37708" y2="35288"/>
                        <a14:foregroundMark x1="35104" y1="26923" x2="36875" y2="31250"/>
                        <a14:foregroundMark x1="37708" y1="36923" x2="37344" y2="44904"/>
                        <a14:foregroundMark x1="36771" y1="47692" x2="31354" y2="55096"/>
                        <a14:foregroundMark x1="22760" y1="26442" x2="20260" y2="32115"/>
                        <a14:foregroundMark x1="20052" y1="32500" x2="19323" y2="38846"/>
                        <a14:foregroundMark x1="19479" y1="41154" x2="21823" y2="50769"/>
                        <a14:foregroundMark x1="23229" y1="52788" x2="28490" y2="56442"/>
                        <a14:foregroundMark x1="27917" y1="26058" x2="31927" y2="31154"/>
                        <a14:foregroundMark x1="26615" y1="30288" x2="27448" y2="51827"/>
                        <a14:foregroundMark x1="29583" y1="33846" x2="30521" y2="49519"/>
                        <a14:foregroundMark x1="43438" y1="25962" x2="49375" y2="21442"/>
                        <a14:foregroundMark x1="51458" y1="22115" x2="56094" y2="26058"/>
                        <a14:foregroundMark x1="56198" y1="26827" x2="58542" y2="34038"/>
                        <a14:foregroundMark x1="58646" y1="41154" x2="56094" y2="51635"/>
                        <a14:foregroundMark x1="55625" y1="51250" x2="51250" y2="56154"/>
                        <a14:foregroundMark x1="43333" y1="26923" x2="41354" y2="30096"/>
                        <a14:foregroundMark x1="41719" y1="29712" x2="40260" y2="39904"/>
                        <a14:foregroundMark x1="40521" y1="42500" x2="42552" y2="50288"/>
                        <a14:foregroundMark x1="49479" y1="33654" x2="45469" y2="46635"/>
                        <a14:foregroundMark x1="50313" y1="31250" x2="52292" y2="43365"/>
                        <a14:foregroundMark x1="42865" y1="50769" x2="47344" y2="55962"/>
                        <a14:foregroundMark x1="63125" y1="49231" x2="69219" y2="56442"/>
                        <a14:foregroundMark x1="62083" y1="31154" x2="62917" y2="48654"/>
                        <a14:foregroundMark x1="62396" y1="30385" x2="70417" y2="21442"/>
                        <a14:foregroundMark x1="68646" y1="22692" x2="63594" y2="26923"/>
                        <a14:foregroundMark x1="73958" y1="23365" x2="78073" y2="29423"/>
                        <a14:foregroundMark x1="78438" y1="30096" x2="79635" y2="41442"/>
                        <a14:foregroundMark x1="78802" y1="47019" x2="76667" y2="51827"/>
                        <a14:foregroundMark x1="74635" y1="40769" x2="74323" y2="50385"/>
                        <a14:foregroundMark x1="66406" y1="41442" x2="66875" y2="49904"/>
                        <a14:foregroundMark x1="61615" y1="35096" x2="62187" y2="47019"/>
                        <a14:foregroundMark x1="76302" y1="52019" x2="70208" y2="56442"/>
                        <a14:foregroundMark x1="70208" y1="27500" x2="70521" y2="39904"/>
                        <a14:foregroundMark x1="66458" y1="31923" x2="69010" y2="39904"/>
                        <a14:foregroundMark x1="74323" y1="31154" x2="72448" y2="40385"/>
                        <a14:foregroundMark x1="44740" y1="67981" x2="42865" y2="82500"/>
                        <a14:foregroundMark x1="32656" y1="74231" x2="42188" y2="87885"/>
                        <a14:foregroundMark x1="33021" y1="63365" x2="40729" y2="58654"/>
                        <a14:foregroundMark x1="41927" y1="59904" x2="46667" y2="65577"/>
                        <a14:foregroundMark x1="46875" y1="66635" x2="48281" y2="78365"/>
                        <a14:foregroundMark x1="47448" y1="68654" x2="48854" y2="76250"/>
                        <a14:foregroundMark x1="32656" y1="64038" x2="30260" y2="72115"/>
                        <a14:foregroundMark x1="30729" y1="81442" x2="32656" y2="88846"/>
                        <a14:foregroundMark x1="33125" y1="89038" x2="39583" y2="92981"/>
                        <a14:foregroundMark x1="54427" y1="62788" x2="58802" y2="58846"/>
                        <a14:foregroundMark x1="59115" y1="59038" x2="63958" y2="59904"/>
                        <a14:foregroundMark x1="64792" y1="61250" x2="68177" y2="67981"/>
                        <a14:foregroundMark x1="68542" y1="69038" x2="69375" y2="76827"/>
                        <a14:foregroundMark x1="69010" y1="79904" x2="67500" y2="86442"/>
                        <a14:foregroundMark x1="66927" y1="87692" x2="61510" y2="93558"/>
                        <a14:foregroundMark x1="54167" y1="63173" x2="51146" y2="72019"/>
                        <a14:foregroundMark x1="51094" y1="72885" x2="51354" y2="81250"/>
                        <a14:foregroundMark x1="51354" y1="81250" x2="54740" y2="89423"/>
                        <a14:foregroundMark x1="58802" y1="66154" x2="54792" y2="79423"/>
                        <a14:foregroundMark x1="60625" y1="65769" x2="64531" y2="72115"/>
                        <a14:foregroundMark x1="64635" y1="72885" x2="62552" y2="84038"/>
                      </a14:backgroundRemoval>
                    </a14:imgEffect>
                  </a14:imgLayer>
                </a14:imgProps>
              </a:ext>
              <a:ext uri="{28A0092B-C50C-407E-A947-70E740481C1C}">
                <a14:useLocalDpi xmlns:a14="http://schemas.microsoft.com/office/drawing/2010/main"/>
              </a:ext>
            </a:extLst>
          </a:blip>
          <a:srcRect l="15495" t="18863" r="18084"/>
          <a:stretch/>
        </p:blipFill>
        <p:spPr>
          <a:xfrm>
            <a:off x="4068838" y="1335686"/>
            <a:ext cx="7809396" cy="5167312"/>
          </a:xfrm>
          <a:prstGeom prst="rect">
            <a:avLst/>
          </a:prstGeom>
        </p:spPr>
      </p:pic>
    </p:spTree>
    <p:extLst>
      <p:ext uri="{BB962C8B-B14F-4D97-AF65-F5344CB8AC3E}">
        <p14:creationId xmlns:p14="http://schemas.microsoft.com/office/powerpoint/2010/main" val="3306502740"/>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a:t>Kinesiology</a:t>
            </a:r>
          </a:p>
        </p:txBody>
      </p:sp>
      <p:sp>
        <p:nvSpPr>
          <p:cNvPr id="3" name="Content Placeholder 2"/>
          <p:cNvSpPr>
            <a:spLocks noGrp="1"/>
          </p:cNvSpPr>
          <p:nvPr>
            <p:ph idx="1"/>
          </p:nvPr>
        </p:nvSpPr>
        <p:spPr>
          <a:xfrm>
            <a:off x="307040" y="1825625"/>
            <a:ext cx="4077392" cy="4351338"/>
          </a:xfrm>
        </p:spPr>
        <p:txBody>
          <a:bodyPr>
            <a:normAutofit/>
          </a:bodyPr>
          <a:lstStyle/>
          <a:p>
            <a:pPr marL="0" indent="0">
              <a:spcAft>
                <a:spcPts val="1800"/>
              </a:spcAft>
              <a:buNone/>
            </a:pPr>
            <a:r>
              <a:rPr lang="en-US" sz="3600" dirty="0"/>
              <a:t>“the study of the mechanics of body movements”</a:t>
            </a:r>
          </a:p>
        </p:txBody>
      </p:sp>
      <p:pic>
        <p:nvPicPr>
          <p:cNvPr id="4" name="Content Placeholder 3"/>
          <p:cNvPicPr>
            <a:picLocks noChangeAspect="1"/>
          </p:cNvPicPr>
          <p:nvPr/>
        </p:nvPicPr>
        <p:blipFill rotWithShape="1">
          <a:blip r:embed="rId3" cstate="screen">
            <a:extLst>
              <a:ext uri="{BEBA8EAE-BF5A-486C-A8C5-ECC9F3942E4B}">
                <a14:imgProps xmlns:a14="http://schemas.microsoft.com/office/drawing/2010/main">
                  <a14:imgLayer r:embed="rId4">
                    <a14:imgEffect>
                      <a14:backgroundRemoval t="17308" b="97981" l="17500" r="83906">
                        <a14:foregroundMark x1="22396" y1="26635" x2="28177" y2="21923"/>
                        <a14:foregroundMark x1="28750" y1="21635" x2="33958" y2="24519"/>
                        <a14:foregroundMark x1="34167" y1="25577" x2="37708" y2="35288"/>
                        <a14:foregroundMark x1="35104" y1="26923" x2="36875" y2="31250"/>
                        <a14:foregroundMark x1="37708" y1="36923" x2="37344" y2="44904"/>
                        <a14:foregroundMark x1="36771" y1="47692" x2="31354" y2="55096"/>
                        <a14:foregroundMark x1="22760" y1="26442" x2="20260" y2="32115"/>
                        <a14:foregroundMark x1="20052" y1="32500" x2="19323" y2="38846"/>
                        <a14:foregroundMark x1="19479" y1="41154" x2="21823" y2="50769"/>
                        <a14:foregroundMark x1="23229" y1="52788" x2="28490" y2="56442"/>
                        <a14:foregroundMark x1="27917" y1="26058" x2="31927" y2="31154"/>
                        <a14:foregroundMark x1="26615" y1="30288" x2="27448" y2="51827"/>
                        <a14:foregroundMark x1="29583" y1="33846" x2="30521" y2="49519"/>
                        <a14:foregroundMark x1="43438" y1="25962" x2="49375" y2="21442"/>
                        <a14:foregroundMark x1="51458" y1="22115" x2="56094" y2="26058"/>
                        <a14:foregroundMark x1="56198" y1="26827" x2="58542" y2="34038"/>
                        <a14:foregroundMark x1="58646" y1="41154" x2="56094" y2="51635"/>
                        <a14:foregroundMark x1="55625" y1="51250" x2="51250" y2="56154"/>
                        <a14:foregroundMark x1="43333" y1="26923" x2="41354" y2="30096"/>
                        <a14:foregroundMark x1="41719" y1="29712" x2="40260" y2="39904"/>
                        <a14:foregroundMark x1="40521" y1="42500" x2="42552" y2="50288"/>
                        <a14:foregroundMark x1="49479" y1="33654" x2="45469" y2="46635"/>
                        <a14:foregroundMark x1="50313" y1="31250" x2="52292" y2="43365"/>
                        <a14:foregroundMark x1="42865" y1="50769" x2="47344" y2="55962"/>
                        <a14:foregroundMark x1="63125" y1="49231" x2="69219" y2="56442"/>
                        <a14:foregroundMark x1="62083" y1="31154" x2="62917" y2="48654"/>
                        <a14:foregroundMark x1="62396" y1="30385" x2="70417" y2="21442"/>
                        <a14:foregroundMark x1="68646" y1="22692" x2="63594" y2="26923"/>
                        <a14:foregroundMark x1="73958" y1="23365" x2="78073" y2="29423"/>
                        <a14:foregroundMark x1="78438" y1="30096" x2="79635" y2="41442"/>
                        <a14:foregroundMark x1="78802" y1="47019" x2="76667" y2="51827"/>
                        <a14:foregroundMark x1="74635" y1="40769" x2="74323" y2="50385"/>
                        <a14:foregroundMark x1="66406" y1="41442" x2="66875" y2="49904"/>
                        <a14:foregroundMark x1="61615" y1="35096" x2="62187" y2="47019"/>
                        <a14:foregroundMark x1="76302" y1="52019" x2="70208" y2="56442"/>
                        <a14:foregroundMark x1="70208" y1="27500" x2="70521" y2="39904"/>
                        <a14:foregroundMark x1="66458" y1="31923" x2="69010" y2="39904"/>
                        <a14:foregroundMark x1="74323" y1="31154" x2="72448" y2="40385"/>
                        <a14:foregroundMark x1="44740" y1="67981" x2="42865" y2="82500"/>
                        <a14:foregroundMark x1="32656" y1="74231" x2="42188" y2="87885"/>
                        <a14:foregroundMark x1="33021" y1="63365" x2="40729" y2="58654"/>
                        <a14:foregroundMark x1="41927" y1="59904" x2="46667" y2="65577"/>
                        <a14:foregroundMark x1="46875" y1="66635" x2="48281" y2="78365"/>
                        <a14:foregroundMark x1="47448" y1="68654" x2="48854" y2="76250"/>
                        <a14:foregroundMark x1="32656" y1="64038" x2="30260" y2="72115"/>
                        <a14:foregroundMark x1="30729" y1="81442" x2="32656" y2="88846"/>
                        <a14:foregroundMark x1="33125" y1="89038" x2="39583" y2="92981"/>
                        <a14:foregroundMark x1="54427" y1="62788" x2="58802" y2="58846"/>
                        <a14:foregroundMark x1="59115" y1="59038" x2="63958" y2="59904"/>
                        <a14:foregroundMark x1="64792" y1="61250" x2="68177" y2="67981"/>
                        <a14:foregroundMark x1="68542" y1="69038" x2="69375" y2="76827"/>
                        <a14:foregroundMark x1="69010" y1="79904" x2="67500" y2="86442"/>
                        <a14:foregroundMark x1="66927" y1="87692" x2="61510" y2="93558"/>
                        <a14:foregroundMark x1="54167" y1="63173" x2="51146" y2="72019"/>
                        <a14:foregroundMark x1="51094" y1="72885" x2="51354" y2="81250"/>
                        <a14:foregroundMark x1="51354" y1="81250" x2="54740" y2="89423"/>
                        <a14:foregroundMark x1="58802" y1="66154" x2="54792" y2="79423"/>
                        <a14:foregroundMark x1="60625" y1="65769" x2="64531" y2="72115"/>
                        <a14:foregroundMark x1="64635" y1="72885" x2="62552" y2="84038"/>
                      </a14:backgroundRemoval>
                    </a14:imgEffect>
                  </a14:imgLayer>
                </a14:imgProps>
              </a:ext>
              <a:ext uri="{28A0092B-C50C-407E-A947-70E740481C1C}">
                <a14:useLocalDpi xmlns:a14="http://schemas.microsoft.com/office/drawing/2010/main"/>
              </a:ext>
            </a:extLst>
          </a:blip>
          <a:srcRect l="15495" t="18863" r="18084"/>
          <a:stretch/>
        </p:blipFill>
        <p:spPr>
          <a:xfrm>
            <a:off x="6096000" y="235355"/>
            <a:ext cx="4398911" cy="2910666"/>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75831" y="3146021"/>
            <a:ext cx="5039248" cy="3358678"/>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069681161"/>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a:t>Helaman 2:74-75</a:t>
            </a:r>
          </a:p>
        </p:txBody>
      </p:sp>
      <p:sp>
        <p:nvSpPr>
          <p:cNvPr id="3" name="Content Placeholder 2"/>
          <p:cNvSpPr>
            <a:spLocks noGrp="1"/>
          </p:cNvSpPr>
          <p:nvPr>
            <p:ph idx="1"/>
          </p:nvPr>
        </p:nvSpPr>
        <p:spPr/>
        <p:txBody>
          <a:bodyPr>
            <a:noAutofit/>
          </a:bodyPr>
          <a:lstStyle/>
          <a:p>
            <a:pPr marL="0" indent="0" algn="just">
              <a:lnSpc>
                <a:spcPct val="108000"/>
              </a:lnSpc>
              <a:buNone/>
            </a:pPr>
            <a:r>
              <a:rPr lang="en-US" sz="2900" b="1" dirty="0"/>
              <a:t>2:74</a:t>
            </a:r>
            <a:r>
              <a:rPr lang="en-US" sz="2900" dirty="0"/>
              <a:t> And now my sons, remember, remember that it is upon the rock of our Redeemer, who is Christ, the Son of God, that ye </a:t>
            </a:r>
            <a:r>
              <a:rPr lang="en-US" sz="2900" b="1" i="1" u="sng" dirty="0">
                <a:ln>
                  <a:solidFill>
                    <a:sysClr val="windowText" lastClr="000000"/>
                  </a:solidFill>
                </a:ln>
              </a:rPr>
              <a:t>must</a:t>
            </a:r>
            <a:r>
              <a:rPr lang="en-US" sz="2900" dirty="0"/>
              <a:t> build your foundation, that when the devil </a:t>
            </a:r>
            <a:r>
              <a:rPr lang="en-US" sz="2900" b="1" i="1" u="sng" dirty="0">
                <a:ln>
                  <a:solidFill>
                    <a:sysClr val="windowText" lastClr="000000"/>
                  </a:solidFill>
                </a:ln>
              </a:rPr>
              <a:t>shall</a:t>
            </a:r>
            <a:r>
              <a:rPr lang="en-US" sz="2900" dirty="0"/>
              <a:t> send forth his mighty winds; yea, his shafts in the whirlwind; </a:t>
            </a:r>
            <a:r>
              <a:rPr lang="en-US" sz="2900" b="1" dirty="0"/>
              <a:t>2:75</a:t>
            </a:r>
            <a:r>
              <a:rPr lang="en-US" sz="2900" dirty="0"/>
              <a:t> Yea, when all his hail and his mighty storm shall beat upon you, it shall have </a:t>
            </a:r>
            <a:r>
              <a:rPr lang="en-US" sz="2900" b="1" i="1" u="sng" dirty="0">
                <a:ln>
                  <a:solidFill>
                    <a:sysClr val="windowText" lastClr="000000"/>
                  </a:solidFill>
                </a:ln>
              </a:rPr>
              <a:t>no</a:t>
            </a:r>
            <a:r>
              <a:rPr lang="en-US" sz="2900" dirty="0"/>
              <a:t> power over you, to drag you down to the gulf of misery and endless wo, because of the rock upon which ye are built, which is a </a:t>
            </a:r>
            <a:r>
              <a:rPr lang="en-US" sz="2900" b="1" i="1" u="sng" dirty="0">
                <a:ln>
                  <a:solidFill>
                    <a:sysClr val="windowText" lastClr="000000"/>
                  </a:solidFill>
                </a:ln>
              </a:rPr>
              <a:t>sure</a:t>
            </a:r>
            <a:r>
              <a:rPr lang="en-US" sz="2900" dirty="0"/>
              <a:t> foundation, a foundation whereon if men build, they </a:t>
            </a:r>
            <a:r>
              <a:rPr lang="en-US" sz="2900" b="1" i="1" u="sng" dirty="0">
                <a:ln>
                  <a:solidFill>
                    <a:sysClr val="windowText" lastClr="000000"/>
                  </a:solidFill>
                </a:ln>
              </a:rPr>
              <a:t>can not</a:t>
            </a:r>
            <a:r>
              <a:rPr lang="en-US" sz="2900" dirty="0"/>
              <a:t> fall. </a:t>
            </a:r>
          </a:p>
        </p:txBody>
      </p:sp>
    </p:spTree>
    <p:extLst>
      <p:ext uri="{BB962C8B-B14F-4D97-AF65-F5344CB8AC3E}">
        <p14:creationId xmlns:p14="http://schemas.microsoft.com/office/powerpoint/2010/main" val="204871413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normAutofit/>
          </a:bodyPr>
          <a:lstStyle/>
          <a:p>
            <a:pPr algn="ctr"/>
            <a:r>
              <a:rPr lang="en-US" sz="3600" dirty="0"/>
              <a:t>Dysfunctional and Compensatory Movement</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749289939"/>
              </p:ext>
            </p:extLst>
          </p:nvPr>
        </p:nvGraphicFramePr>
        <p:xfrm>
          <a:off x="457200" y="867508"/>
          <a:ext cx="11268635" cy="59904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4269469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graphicEl>
                                              <a:dgm id="{D464E974-5D2E-4067-9EE9-9ADE74A5E33E}"/>
                                            </p:graphicEl>
                                          </p:spTgt>
                                        </p:tgtEl>
                                        <p:attrNameLst>
                                          <p:attrName>style.visibility</p:attrName>
                                        </p:attrNameLst>
                                      </p:cBhvr>
                                      <p:to>
                                        <p:strVal val="visible"/>
                                      </p:to>
                                    </p:set>
                                    <p:animEffect transition="in" filter="fade">
                                      <p:cBhvr>
                                        <p:cTn id="7" dur="500"/>
                                        <p:tgtEl>
                                          <p:spTgt spid="6">
                                            <p:graphicEl>
                                              <a:dgm id="{D464E974-5D2E-4067-9EE9-9ADE74A5E33E}"/>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graphicEl>
                                              <a:dgm id="{A53D8378-A353-46CC-B7B3-19BC770A37D1}"/>
                                            </p:graphicEl>
                                          </p:spTgt>
                                        </p:tgtEl>
                                        <p:attrNameLst>
                                          <p:attrName>style.visibility</p:attrName>
                                        </p:attrNameLst>
                                      </p:cBhvr>
                                      <p:to>
                                        <p:strVal val="visible"/>
                                      </p:to>
                                    </p:set>
                                    <p:animEffect transition="in" filter="wipe(left)">
                                      <p:cBhvr>
                                        <p:cTn id="12" dur="750"/>
                                        <p:tgtEl>
                                          <p:spTgt spid="6">
                                            <p:graphicEl>
                                              <a:dgm id="{A53D8378-A353-46CC-B7B3-19BC770A37D1}"/>
                                            </p:graphic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6">
                                            <p:graphicEl>
                                              <a:dgm id="{32F928DB-5C11-4A99-93DF-DB4384F29D9E}"/>
                                            </p:graphicEl>
                                          </p:spTgt>
                                        </p:tgtEl>
                                        <p:attrNameLst>
                                          <p:attrName>style.visibility</p:attrName>
                                        </p:attrNameLst>
                                      </p:cBhvr>
                                      <p:to>
                                        <p:strVal val="visible"/>
                                      </p:to>
                                    </p:set>
                                    <p:animEffect transition="in" filter="fade">
                                      <p:cBhvr>
                                        <p:cTn id="15" dur="500"/>
                                        <p:tgtEl>
                                          <p:spTgt spid="6">
                                            <p:graphicEl>
                                              <a:dgm id="{32F928DB-5C11-4A99-93DF-DB4384F29D9E}"/>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2" fill="hold" grpId="0" nodeType="clickEffect">
                                  <p:stCondLst>
                                    <p:cond delay="0"/>
                                  </p:stCondLst>
                                  <p:childTnLst>
                                    <p:set>
                                      <p:cBhvr>
                                        <p:cTn id="19" dur="1" fill="hold">
                                          <p:stCondLst>
                                            <p:cond delay="0"/>
                                          </p:stCondLst>
                                        </p:cTn>
                                        <p:tgtEl>
                                          <p:spTgt spid="6">
                                            <p:graphicEl>
                                              <a:dgm id="{D84B29A7-0079-465F-8647-B31FBE386274}"/>
                                            </p:graphicEl>
                                          </p:spTgt>
                                        </p:tgtEl>
                                        <p:attrNameLst>
                                          <p:attrName>style.visibility</p:attrName>
                                        </p:attrNameLst>
                                      </p:cBhvr>
                                      <p:to>
                                        <p:strVal val="visible"/>
                                      </p:to>
                                    </p:set>
                                    <p:animEffect transition="in" filter="wipe(right)">
                                      <p:cBhvr>
                                        <p:cTn id="20" dur="750"/>
                                        <p:tgtEl>
                                          <p:spTgt spid="6">
                                            <p:graphicEl>
                                              <a:dgm id="{D84B29A7-0079-465F-8647-B31FBE386274}"/>
                                            </p:graphic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6">
                                            <p:graphicEl>
                                              <a:dgm id="{A30FC7A2-6AEE-4B59-8DFA-3E4C20021D1B}"/>
                                            </p:graphicEl>
                                          </p:spTgt>
                                        </p:tgtEl>
                                        <p:attrNameLst>
                                          <p:attrName>style.visibility</p:attrName>
                                        </p:attrNameLst>
                                      </p:cBhvr>
                                      <p:to>
                                        <p:strVal val="visible"/>
                                      </p:to>
                                    </p:set>
                                    <p:animEffect transition="in" filter="fade">
                                      <p:cBhvr>
                                        <p:cTn id="23" dur="500"/>
                                        <p:tgtEl>
                                          <p:spTgt spid="6">
                                            <p:graphicEl>
                                              <a:dgm id="{A30FC7A2-6AEE-4B59-8DFA-3E4C20021D1B}"/>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6">
                                            <p:graphicEl>
                                              <a:dgm id="{37241CE4-77F8-4FC4-A53B-4D7594822AB3}"/>
                                            </p:graphicEl>
                                          </p:spTgt>
                                        </p:tgtEl>
                                        <p:attrNameLst>
                                          <p:attrName>style.visibility</p:attrName>
                                        </p:attrNameLst>
                                      </p:cBhvr>
                                      <p:to>
                                        <p:strVal val="visible"/>
                                      </p:to>
                                    </p:set>
                                    <p:animEffect transition="in" filter="wipe(down)">
                                      <p:cBhvr>
                                        <p:cTn id="28" dur="500"/>
                                        <p:tgtEl>
                                          <p:spTgt spid="6">
                                            <p:graphicEl>
                                              <a:dgm id="{37241CE4-77F8-4FC4-A53B-4D7594822AB3}"/>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uiExpand="1">
        <p:bldSub>
          <a:bldDgm bld="one"/>
        </p:bldSub>
      </p:bldGraphic>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356850" y="1690688"/>
            <a:ext cx="2468880" cy="1209368"/>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Muscular </a:t>
            </a:r>
          </a:p>
          <a:p>
            <a:pPr algn="ctr"/>
            <a:r>
              <a:rPr lang="en-US" sz="3200" dirty="0"/>
              <a:t>Imbalance</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838200" y="3154232"/>
            <a:ext cx="5207599" cy="346505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96849964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356850" y="1690688"/>
            <a:ext cx="2468880" cy="1209368"/>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Muscular </a:t>
            </a:r>
          </a:p>
          <a:p>
            <a:pPr algn="ctr"/>
            <a:r>
              <a:rPr lang="en-US" sz="3200" dirty="0"/>
              <a:t>Imbalance</a:t>
            </a:r>
          </a:p>
        </p:txBody>
      </p:sp>
      <p:sp>
        <p:nvSpPr>
          <p:cNvPr id="6" name="Rectangle 5"/>
          <p:cNvSpPr/>
          <p:nvPr/>
        </p:nvSpPr>
        <p:spPr>
          <a:xfrm>
            <a:off x="4857133" y="1690688"/>
            <a:ext cx="2468880" cy="1209368"/>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Muscular </a:t>
            </a:r>
          </a:p>
          <a:p>
            <a:pPr algn="ctr"/>
            <a:r>
              <a:rPr lang="en-US" sz="3200" dirty="0"/>
              <a:t>Weakness</a:t>
            </a:r>
          </a:p>
        </p:txBody>
      </p:sp>
      <p:sp>
        <p:nvSpPr>
          <p:cNvPr id="9" name="Right Arrow 8"/>
          <p:cNvSpPr/>
          <p:nvPr/>
        </p:nvSpPr>
        <p:spPr>
          <a:xfrm>
            <a:off x="3825730" y="1869256"/>
            <a:ext cx="1031403" cy="852231"/>
          </a:xfrm>
          <a:prstGeom prst="rightArrow">
            <a:avLst/>
          </a:prstGeom>
          <a:solidFill>
            <a:schemeClr val="bg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54907" y="3251048"/>
            <a:ext cx="5848177" cy="3289599"/>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5738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356850" y="1690688"/>
            <a:ext cx="2468880" cy="1209368"/>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Muscular </a:t>
            </a:r>
          </a:p>
          <a:p>
            <a:pPr algn="ctr"/>
            <a:r>
              <a:rPr lang="en-US" sz="3200" dirty="0"/>
              <a:t>Imbalance</a:t>
            </a:r>
          </a:p>
        </p:txBody>
      </p:sp>
      <p:sp>
        <p:nvSpPr>
          <p:cNvPr id="6" name="Rectangle 5"/>
          <p:cNvSpPr/>
          <p:nvPr/>
        </p:nvSpPr>
        <p:spPr>
          <a:xfrm>
            <a:off x="4857133" y="1690688"/>
            <a:ext cx="2468880" cy="1209368"/>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Muscular </a:t>
            </a:r>
          </a:p>
          <a:p>
            <a:pPr algn="ctr"/>
            <a:r>
              <a:rPr lang="en-US" sz="3200" dirty="0"/>
              <a:t>Weakness</a:t>
            </a:r>
          </a:p>
        </p:txBody>
      </p:sp>
      <p:sp>
        <p:nvSpPr>
          <p:cNvPr id="7" name="Rectangle 6"/>
          <p:cNvSpPr/>
          <p:nvPr/>
        </p:nvSpPr>
        <p:spPr>
          <a:xfrm>
            <a:off x="8357416" y="1690688"/>
            <a:ext cx="2468880" cy="1209368"/>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Irregular </a:t>
            </a:r>
          </a:p>
          <a:p>
            <a:pPr algn="ctr"/>
            <a:r>
              <a:rPr lang="en-US" sz="2400" dirty="0"/>
              <a:t>Movement</a:t>
            </a:r>
          </a:p>
        </p:txBody>
      </p:sp>
      <p:sp>
        <p:nvSpPr>
          <p:cNvPr id="9" name="Right Arrow 8"/>
          <p:cNvSpPr/>
          <p:nvPr/>
        </p:nvSpPr>
        <p:spPr>
          <a:xfrm>
            <a:off x="3825730" y="1869256"/>
            <a:ext cx="1031403" cy="852231"/>
          </a:xfrm>
          <a:prstGeom prst="rightArrow">
            <a:avLst/>
          </a:prstGeom>
          <a:solidFill>
            <a:schemeClr val="bg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ight Arrow 9"/>
          <p:cNvSpPr/>
          <p:nvPr/>
        </p:nvSpPr>
        <p:spPr>
          <a:xfrm>
            <a:off x="7326013" y="1869256"/>
            <a:ext cx="1031403" cy="852231"/>
          </a:xfrm>
          <a:prstGeom prst="rightArrow">
            <a:avLst/>
          </a:prstGeom>
          <a:solidFill>
            <a:schemeClr val="bg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5933503" y="3078624"/>
            <a:ext cx="5420297" cy="3601875"/>
          </a:xfrm>
          <a:prstGeom prst="rect">
            <a:avLst/>
          </a:prstGeom>
          <a:effectLst>
            <a:outerShdw blurRad="50800" dist="38100" dir="2700000" algn="tl" rotWithShape="0">
              <a:prstClr val="black">
                <a:alpha val="40000"/>
              </a:prstClr>
            </a:outerShdw>
          </a:effectLst>
        </p:spPr>
      </p:pic>
      <p:sp>
        <p:nvSpPr>
          <p:cNvPr id="8" name="Rectangle 7"/>
          <p:cNvSpPr/>
          <p:nvPr/>
        </p:nvSpPr>
        <p:spPr>
          <a:xfrm>
            <a:off x="1356850" y="4066792"/>
            <a:ext cx="3674509" cy="2114551"/>
          </a:xfrm>
          <a:prstGeom prst="rect">
            <a:avLst/>
          </a:prstGeom>
          <a:effectLst>
            <a:outerShdw blurRad="50800" dist="38100" dir="2700000" algn="tl" rotWithShape="0">
              <a:prstClr val="black">
                <a:alpha val="40000"/>
              </a:prstClr>
            </a:outerShdw>
          </a:effectLst>
        </p:spPr>
        <p:style>
          <a:lnRef idx="0">
            <a:schemeClr val="dk1"/>
          </a:lnRef>
          <a:fillRef idx="3">
            <a:schemeClr val="dk1"/>
          </a:fillRef>
          <a:effectRef idx="3">
            <a:schemeClr val="dk1"/>
          </a:effectRef>
          <a:fontRef idx="minor">
            <a:schemeClr val="lt1"/>
          </a:fontRef>
        </p:style>
        <p:txBody>
          <a:bodyPr rtlCol="0" anchor="ctr"/>
          <a:lstStyle/>
          <a:p>
            <a:pPr algn="ctr"/>
            <a:r>
              <a:rPr lang="en-US" sz="3200" dirty="0" smtClean="0"/>
              <a:t>Dysfunctional or Compensatory </a:t>
            </a:r>
          </a:p>
          <a:p>
            <a:pPr algn="ctr"/>
            <a:r>
              <a:rPr lang="en-US" sz="3200" dirty="0" smtClean="0"/>
              <a:t>Movement Pattern</a:t>
            </a:r>
            <a:endParaRPr lang="en-US" sz="3200" dirty="0"/>
          </a:p>
        </p:txBody>
      </p:sp>
    </p:spTree>
    <p:extLst>
      <p:ext uri="{BB962C8B-B14F-4D97-AF65-F5344CB8AC3E}">
        <p14:creationId xmlns:p14="http://schemas.microsoft.com/office/powerpoint/2010/main" val="1887286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a:t>3-Step Process to Healing</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726301348"/>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91535378"/>
      </p:ext>
    </p:extLst>
  </p:cSld>
  <p:clrMapOvr>
    <a:masterClrMapping/>
  </p:clrMapOvr>
  <mc:AlternateContent xmlns:mc="http://schemas.openxmlformats.org/markup-compatibility/2006" xmlns:p14="http://schemas.microsoft.com/office/powerpoint/2010/main">
    <mc:Choice Requires="p14">
      <p:transition spd="slow" p14:dur="1300">
        <p14:pan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graphicEl>
                                              <a:dgm id="{2C567465-0A82-45D0-B57B-3D1B73A6D043}"/>
                                            </p:graphicEl>
                                          </p:spTgt>
                                        </p:tgtEl>
                                        <p:attrNameLst>
                                          <p:attrName>style.visibility</p:attrName>
                                        </p:attrNameLst>
                                      </p:cBhvr>
                                      <p:to>
                                        <p:strVal val="visible"/>
                                      </p:to>
                                    </p:set>
                                    <p:animEffect transition="in" filter="fade">
                                      <p:cBhvr>
                                        <p:cTn id="7" dur="500"/>
                                        <p:tgtEl>
                                          <p:spTgt spid="4">
                                            <p:graphicEl>
                                              <a:dgm id="{2C567465-0A82-45D0-B57B-3D1B73A6D043}"/>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graphicEl>
                                              <a:dgm id="{0EA717DD-8F39-4D3E-A8FA-D0A15AB7A5BF}"/>
                                            </p:graphicEl>
                                          </p:spTgt>
                                        </p:tgtEl>
                                        <p:attrNameLst>
                                          <p:attrName>style.visibility</p:attrName>
                                        </p:attrNameLst>
                                      </p:cBhvr>
                                      <p:to>
                                        <p:strVal val="visible"/>
                                      </p:to>
                                    </p:set>
                                    <p:animEffect transition="in" filter="fade">
                                      <p:cBhvr>
                                        <p:cTn id="12" dur="500"/>
                                        <p:tgtEl>
                                          <p:spTgt spid="4">
                                            <p:graphicEl>
                                              <a:dgm id="{0EA717DD-8F39-4D3E-A8FA-D0A15AB7A5BF}"/>
                                            </p:graphic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
                                            <p:graphicEl>
                                              <a:dgm id="{0A80A634-BC29-4933-89BD-A2FD5BF9B132}"/>
                                            </p:graphicEl>
                                          </p:spTgt>
                                        </p:tgtEl>
                                        <p:attrNameLst>
                                          <p:attrName>style.visibility</p:attrName>
                                        </p:attrNameLst>
                                      </p:cBhvr>
                                      <p:to>
                                        <p:strVal val="visible"/>
                                      </p:to>
                                    </p:set>
                                    <p:animEffect transition="in" filter="fade">
                                      <p:cBhvr>
                                        <p:cTn id="15" dur="500"/>
                                        <p:tgtEl>
                                          <p:spTgt spid="4">
                                            <p:graphicEl>
                                              <a:dgm id="{0A80A634-BC29-4933-89BD-A2FD5BF9B132}"/>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4">
                                            <p:graphicEl>
                                              <a:dgm id="{47616F9F-7EE2-44FA-BFD8-7B5036F6CFFF}"/>
                                            </p:graphicEl>
                                          </p:spTgt>
                                        </p:tgtEl>
                                        <p:attrNameLst>
                                          <p:attrName>style.visibility</p:attrName>
                                        </p:attrNameLst>
                                      </p:cBhvr>
                                      <p:to>
                                        <p:strVal val="visible"/>
                                      </p:to>
                                    </p:set>
                                    <p:animEffect transition="in" filter="fade">
                                      <p:cBhvr>
                                        <p:cTn id="20" dur="500"/>
                                        <p:tgtEl>
                                          <p:spTgt spid="4">
                                            <p:graphicEl>
                                              <a:dgm id="{47616F9F-7EE2-44FA-BFD8-7B5036F6CFFF}"/>
                                            </p:graphic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4">
                                            <p:graphicEl>
                                              <a:dgm id="{022C0811-9FF0-4F41-B9B5-555504B3AEEF}"/>
                                            </p:graphicEl>
                                          </p:spTgt>
                                        </p:tgtEl>
                                        <p:attrNameLst>
                                          <p:attrName>style.visibility</p:attrName>
                                        </p:attrNameLst>
                                      </p:cBhvr>
                                      <p:to>
                                        <p:strVal val="visible"/>
                                      </p:to>
                                    </p:set>
                                    <p:animEffect transition="in" filter="fade">
                                      <p:cBhvr>
                                        <p:cTn id="23" dur="500"/>
                                        <p:tgtEl>
                                          <p:spTgt spid="4">
                                            <p:graphicEl>
                                              <a:dgm id="{022C0811-9FF0-4F41-B9B5-555504B3AEEF}"/>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1677" y="5441216"/>
            <a:ext cx="11148646" cy="1325563"/>
          </a:xfrm>
        </p:spPr>
        <p:txBody>
          <a:bodyPr>
            <a:normAutofit/>
          </a:bodyPr>
          <a:lstStyle/>
          <a:p>
            <a:r>
              <a:rPr lang="en-US" sz="4800" b="1" dirty="0"/>
              <a:t>How do you identify yourself?</a:t>
            </a:r>
          </a:p>
        </p:txBody>
      </p:sp>
    </p:spTree>
    <p:extLst>
      <p:ext uri="{BB962C8B-B14F-4D97-AF65-F5344CB8AC3E}">
        <p14:creationId xmlns:p14="http://schemas.microsoft.com/office/powerpoint/2010/main" val="793910032"/>
      </p:ext>
    </p:extLst>
  </p:cSld>
  <p:clrMapOvr>
    <a:masterClrMapping/>
  </p:clrMapOvr>
  <mc:AlternateContent xmlns:mc="http://schemas.openxmlformats.org/markup-compatibility/2006" xmlns:p14="http://schemas.microsoft.com/office/powerpoint/2010/main">
    <mc:Choice Requires="p14">
      <p:transition spd="slow" p14:dur="1300">
        <p14:pan dir="r"/>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normAutofit/>
          </a:bodyPr>
          <a:lstStyle/>
          <a:p>
            <a:pPr algn="ctr"/>
            <a:r>
              <a:rPr lang="en-US" sz="4000" dirty="0"/>
              <a:t>Spiritual and Emotional Dysfunctional Patterns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608645950"/>
              </p:ext>
            </p:extLst>
          </p:nvPr>
        </p:nvGraphicFramePr>
        <p:xfrm>
          <a:off x="613186" y="1237130"/>
          <a:ext cx="11086445" cy="56208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95909275"/>
      </p:ext>
    </p:extLst>
  </p:cSld>
  <p:clrMapOvr>
    <a:masterClrMapping/>
  </p:clrMapOvr>
  <mc:AlternateContent xmlns:mc="http://schemas.openxmlformats.org/markup-compatibility/2006" xmlns:p14="http://schemas.microsoft.com/office/powerpoint/2010/main">
    <mc:Choice Requires="p14">
      <p:transition spd="slow" p14:dur="1300">
        <p14:pan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graphicEl>
                                              <a:dgm id="{D464E974-5D2E-4067-9EE9-9ADE74A5E33E}"/>
                                            </p:graphicEl>
                                          </p:spTgt>
                                        </p:tgtEl>
                                        <p:attrNameLst>
                                          <p:attrName>style.visibility</p:attrName>
                                        </p:attrNameLst>
                                      </p:cBhvr>
                                      <p:to>
                                        <p:strVal val="visible"/>
                                      </p:to>
                                    </p:set>
                                    <p:animEffect transition="in" filter="fade">
                                      <p:cBhvr>
                                        <p:cTn id="7" dur="500"/>
                                        <p:tgtEl>
                                          <p:spTgt spid="6">
                                            <p:graphicEl>
                                              <a:dgm id="{D464E974-5D2E-4067-9EE9-9ADE74A5E33E}"/>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graphicEl>
                                              <a:dgm id="{A53D8378-A353-46CC-B7B3-19BC770A37D1}"/>
                                            </p:graphicEl>
                                          </p:spTgt>
                                        </p:tgtEl>
                                        <p:attrNameLst>
                                          <p:attrName>style.visibility</p:attrName>
                                        </p:attrNameLst>
                                      </p:cBhvr>
                                      <p:to>
                                        <p:strVal val="visible"/>
                                      </p:to>
                                    </p:set>
                                    <p:animEffect transition="in" filter="wipe(left)">
                                      <p:cBhvr>
                                        <p:cTn id="12" dur="750"/>
                                        <p:tgtEl>
                                          <p:spTgt spid="6">
                                            <p:graphicEl>
                                              <a:dgm id="{A53D8378-A353-46CC-B7B3-19BC770A37D1}"/>
                                            </p:graphic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6">
                                            <p:graphicEl>
                                              <a:dgm id="{32F928DB-5C11-4A99-93DF-DB4384F29D9E}"/>
                                            </p:graphicEl>
                                          </p:spTgt>
                                        </p:tgtEl>
                                        <p:attrNameLst>
                                          <p:attrName>style.visibility</p:attrName>
                                        </p:attrNameLst>
                                      </p:cBhvr>
                                      <p:to>
                                        <p:strVal val="visible"/>
                                      </p:to>
                                    </p:set>
                                    <p:animEffect transition="in" filter="fade">
                                      <p:cBhvr>
                                        <p:cTn id="15" dur="500"/>
                                        <p:tgtEl>
                                          <p:spTgt spid="6">
                                            <p:graphicEl>
                                              <a:dgm id="{32F928DB-5C11-4A99-93DF-DB4384F29D9E}"/>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2" fill="hold" grpId="0" nodeType="clickEffect">
                                  <p:stCondLst>
                                    <p:cond delay="0"/>
                                  </p:stCondLst>
                                  <p:childTnLst>
                                    <p:set>
                                      <p:cBhvr>
                                        <p:cTn id="19" dur="1" fill="hold">
                                          <p:stCondLst>
                                            <p:cond delay="0"/>
                                          </p:stCondLst>
                                        </p:cTn>
                                        <p:tgtEl>
                                          <p:spTgt spid="6">
                                            <p:graphicEl>
                                              <a:dgm id="{D84B29A7-0079-465F-8647-B31FBE386274}"/>
                                            </p:graphicEl>
                                          </p:spTgt>
                                        </p:tgtEl>
                                        <p:attrNameLst>
                                          <p:attrName>style.visibility</p:attrName>
                                        </p:attrNameLst>
                                      </p:cBhvr>
                                      <p:to>
                                        <p:strVal val="visible"/>
                                      </p:to>
                                    </p:set>
                                    <p:animEffect transition="in" filter="wipe(right)">
                                      <p:cBhvr>
                                        <p:cTn id="20" dur="750"/>
                                        <p:tgtEl>
                                          <p:spTgt spid="6">
                                            <p:graphicEl>
                                              <a:dgm id="{D84B29A7-0079-465F-8647-B31FBE386274}"/>
                                            </p:graphic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6">
                                            <p:graphicEl>
                                              <a:dgm id="{A30FC7A2-6AEE-4B59-8DFA-3E4C20021D1B}"/>
                                            </p:graphicEl>
                                          </p:spTgt>
                                        </p:tgtEl>
                                        <p:attrNameLst>
                                          <p:attrName>style.visibility</p:attrName>
                                        </p:attrNameLst>
                                      </p:cBhvr>
                                      <p:to>
                                        <p:strVal val="visible"/>
                                      </p:to>
                                    </p:set>
                                    <p:animEffect transition="in" filter="fade">
                                      <p:cBhvr>
                                        <p:cTn id="23" dur="500"/>
                                        <p:tgtEl>
                                          <p:spTgt spid="6">
                                            <p:graphicEl>
                                              <a:dgm id="{A30FC7A2-6AEE-4B59-8DFA-3E4C20021D1B}"/>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6">
                                            <p:graphicEl>
                                              <a:dgm id="{37241CE4-77F8-4FC4-A53B-4D7594822AB3}"/>
                                            </p:graphicEl>
                                          </p:spTgt>
                                        </p:tgtEl>
                                        <p:attrNameLst>
                                          <p:attrName>style.visibility</p:attrName>
                                        </p:attrNameLst>
                                      </p:cBhvr>
                                      <p:to>
                                        <p:strVal val="visible"/>
                                      </p:to>
                                    </p:set>
                                    <p:animEffect transition="in" filter="wipe(down)">
                                      <p:cBhvr>
                                        <p:cTn id="28" dur="750"/>
                                        <p:tgtEl>
                                          <p:spTgt spid="6">
                                            <p:graphicEl>
                                              <a:dgm id="{37241CE4-77F8-4FC4-A53B-4D7594822AB3}"/>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uiExpand="1">
        <p:bldSub>
          <a:bldDgm bld="one"/>
        </p:bldSub>
      </p:bldGraphic>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03948" y="2461680"/>
            <a:ext cx="3260842" cy="1934640"/>
          </a:xfrm>
          <a:prstGeom prst="rect">
            <a:avLst/>
          </a:prstGeom>
          <a:solidFill>
            <a:schemeClr val="accent2"/>
          </a:solidFill>
          <a:ln>
            <a:solidFill>
              <a:schemeClr val="accent2">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Relation </a:t>
            </a:r>
          </a:p>
          <a:p>
            <a:pPr algn="ctr"/>
            <a:r>
              <a:rPr lang="en-US" sz="3200" dirty="0"/>
              <a:t>Imbalance</a:t>
            </a:r>
          </a:p>
        </p:txBody>
      </p:sp>
    </p:spTree>
    <p:extLst>
      <p:ext uri="{BB962C8B-B14F-4D97-AF65-F5344CB8AC3E}">
        <p14:creationId xmlns:p14="http://schemas.microsoft.com/office/powerpoint/2010/main" val="2275039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03948" y="2461680"/>
            <a:ext cx="3260842" cy="1934640"/>
          </a:xfrm>
          <a:prstGeom prst="rect">
            <a:avLst/>
          </a:prstGeom>
          <a:solidFill>
            <a:schemeClr val="accent2"/>
          </a:solidFill>
          <a:ln>
            <a:solidFill>
              <a:schemeClr val="accent2">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Relation </a:t>
            </a:r>
          </a:p>
          <a:p>
            <a:pPr algn="ctr"/>
            <a:r>
              <a:rPr lang="en-US" sz="3200" dirty="0"/>
              <a:t>Imbalance</a:t>
            </a:r>
          </a:p>
        </p:txBody>
      </p:sp>
      <p:sp>
        <p:nvSpPr>
          <p:cNvPr id="8" name="Rectangle 7"/>
          <p:cNvSpPr/>
          <p:nvPr/>
        </p:nvSpPr>
        <p:spPr>
          <a:xfrm>
            <a:off x="4465579" y="2461680"/>
            <a:ext cx="3260842" cy="1934640"/>
          </a:xfrm>
          <a:prstGeom prst="rect">
            <a:avLst/>
          </a:prstGeom>
          <a:solidFill>
            <a:schemeClr val="accent2"/>
          </a:solidFill>
          <a:ln>
            <a:solidFill>
              <a:schemeClr val="accent2">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Relation</a:t>
            </a:r>
          </a:p>
          <a:p>
            <a:pPr algn="ctr"/>
            <a:r>
              <a:rPr lang="en-US" sz="3200" dirty="0"/>
              <a:t>Weakness</a:t>
            </a:r>
          </a:p>
        </p:txBody>
      </p:sp>
      <p:sp>
        <p:nvSpPr>
          <p:cNvPr id="10" name="Right Arrow 9"/>
          <p:cNvSpPr/>
          <p:nvPr/>
        </p:nvSpPr>
        <p:spPr>
          <a:xfrm>
            <a:off x="3464790" y="2747338"/>
            <a:ext cx="1362254" cy="1363324"/>
          </a:xfrm>
          <a:prstGeom prst="rightArrow">
            <a:avLst/>
          </a:prstGeom>
          <a:solidFill>
            <a:schemeClr val="bg1"/>
          </a:solidFill>
          <a:ln>
            <a:solidFill>
              <a:schemeClr val="accent2">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908512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03948" y="2461680"/>
            <a:ext cx="3260842" cy="1934640"/>
          </a:xfrm>
          <a:prstGeom prst="rect">
            <a:avLst/>
          </a:prstGeom>
          <a:solidFill>
            <a:schemeClr val="accent2"/>
          </a:solidFill>
          <a:ln>
            <a:solidFill>
              <a:schemeClr val="accent2">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Relation </a:t>
            </a:r>
          </a:p>
          <a:p>
            <a:pPr algn="ctr"/>
            <a:r>
              <a:rPr lang="en-US" sz="3200" dirty="0"/>
              <a:t>Imbalance</a:t>
            </a:r>
          </a:p>
        </p:txBody>
      </p:sp>
      <p:sp>
        <p:nvSpPr>
          <p:cNvPr id="6" name="Rectangle 5"/>
          <p:cNvSpPr/>
          <p:nvPr/>
        </p:nvSpPr>
        <p:spPr>
          <a:xfrm>
            <a:off x="4465579" y="2461680"/>
            <a:ext cx="3260842" cy="1934640"/>
          </a:xfrm>
          <a:prstGeom prst="rect">
            <a:avLst/>
          </a:prstGeom>
          <a:solidFill>
            <a:schemeClr val="accent2"/>
          </a:solidFill>
          <a:ln>
            <a:solidFill>
              <a:schemeClr val="accent2">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Relation</a:t>
            </a:r>
          </a:p>
          <a:p>
            <a:pPr algn="ctr"/>
            <a:r>
              <a:rPr lang="en-US" sz="3200" dirty="0"/>
              <a:t>Weakness</a:t>
            </a:r>
          </a:p>
        </p:txBody>
      </p:sp>
      <p:sp>
        <p:nvSpPr>
          <p:cNvPr id="7" name="Rectangle 6"/>
          <p:cNvSpPr/>
          <p:nvPr/>
        </p:nvSpPr>
        <p:spPr>
          <a:xfrm>
            <a:off x="8849334" y="2461680"/>
            <a:ext cx="3260842" cy="1934640"/>
          </a:xfrm>
          <a:prstGeom prst="rect">
            <a:avLst/>
          </a:prstGeom>
          <a:solidFill>
            <a:schemeClr val="accent2"/>
          </a:solidFill>
          <a:ln>
            <a:solidFill>
              <a:schemeClr val="accent2">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Irregular </a:t>
            </a:r>
          </a:p>
          <a:p>
            <a:pPr algn="ctr"/>
            <a:r>
              <a:rPr lang="en-US" sz="3200" dirty="0"/>
              <a:t>Response</a:t>
            </a:r>
          </a:p>
        </p:txBody>
      </p:sp>
      <p:sp>
        <p:nvSpPr>
          <p:cNvPr id="9" name="Right Arrow 8"/>
          <p:cNvSpPr/>
          <p:nvPr/>
        </p:nvSpPr>
        <p:spPr>
          <a:xfrm>
            <a:off x="3464790" y="2747338"/>
            <a:ext cx="1362254" cy="1363324"/>
          </a:xfrm>
          <a:prstGeom prst="rightArrow">
            <a:avLst/>
          </a:prstGeom>
          <a:solidFill>
            <a:schemeClr val="bg1"/>
          </a:solidFill>
          <a:ln>
            <a:solidFill>
              <a:schemeClr val="accent2">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ight Arrow 9"/>
          <p:cNvSpPr/>
          <p:nvPr/>
        </p:nvSpPr>
        <p:spPr>
          <a:xfrm>
            <a:off x="7726421" y="2747338"/>
            <a:ext cx="1362254" cy="1363324"/>
          </a:xfrm>
          <a:prstGeom prst="rightArrow">
            <a:avLst/>
          </a:prstGeom>
          <a:solidFill>
            <a:schemeClr val="bg1"/>
          </a:solidFill>
          <a:ln>
            <a:solidFill>
              <a:schemeClr val="accent2">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450699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473123852"/>
              </p:ext>
            </p:extLst>
          </p:nvPr>
        </p:nvGraphicFramePr>
        <p:xfrm>
          <a:off x="641131" y="1429408"/>
          <a:ext cx="10962290" cy="53182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ounded Rectangular Callout 4"/>
          <p:cNvSpPr/>
          <p:nvPr/>
        </p:nvSpPr>
        <p:spPr>
          <a:xfrm>
            <a:off x="8092966" y="2007476"/>
            <a:ext cx="2963917" cy="1166648"/>
          </a:xfrm>
          <a:prstGeom prst="wedgeRoundRectCallout">
            <a:avLst>
              <a:gd name="adj1" fmla="val -46010"/>
              <a:gd name="adj2" fmla="val 66104"/>
              <a:gd name="adj3" fmla="val 16667"/>
            </a:avLst>
          </a:prstGeom>
          <a:solidFill>
            <a:schemeClr val="bg1"/>
          </a:solidFill>
          <a:ln>
            <a:solidFill>
              <a:schemeClr val="accent2">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accent2"/>
                </a:solidFill>
              </a:rPr>
              <a:t>“I am worthless”</a:t>
            </a:r>
          </a:p>
        </p:txBody>
      </p:sp>
      <p:sp>
        <p:nvSpPr>
          <p:cNvPr id="7" name="Rounded Rectangular Callout 6"/>
          <p:cNvSpPr/>
          <p:nvPr/>
        </p:nvSpPr>
        <p:spPr>
          <a:xfrm>
            <a:off x="1334813" y="5360615"/>
            <a:ext cx="2963917" cy="1166648"/>
          </a:xfrm>
          <a:prstGeom prst="wedgeRoundRectCallout">
            <a:avLst>
              <a:gd name="adj1" fmla="val 82359"/>
              <a:gd name="adj2" fmla="val 11149"/>
              <a:gd name="adj3" fmla="val 16667"/>
            </a:avLst>
          </a:prstGeom>
          <a:solidFill>
            <a:schemeClr val="bg1"/>
          </a:solidFill>
          <a:ln>
            <a:solidFill>
              <a:schemeClr val="accent2">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accent2"/>
                </a:solidFill>
              </a:rPr>
              <a:t>“No one loves me”</a:t>
            </a:r>
          </a:p>
        </p:txBody>
      </p:sp>
      <p:sp>
        <p:nvSpPr>
          <p:cNvPr id="8" name="Rounded Rectangular Callout 7"/>
          <p:cNvSpPr/>
          <p:nvPr/>
        </p:nvSpPr>
        <p:spPr>
          <a:xfrm>
            <a:off x="735723" y="1843148"/>
            <a:ext cx="2963917" cy="1330976"/>
          </a:xfrm>
          <a:prstGeom prst="wedgeRoundRectCallout">
            <a:avLst>
              <a:gd name="adj1" fmla="val 70302"/>
              <a:gd name="adj2" fmla="val 50788"/>
              <a:gd name="adj3" fmla="val 16667"/>
            </a:avLst>
          </a:prstGeom>
          <a:solidFill>
            <a:schemeClr val="bg1"/>
          </a:solidFill>
          <a:ln>
            <a:solidFill>
              <a:schemeClr val="accent2">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accent2"/>
                </a:solidFill>
              </a:rPr>
              <a:t>“Why should I even love myself?”</a:t>
            </a:r>
          </a:p>
        </p:txBody>
      </p:sp>
      <p:sp>
        <p:nvSpPr>
          <p:cNvPr id="3" name="Title 2"/>
          <p:cNvSpPr>
            <a:spLocks noGrp="1"/>
          </p:cNvSpPr>
          <p:nvPr>
            <p:ph type="title"/>
          </p:nvPr>
        </p:nvSpPr>
        <p:spPr>
          <a:xfrm>
            <a:off x="743565" y="201003"/>
            <a:ext cx="10704870" cy="1325563"/>
          </a:xfrm>
        </p:spPr>
        <p:txBody>
          <a:bodyPr>
            <a:noAutofit/>
          </a:bodyPr>
          <a:lstStyle/>
          <a:p>
            <a:pPr algn="ctr"/>
            <a:r>
              <a:rPr lang="en-US" sz="5400" dirty="0"/>
              <a:t>“Nobody is anybody </a:t>
            </a:r>
            <a:r>
              <a:rPr lang="en-US" sz="5400" b="1" i="1" u="sng" dirty="0">
                <a:ln>
                  <a:solidFill>
                    <a:sysClr val="windowText" lastClr="000000"/>
                  </a:solidFill>
                </a:ln>
              </a:rPr>
              <a:t>until</a:t>
            </a:r>
            <a:r>
              <a:rPr lang="en-US" sz="5400" dirty="0"/>
              <a:t> someone loves them”</a:t>
            </a:r>
          </a:p>
        </p:txBody>
      </p:sp>
    </p:spTree>
    <p:extLst>
      <p:ext uri="{BB962C8B-B14F-4D97-AF65-F5344CB8AC3E}">
        <p14:creationId xmlns:p14="http://schemas.microsoft.com/office/powerpoint/2010/main" val="1388442439"/>
      </p:ext>
    </p:extLst>
  </p:cSld>
  <p:clrMapOvr>
    <a:masterClrMapping/>
  </p:clrMapOvr>
  <mc:AlternateContent xmlns:mc="http://schemas.openxmlformats.org/markup-compatibility/2006" xmlns:p14="http://schemas.microsoft.com/office/powerpoint/2010/main">
    <mc:Choice Requires="p14">
      <p:transition spd="slow" p14:dur="1300">
        <p14:pan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graphicEl>
                                              <a:dgm id="{D464E974-5D2E-4067-9EE9-9ADE74A5E33E}"/>
                                            </p:graphicEl>
                                          </p:spTgt>
                                        </p:tgtEl>
                                        <p:attrNameLst>
                                          <p:attrName>style.visibility</p:attrName>
                                        </p:attrNameLst>
                                      </p:cBhvr>
                                      <p:to>
                                        <p:strVal val="visible"/>
                                      </p:to>
                                    </p:set>
                                    <p:animEffect transition="in" filter="fade">
                                      <p:cBhvr>
                                        <p:cTn id="7" dur="500"/>
                                        <p:tgtEl>
                                          <p:spTgt spid="6">
                                            <p:graphicEl>
                                              <a:dgm id="{D464E974-5D2E-4067-9EE9-9ADE74A5E33E}"/>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6">
                                            <p:graphicEl>
                                              <a:dgm id="{A53D8378-A353-46CC-B7B3-19BC770A37D1}"/>
                                            </p:graphicEl>
                                          </p:spTgt>
                                        </p:tgtEl>
                                        <p:attrNameLst>
                                          <p:attrName>style.visibility</p:attrName>
                                        </p:attrNameLst>
                                      </p:cBhvr>
                                      <p:to>
                                        <p:strVal val="visible"/>
                                      </p:to>
                                    </p:set>
                                    <p:animEffect transition="in" filter="wipe(left)">
                                      <p:cBhvr>
                                        <p:cTn id="19" dur="750"/>
                                        <p:tgtEl>
                                          <p:spTgt spid="6">
                                            <p:graphicEl>
                                              <a:dgm id="{A53D8378-A353-46CC-B7B3-19BC770A37D1}"/>
                                            </p:graphic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6">
                                            <p:graphicEl>
                                              <a:dgm id="{32F928DB-5C11-4A99-93DF-DB4384F29D9E}"/>
                                            </p:graphicEl>
                                          </p:spTgt>
                                        </p:tgtEl>
                                        <p:attrNameLst>
                                          <p:attrName>style.visibility</p:attrName>
                                        </p:attrNameLst>
                                      </p:cBhvr>
                                      <p:to>
                                        <p:strVal val="visible"/>
                                      </p:to>
                                    </p:set>
                                    <p:animEffect transition="in" filter="fade">
                                      <p:cBhvr>
                                        <p:cTn id="22" dur="500"/>
                                        <p:tgtEl>
                                          <p:spTgt spid="6">
                                            <p:graphicEl>
                                              <a:dgm id="{32F928DB-5C11-4A99-93DF-DB4384F29D9E}"/>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1000"/>
                                        <p:tgtEl>
                                          <p:spTgt spid="7"/>
                                        </p:tgtEl>
                                      </p:cBhvr>
                                    </p:animEffect>
                                    <p:anim calcmode="lin" valueType="num">
                                      <p:cBhvr>
                                        <p:cTn id="28" dur="1000" fill="hold"/>
                                        <p:tgtEl>
                                          <p:spTgt spid="7"/>
                                        </p:tgtEl>
                                        <p:attrNameLst>
                                          <p:attrName>ppt_x</p:attrName>
                                        </p:attrNameLst>
                                      </p:cBhvr>
                                      <p:tavLst>
                                        <p:tav tm="0">
                                          <p:val>
                                            <p:strVal val="#ppt_x"/>
                                          </p:val>
                                        </p:tav>
                                        <p:tav tm="100000">
                                          <p:val>
                                            <p:strVal val="#ppt_x"/>
                                          </p:val>
                                        </p:tav>
                                      </p:tavLst>
                                    </p:anim>
                                    <p:anim calcmode="lin" valueType="num">
                                      <p:cBhvr>
                                        <p:cTn id="2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2" presetClass="entr" presetSubtype="2" fill="hold" grpId="0" nodeType="clickEffect">
                                  <p:stCondLst>
                                    <p:cond delay="0"/>
                                  </p:stCondLst>
                                  <p:childTnLst>
                                    <p:set>
                                      <p:cBhvr>
                                        <p:cTn id="33" dur="1" fill="hold">
                                          <p:stCondLst>
                                            <p:cond delay="0"/>
                                          </p:stCondLst>
                                        </p:cTn>
                                        <p:tgtEl>
                                          <p:spTgt spid="6">
                                            <p:graphicEl>
                                              <a:dgm id="{D84B29A7-0079-465F-8647-B31FBE386274}"/>
                                            </p:graphicEl>
                                          </p:spTgt>
                                        </p:tgtEl>
                                        <p:attrNameLst>
                                          <p:attrName>style.visibility</p:attrName>
                                        </p:attrNameLst>
                                      </p:cBhvr>
                                      <p:to>
                                        <p:strVal val="visible"/>
                                      </p:to>
                                    </p:set>
                                    <p:animEffect transition="in" filter="wipe(right)">
                                      <p:cBhvr>
                                        <p:cTn id="34" dur="750"/>
                                        <p:tgtEl>
                                          <p:spTgt spid="6">
                                            <p:graphicEl>
                                              <a:dgm id="{D84B29A7-0079-465F-8647-B31FBE386274}"/>
                                            </p:graphic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6">
                                            <p:graphicEl>
                                              <a:dgm id="{A30FC7A2-6AEE-4B59-8DFA-3E4C20021D1B}"/>
                                            </p:graphicEl>
                                          </p:spTgt>
                                        </p:tgtEl>
                                        <p:attrNameLst>
                                          <p:attrName>style.visibility</p:attrName>
                                        </p:attrNameLst>
                                      </p:cBhvr>
                                      <p:to>
                                        <p:strVal val="visible"/>
                                      </p:to>
                                    </p:set>
                                    <p:animEffect transition="in" filter="fade">
                                      <p:cBhvr>
                                        <p:cTn id="37" dur="500"/>
                                        <p:tgtEl>
                                          <p:spTgt spid="6">
                                            <p:graphicEl>
                                              <a:dgm id="{A30FC7A2-6AEE-4B59-8DFA-3E4C20021D1B}"/>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6">
                                            <p:graphicEl>
                                              <a:dgm id="{37241CE4-77F8-4FC4-A53B-4D7594822AB3}"/>
                                            </p:graphicEl>
                                          </p:spTgt>
                                        </p:tgtEl>
                                        <p:attrNameLst>
                                          <p:attrName>style.visibility</p:attrName>
                                        </p:attrNameLst>
                                      </p:cBhvr>
                                      <p:to>
                                        <p:strVal val="visible"/>
                                      </p:to>
                                    </p:set>
                                    <p:animEffect transition="in" filter="wipe(down)">
                                      <p:cBhvr>
                                        <p:cTn id="42" dur="500"/>
                                        <p:tgtEl>
                                          <p:spTgt spid="6">
                                            <p:graphicEl>
                                              <a:dgm id="{37241CE4-77F8-4FC4-A53B-4D7594822AB3}"/>
                                            </p:graphicEl>
                                          </p:spTgt>
                                        </p:tgtEl>
                                      </p:cBhvr>
                                    </p:animEffect>
                                  </p:childTnLst>
                                </p:cTn>
                              </p:par>
                            </p:childTnLst>
                          </p:cTn>
                        </p:par>
                      </p:childTnLst>
                    </p:cTn>
                  </p:par>
                  <p:par>
                    <p:cTn id="43" fill="hold">
                      <p:stCondLst>
                        <p:cond delay="indefinite"/>
                      </p:stCondLst>
                      <p:childTnLst>
                        <p:par>
                          <p:cTn id="44" fill="hold">
                            <p:stCondLst>
                              <p:cond delay="0"/>
                            </p:stCondLst>
                            <p:childTnLst>
                              <p:par>
                                <p:cTn id="45" presetID="47" presetClass="entr" presetSubtype="0" fill="hold" grpId="0" nodeType="click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fade">
                                      <p:cBhvr>
                                        <p:cTn id="47" dur="1000"/>
                                        <p:tgtEl>
                                          <p:spTgt spid="8"/>
                                        </p:tgtEl>
                                      </p:cBhvr>
                                    </p:animEffect>
                                    <p:anim calcmode="lin" valueType="num">
                                      <p:cBhvr>
                                        <p:cTn id="48" dur="1000" fill="hold"/>
                                        <p:tgtEl>
                                          <p:spTgt spid="8"/>
                                        </p:tgtEl>
                                        <p:attrNameLst>
                                          <p:attrName>ppt_x</p:attrName>
                                        </p:attrNameLst>
                                      </p:cBhvr>
                                      <p:tavLst>
                                        <p:tav tm="0">
                                          <p:val>
                                            <p:strVal val="#ppt_x"/>
                                          </p:val>
                                        </p:tav>
                                        <p:tav tm="100000">
                                          <p:val>
                                            <p:strVal val="#ppt_x"/>
                                          </p:val>
                                        </p:tav>
                                      </p:tavLst>
                                    </p:anim>
                                    <p:anim calcmode="lin" valueType="num">
                                      <p:cBhvr>
                                        <p:cTn id="4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uiExpand="1">
        <p:bldSub>
          <a:bldDgm bld="one"/>
        </p:bldSub>
      </p:bldGraphic>
      <p:bldP spid="5" grpId="0" animBg="1"/>
      <p:bldP spid="7" grpId="0" animBg="1"/>
      <p:bldP spid="8"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1692507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1000"/>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Ephesians 4:22-24</a:t>
            </a:r>
          </a:p>
        </p:txBody>
      </p:sp>
      <p:sp>
        <p:nvSpPr>
          <p:cNvPr id="3" name="Content Placeholder 2"/>
          <p:cNvSpPr>
            <a:spLocks noGrp="1"/>
          </p:cNvSpPr>
          <p:nvPr>
            <p:ph idx="1"/>
          </p:nvPr>
        </p:nvSpPr>
        <p:spPr/>
        <p:txBody>
          <a:bodyPr>
            <a:normAutofit/>
          </a:bodyPr>
          <a:lstStyle/>
          <a:p>
            <a:pPr marL="0" indent="0">
              <a:buNone/>
            </a:pPr>
            <a:r>
              <a:rPr lang="en-US" sz="3200" b="1" dirty="0"/>
              <a:t>22</a:t>
            </a:r>
            <a:r>
              <a:rPr lang="en-US" sz="3200" dirty="0"/>
              <a:t> And now I speak unto you concerning the former conversation, by exhortation, that ye </a:t>
            </a:r>
            <a:r>
              <a:rPr lang="en-US" sz="3200" b="1" i="1" u="sng" dirty="0">
                <a:ln>
                  <a:solidFill>
                    <a:sysClr val="windowText" lastClr="000000"/>
                  </a:solidFill>
                </a:ln>
              </a:rPr>
              <a:t>put off</a:t>
            </a:r>
            <a:r>
              <a:rPr lang="en-US" sz="3200" dirty="0"/>
              <a:t> the old man, which is corrupt according to the deceitful lusts; </a:t>
            </a:r>
            <a:r>
              <a:rPr lang="en-US" sz="3200" b="1" dirty="0"/>
              <a:t>23</a:t>
            </a:r>
            <a:r>
              <a:rPr lang="en-US" sz="3200" dirty="0"/>
              <a:t> And be </a:t>
            </a:r>
            <a:r>
              <a:rPr lang="en-US" sz="3200" b="1" i="1" u="sng" dirty="0">
                <a:ln>
                  <a:solidFill>
                    <a:sysClr val="windowText" lastClr="000000"/>
                  </a:solidFill>
                </a:ln>
              </a:rPr>
              <a:t>renewed</a:t>
            </a:r>
            <a:r>
              <a:rPr lang="en-US" sz="3200" dirty="0"/>
              <a:t> in the mind of the Sprit; </a:t>
            </a:r>
            <a:r>
              <a:rPr lang="en-US" sz="3200" b="1" dirty="0"/>
              <a:t>24</a:t>
            </a:r>
            <a:r>
              <a:rPr lang="en-US" sz="3200" dirty="0"/>
              <a:t> And that ye </a:t>
            </a:r>
            <a:r>
              <a:rPr lang="en-US" sz="3200" b="1" i="1" u="sng" dirty="0">
                <a:ln>
                  <a:solidFill>
                    <a:sysClr val="windowText" lastClr="000000"/>
                  </a:solidFill>
                </a:ln>
              </a:rPr>
              <a:t>put on</a:t>
            </a:r>
            <a:r>
              <a:rPr lang="en-US" sz="3200" dirty="0"/>
              <a:t> the new man, which after God is created in righteousness and true holiness.</a:t>
            </a:r>
          </a:p>
          <a:p>
            <a:pPr marL="0" indent="0">
              <a:buNone/>
            </a:pPr>
            <a:endParaRPr lang="en-US" sz="3200" dirty="0"/>
          </a:p>
        </p:txBody>
      </p:sp>
    </p:spTree>
    <p:extLst>
      <p:ext uri="{BB962C8B-B14F-4D97-AF65-F5344CB8AC3E}">
        <p14:creationId xmlns:p14="http://schemas.microsoft.com/office/powerpoint/2010/main" val="296176789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1000"/>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00000"/>
              </a:lnSpc>
              <a:spcBef>
                <a:spcPts val="0"/>
              </a:spcBef>
              <a:defRPr/>
            </a:pPr>
            <a:r>
              <a:rPr lang="en-US" dirty="0"/>
              <a:t>2 Corinthians 1:3-5</a:t>
            </a:r>
          </a:p>
        </p:txBody>
      </p:sp>
      <p:sp>
        <p:nvSpPr>
          <p:cNvPr id="3" name="Content Placeholder 2"/>
          <p:cNvSpPr>
            <a:spLocks noGrp="1"/>
          </p:cNvSpPr>
          <p:nvPr>
            <p:ph idx="1"/>
          </p:nvPr>
        </p:nvSpPr>
        <p:spPr/>
        <p:txBody>
          <a:bodyPr>
            <a:normAutofit/>
          </a:bodyPr>
          <a:lstStyle/>
          <a:p>
            <a:pPr marL="0" indent="0">
              <a:buNone/>
            </a:pPr>
            <a:r>
              <a:rPr lang="en-US" sz="3200" b="1" dirty="0" smtClean="0"/>
              <a:t>3 </a:t>
            </a:r>
            <a:r>
              <a:rPr lang="en-US" sz="3200" dirty="0"/>
              <a:t>Blessed be God, even the Father of our Lord Jesus Christ, the Father of mercies, and the God of all comfort</a:t>
            </a:r>
            <a:r>
              <a:rPr lang="en-US" sz="3200" i="1" dirty="0"/>
              <a:t>,</a:t>
            </a:r>
            <a:r>
              <a:rPr lang="en-US" sz="3200" b="1" i="1" dirty="0"/>
              <a:t> </a:t>
            </a:r>
            <a:r>
              <a:rPr lang="en-US" sz="3200" b="1" dirty="0"/>
              <a:t>4</a:t>
            </a:r>
            <a:r>
              <a:rPr lang="en-US" sz="3200" dirty="0"/>
              <a:t> Who </a:t>
            </a:r>
            <a:r>
              <a:rPr lang="en-US" sz="3200" b="1" i="1" u="sng" dirty="0">
                <a:ln>
                  <a:solidFill>
                    <a:sysClr val="windowText" lastClr="000000"/>
                  </a:solidFill>
                </a:ln>
              </a:rPr>
              <a:t>comforteth</a:t>
            </a:r>
            <a:r>
              <a:rPr lang="en-US" sz="3200" dirty="0"/>
              <a:t> us in </a:t>
            </a:r>
            <a:r>
              <a:rPr lang="en-US" sz="3200" b="1" i="1" u="sng" dirty="0">
                <a:ln>
                  <a:solidFill>
                    <a:sysClr val="windowText" lastClr="000000"/>
                  </a:solidFill>
                </a:ln>
              </a:rPr>
              <a:t>all</a:t>
            </a:r>
            <a:r>
              <a:rPr lang="en-US" sz="3200" dirty="0"/>
              <a:t> our tribulation, </a:t>
            </a:r>
            <a:r>
              <a:rPr lang="en-US" sz="3200" b="1" i="1" u="sng" dirty="0">
                <a:ln>
                  <a:solidFill>
                    <a:sysClr val="windowText" lastClr="000000"/>
                  </a:solidFill>
                </a:ln>
              </a:rPr>
              <a:t>that</a:t>
            </a:r>
            <a:r>
              <a:rPr lang="en-US" sz="3200" dirty="0"/>
              <a:t> we may be able to comfort them which are in any trouble, by the comfort wherewith we ourselves are comforted of God. </a:t>
            </a:r>
            <a:r>
              <a:rPr lang="en-US" sz="3200" b="1" dirty="0"/>
              <a:t>5</a:t>
            </a:r>
            <a:r>
              <a:rPr lang="en-US" sz="3200" dirty="0"/>
              <a:t> For as the sufferings of Christ abound in us, so our consolation also aboundeth by Christ. </a:t>
            </a:r>
          </a:p>
          <a:p>
            <a:pPr marL="0" indent="0">
              <a:buNone/>
            </a:pPr>
            <a:endParaRPr lang="en-US" sz="3200" dirty="0"/>
          </a:p>
        </p:txBody>
      </p:sp>
    </p:spTree>
    <p:extLst>
      <p:ext uri="{BB962C8B-B14F-4D97-AF65-F5344CB8AC3E}">
        <p14:creationId xmlns:p14="http://schemas.microsoft.com/office/powerpoint/2010/main" val="236733153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Diagram 8"/>
          <p:cNvGraphicFramePr/>
          <p:nvPr>
            <p:extLst>
              <p:ext uri="{D42A27DB-BD31-4B8C-83A1-F6EECF244321}">
                <p14:modId xmlns:p14="http://schemas.microsoft.com/office/powerpoint/2010/main" val="479542497"/>
              </p:ext>
            </p:extLst>
          </p:nvPr>
        </p:nvGraphicFramePr>
        <p:xfrm>
          <a:off x="0" y="0"/>
          <a:ext cx="12192000"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Rounded Rectangle 9"/>
          <p:cNvSpPr/>
          <p:nvPr/>
        </p:nvSpPr>
        <p:spPr>
          <a:xfrm>
            <a:off x="7620000" y="4572000"/>
            <a:ext cx="4572000" cy="1348155"/>
          </a:xfrm>
          <a:prstGeom prst="roundRect">
            <a:avLst/>
          </a:prstGeom>
          <a:noFill/>
          <a:ln w="76200">
            <a:solidFill>
              <a:srgbClr val="FF000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p:cNvSpPr/>
          <p:nvPr/>
        </p:nvSpPr>
        <p:spPr>
          <a:xfrm>
            <a:off x="7109716" y="215756"/>
            <a:ext cx="2139792" cy="2129039"/>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000" dirty="0"/>
              <a:t>Depression</a:t>
            </a:r>
          </a:p>
        </p:txBody>
      </p:sp>
      <p:sp>
        <p:nvSpPr>
          <p:cNvPr id="13" name="Oval 12"/>
          <p:cNvSpPr/>
          <p:nvPr/>
        </p:nvSpPr>
        <p:spPr>
          <a:xfrm>
            <a:off x="9534416" y="215755"/>
            <a:ext cx="2143483" cy="212886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800" dirty="0"/>
              <a:t>Anxiety</a:t>
            </a:r>
          </a:p>
        </p:txBody>
      </p:sp>
      <p:sp>
        <p:nvSpPr>
          <p:cNvPr id="14" name="Rounded Rectangle 13"/>
          <p:cNvSpPr/>
          <p:nvPr/>
        </p:nvSpPr>
        <p:spPr>
          <a:xfrm>
            <a:off x="0" y="4572001"/>
            <a:ext cx="1992923" cy="1348154"/>
          </a:xfrm>
          <a:prstGeom prst="roundRect">
            <a:avLst/>
          </a:prstGeom>
          <a:noFill/>
          <a:ln w="76200">
            <a:solidFill>
              <a:srgbClr val="FF000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p:cNvSpPr/>
          <p:nvPr/>
        </p:nvSpPr>
        <p:spPr>
          <a:xfrm>
            <a:off x="842482" y="215757"/>
            <a:ext cx="2258982" cy="2128858"/>
          </a:xfrm>
          <a:prstGeom prst="ellipse">
            <a:avLst/>
          </a:prstGeom>
          <a:solidFill>
            <a:srgbClr val="7030A0"/>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800" dirty="0"/>
              <a:t>Exercise</a:t>
            </a:r>
            <a:endParaRPr lang="en-US" sz="2000" dirty="0"/>
          </a:p>
        </p:txBody>
      </p:sp>
    </p:spTree>
    <p:extLst>
      <p:ext uri="{BB962C8B-B14F-4D97-AF65-F5344CB8AC3E}">
        <p14:creationId xmlns:p14="http://schemas.microsoft.com/office/powerpoint/2010/main" val="2092072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graphicEl>
                                              <a:dgm id="{A9FC68D8-1A98-4318-9DE7-C323C7E28543}"/>
                                            </p:graphicEl>
                                          </p:spTgt>
                                        </p:tgtEl>
                                        <p:attrNameLst>
                                          <p:attrName>style.visibility</p:attrName>
                                        </p:attrNameLst>
                                      </p:cBhvr>
                                      <p:to>
                                        <p:strVal val="visible"/>
                                      </p:to>
                                    </p:set>
                                    <p:animEffect transition="in" filter="fade">
                                      <p:cBhvr>
                                        <p:cTn id="7" dur="500"/>
                                        <p:tgtEl>
                                          <p:spTgt spid="9">
                                            <p:graphicEl>
                                              <a:dgm id="{A9FC68D8-1A98-4318-9DE7-C323C7E28543}"/>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graphicEl>
                                              <a:dgm id="{59019C48-D25B-4B74-A008-F34D97801416}"/>
                                            </p:graphicEl>
                                          </p:spTgt>
                                        </p:tgtEl>
                                        <p:attrNameLst>
                                          <p:attrName>style.visibility</p:attrName>
                                        </p:attrNameLst>
                                      </p:cBhvr>
                                      <p:to>
                                        <p:strVal val="visible"/>
                                      </p:to>
                                    </p:set>
                                    <p:animEffect transition="in" filter="fade">
                                      <p:cBhvr>
                                        <p:cTn id="12" dur="500"/>
                                        <p:tgtEl>
                                          <p:spTgt spid="9">
                                            <p:graphicEl>
                                              <a:dgm id="{59019C48-D25B-4B74-A008-F34D97801416}"/>
                                            </p:graphic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9">
                                            <p:graphicEl>
                                              <a:dgm id="{4CBD867B-3A53-4B6C-B0E5-516F665CAA8B}"/>
                                            </p:graphicEl>
                                          </p:spTgt>
                                        </p:tgtEl>
                                        <p:attrNameLst>
                                          <p:attrName>style.visibility</p:attrName>
                                        </p:attrNameLst>
                                      </p:cBhvr>
                                      <p:to>
                                        <p:strVal val="visible"/>
                                      </p:to>
                                    </p:set>
                                    <p:animEffect transition="in" filter="fade">
                                      <p:cBhvr>
                                        <p:cTn id="15" dur="500"/>
                                        <p:tgtEl>
                                          <p:spTgt spid="9">
                                            <p:graphicEl>
                                              <a:dgm id="{4CBD867B-3A53-4B6C-B0E5-516F665CAA8B}"/>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9">
                                            <p:graphicEl>
                                              <a:dgm id="{F4881EC5-0927-4936-86A2-257CD94888FF}"/>
                                            </p:graphicEl>
                                          </p:spTgt>
                                        </p:tgtEl>
                                        <p:attrNameLst>
                                          <p:attrName>style.visibility</p:attrName>
                                        </p:attrNameLst>
                                      </p:cBhvr>
                                      <p:to>
                                        <p:strVal val="visible"/>
                                      </p:to>
                                    </p:set>
                                    <p:animEffect transition="in" filter="fade">
                                      <p:cBhvr>
                                        <p:cTn id="20" dur="500"/>
                                        <p:tgtEl>
                                          <p:spTgt spid="9">
                                            <p:graphicEl>
                                              <a:dgm id="{F4881EC5-0927-4936-86A2-257CD94888FF}"/>
                                            </p:graphic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9">
                                            <p:graphicEl>
                                              <a:dgm id="{14063A18-41A3-4106-9A1D-73D8845BB323}"/>
                                            </p:graphicEl>
                                          </p:spTgt>
                                        </p:tgtEl>
                                        <p:attrNameLst>
                                          <p:attrName>style.visibility</p:attrName>
                                        </p:attrNameLst>
                                      </p:cBhvr>
                                      <p:to>
                                        <p:strVal val="visible"/>
                                      </p:to>
                                    </p:set>
                                    <p:animEffect transition="in" filter="fade">
                                      <p:cBhvr>
                                        <p:cTn id="23" dur="500"/>
                                        <p:tgtEl>
                                          <p:spTgt spid="9">
                                            <p:graphicEl>
                                              <a:dgm id="{14063A18-41A3-4106-9A1D-73D8845BB323}"/>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9">
                                            <p:graphicEl>
                                              <a:dgm id="{B13992D2-EAAC-488D-88B5-07D496508E17}"/>
                                            </p:graphicEl>
                                          </p:spTgt>
                                        </p:tgtEl>
                                        <p:attrNameLst>
                                          <p:attrName>style.visibility</p:attrName>
                                        </p:attrNameLst>
                                      </p:cBhvr>
                                      <p:to>
                                        <p:strVal val="visible"/>
                                      </p:to>
                                    </p:set>
                                    <p:animEffect transition="in" filter="fade">
                                      <p:cBhvr>
                                        <p:cTn id="28" dur="500"/>
                                        <p:tgtEl>
                                          <p:spTgt spid="9">
                                            <p:graphicEl>
                                              <a:dgm id="{B13992D2-EAAC-488D-88B5-07D496508E17}"/>
                                            </p:graphic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9">
                                            <p:graphicEl>
                                              <a:dgm id="{5F88795D-3C92-4CA7-B158-DB46EEA9BB13}"/>
                                            </p:graphicEl>
                                          </p:spTgt>
                                        </p:tgtEl>
                                        <p:attrNameLst>
                                          <p:attrName>style.visibility</p:attrName>
                                        </p:attrNameLst>
                                      </p:cBhvr>
                                      <p:to>
                                        <p:strVal val="visible"/>
                                      </p:to>
                                    </p:set>
                                    <p:animEffect transition="in" filter="fade">
                                      <p:cBhvr>
                                        <p:cTn id="31" dur="500"/>
                                        <p:tgtEl>
                                          <p:spTgt spid="9">
                                            <p:graphicEl>
                                              <a:dgm id="{5F88795D-3C92-4CA7-B158-DB46EEA9BB13}"/>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9">
                                            <p:graphicEl>
                                              <a:dgm id="{680334B0-EFB8-4381-A2BA-0F2266D445EA}"/>
                                            </p:graphicEl>
                                          </p:spTgt>
                                        </p:tgtEl>
                                        <p:attrNameLst>
                                          <p:attrName>style.visibility</p:attrName>
                                        </p:attrNameLst>
                                      </p:cBhvr>
                                      <p:to>
                                        <p:strVal val="visible"/>
                                      </p:to>
                                    </p:set>
                                    <p:animEffect transition="in" filter="fade">
                                      <p:cBhvr>
                                        <p:cTn id="36" dur="500"/>
                                        <p:tgtEl>
                                          <p:spTgt spid="9">
                                            <p:graphicEl>
                                              <a:dgm id="{680334B0-EFB8-4381-A2BA-0F2266D445EA}"/>
                                            </p:graphic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9">
                                            <p:graphicEl>
                                              <a:dgm id="{C2903F63-18EC-4A59-B209-7CE754F56386}"/>
                                            </p:graphicEl>
                                          </p:spTgt>
                                        </p:tgtEl>
                                        <p:attrNameLst>
                                          <p:attrName>style.visibility</p:attrName>
                                        </p:attrNameLst>
                                      </p:cBhvr>
                                      <p:to>
                                        <p:strVal val="visible"/>
                                      </p:to>
                                    </p:set>
                                    <p:animEffect transition="in" filter="fade">
                                      <p:cBhvr>
                                        <p:cTn id="39" dur="500"/>
                                        <p:tgtEl>
                                          <p:spTgt spid="9">
                                            <p:graphicEl>
                                              <a:dgm id="{C2903F63-18EC-4A59-B209-7CE754F56386}"/>
                                            </p:graphic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9">
                                            <p:graphicEl>
                                              <a:dgm id="{F5C83B80-931A-4A3E-836B-5C886EC778E5}"/>
                                            </p:graphicEl>
                                          </p:spTgt>
                                        </p:tgtEl>
                                        <p:attrNameLst>
                                          <p:attrName>style.visibility</p:attrName>
                                        </p:attrNameLst>
                                      </p:cBhvr>
                                      <p:to>
                                        <p:strVal val="visible"/>
                                      </p:to>
                                    </p:set>
                                    <p:animEffect transition="in" filter="fade">
                                      <p:cBhvr>
                                        <p:cTn id="44" dur="500"/>
                                        <p:tgtEl>
                                          <p:spTgt spid="9">
                                            <p:graphicEl>
                                              <a:dgm id="{F5C83B80-931A-4A3E-836B-5C886EC778E5}"/>
                                            </p:graphicEl>
                                          </p:spTgt>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9">
                                            <p:graphicEl>
                                              <a:dgm id="{57598642-069F-4E0B-9CBD-8281B863967B}"/>
                                            </p:graphicEl>
                                          </p:spTgt>
                                        </p:tgtEl>
                                        <p:attrNameLst>
                                          <p:attrName>style.visibility</p:attrName>
                                        </p:attrNameLst>
                                      </p:cBhvr>
                                      <p:to>
                                        <p:strVal val="visible"/>
                                      </p:to>
                                    </p:set>
                                    <p:animEffect transition="in" filter="fade">
                                      <p:cBhvr>
                                        <p:cTn id="47" dur="500"/>
                                        <p:tgtEl>
                                          <p:spTgt spid="9">
                                            <p:graphicEl>
                                              <a:dgm id="{57598642-069F-4E0B-9CBD-8281B863967B}"/>
                                            </p:graphic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9">
                                            <p:graphicEl>
                                              <a:dgm id="{04C0BD4E-C348-4FFA-9BDB-8F84D101D67A}"/>
                                            </p:graphicEl>
                                          </p:spTgt>
                                        </p:tgtEl>
                                        <p:attrNameLst>
                                          <p:attrName>style.visibility</p:attrName>
                                        </p:attrNameLst>
                                      </p:cBhvr>
                                      <p:to>
                                        <p:strVal val="visible"/>
                                      </p:to>
                                    </p:set>
                                    <p:animEffect transition="in" filter="fade">
                                      <p:cBhvr>
                                        <p:cTn id="52" dur="500"/>
                                        <p:tgtEl>
                                          <p:spTgt spid="9">
                                            <p:graphicEl>
                                              <a:dgm id="{04C0BD4E-C348-4FFA-9BDB-8F84D101D67A}"/>
                                            </p:graphicEl>
                                          </p:spTgt>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9">
                                            <p:graphicEl>
                                              <a:dgm id="{7D8461B1-3DB9-4BB6-A2FC-838108404954}"/>
                                            </p:graphicEl>
                                          </p:spTgt>
                                        </p:tgtEl>
                                        <p:attrNameLst>
                                          <p:attrName>style.visibility</p:attrName>
                                        </p:attrNameLst>
                                      </p:cBhvr>
                                      <p:to>
                                        <p:strVal val="visible"/>
                                      </p:to>
                                    </p:set>
                                    <p:animEffect transition="in" filter="fade">
                                      <p:cBhvr>
                                        <p:cTn id="55" dur="500"/>
                                        <p:tgtEl>
                                          <p:spTgt spid="9">
                                            <p:graphicEl>
                                              <a:dgm id="{7D8461B1-3DB9-4BB6-A2FC-838108404954}"/>
                                            </p:graphicEl>
                                          </p:spTgt>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9">
                                            <p:graphicEl>
                                              <a:dgm id="{844699CE-42C4-40CD-88B3-D9DDCD528AE3}"/>
                                            </p:graphicEl>
                                          </p:spTgt>
                                        </p:tgtEl>
                                        <p:attrNameLst>
                                          <p:attrName>style.visibility</p:attrName>
                                        </p:attrNameLst>
                                      </p:cBhvr>
                                      <p:to>
                                        <p:strVal val="visible"/>
                                      </p:to>
                                    </p:set>
                                    <p:animEffect transition="in" filter="fade">
                                      <p:cBhvr>
                                        <p:cTn id="60" dur="500"/>
                                        <p:tgtEl>
                                          <p:spTgt spid="9">
                                            <p:graphicEl>
                                              <a:dgm id="{844699CE-42C4-40CD-88B3-D9DDCD528AE3}"/>
                                            </p:graphicEl>
                                          </p:spTgt>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9">
                                            <p:graphicEl>
                                              <a:dgm id="{5C2361B1-FF05-4D5E-AD5B-5B88FCC9BDC5}"/>
                                            </p:graphicEl>
                                          </p:spTgt>
                                        </p:tgtEl>
                                        <p:attrNameLst>
                                          <p:attrName>style.visibility</p:attrName>
                                        </p:attrNameLst>
                                      </p:cBhvr>
                                      <p:to>
                                        <p:strVal val="visible"/>
                                      </p:to>
                                    </p:set>
                                    <p:animEffect transition="in" filter="fade">
                                      <p:cBhvr>
                                        <p:cTn id="63" dur="500"/>
                                        <p:tgtEl>
                                          <p:spTgt spid="9">
                                            <p:graphicEl>
                                              <a:dgm id="{5C2361B1-FF05-4D5E-AD5B-5B88FCC9BDC5}"/>
                                            </p:graphicEl>
                                          </p:spTgt>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9">
                                            <p:graphicEl>
                                              <a:dgm id="{3EB08A9B-4083-4E82-B654-83A2267BD616}"/>
                                            </p:graphicEl>
                                          </p:spTgt>
                                        </p:tgtEl>
                                        <p:attrNameLst>
                                          <p:attrName>style.visibility</p:attrName>
                                        </p:attrNameLst>
                                      </p:cBhvr>
                                      <p:to>
                                        <p:strVal val="visible"/>
                                      </p:to>
                                    </p:set>
                                    <p:animEffect transition="in" filter="fade">
                                      <p:cBhvr>
                                        <p:cTn id="68" dur="500"/>
                                        <p:tgtEl>
                                          <p:spTgt spid="9">
                                            <p:graphicEl>
                                              <a:dgm id="{3EB08A9B-4083-4E82-B654-83A2267BD616}"/>
                                            </p:graphicEl>
                                          </p:spTgt>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9">
                                            <p:graphicEl>
                                              <a:dgm id="{234FD9C7-D285-4956-9F1A-25B10A3D5D12}"/>
                                            </p:graphicEl>
                                          </p:spTgt>
                                        </p:tgtEl>
                                        <p:attrNameLst>
                                          <p:attrName>style.visibility</p:attrName>
                                        </p:attrNameLst>
                                      </p:cBhvr>
                                      <p:to>
                                        <p:strVal val="visible"/>
                                      </p:to>
                                    </p:set>
                                    <p:animEffect transition="in" filter="fade">
                                      <p:cBhvr>
                                        <p:cTn id="71" dur="500"/>
                                        <p:tgtEl>
                                          <p:spTgt spid="9">
                                            <p:graphicEl>
                                              <a:dgm id="{234FD9C7-D285-4956-9F1A-25B10A3D5D12}"/>
                                            </p:graphicEl>
                                          </p:spTgt>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grpId="0" nodeType="clickEffect">
                                  <p:stCondLst>
                                    <p:cond delay="0"/>
                                  </p:stCondLst>
                                  <p:childTnLst>
                                    <p:set>
                                      <p:cBhvr>
                                        <p:cTn id="75" dur="1" fill="hold">
                                          <p:stCondLst>
                                            <p:cond delay="0"/>
                                          </p:stCondLst>
                                        </p:cTn>
                                        <p:tgtEl>
                                          <p:spTgt spid="15"/>
                                        </p:tgtEl>
                                        <p:attrNameLst>
                                          <p:attrName>style.visibility</p:attrName>
                                        </p:attrNameLst>
                                      </p:cBhvr>
                                      <p:to>
                                        <p:strVal val="visible"/>
                                      </p:to>
                                    </p:set>
                                    <p:animEffect transition="in" filter="fade">
                                      <p:cBhvr>
                                        <p:cTn id="76" dur="500"/>
                                        <p:tgtEl>
                                          <p:spTgt spid="15"/>
                                        </p:tgtEl>
                                      </p:cBhvr>
                                    </p:animEffect>
                                  </p:childTnLst>
                                </p:cTn>
                              </p:par>
                            </p:childTnLst>
                          </p:cTn>
                        </p:par>
                      </p:childTnLst>
                    </p:cTn>
                  </p:par>
                  <p:par>
                    <p:cTn id="77" fill="hold">
                      <p:stCondLst>
                        <p:cond delay="indefinite"/>
                      </p:stCondLst>
                      <p:childTnLst>
                        <p:par>
                          <p:cTn id="78" fill="hold">
                            <p:stCondLst>
                              <p:cond delay="0"/>
                            </p:stCondLst>
                            <p:childTnLst>
                              <p:par>
                                <p:cTn id="79" presetID="21" presetClass="entr" presetSubtype="1" fill="hold" grpId="0" nodeType="clickEffect">
                                  <p:stCondLst>
                                    <p:cond delay="0"/>
                                  </p:stCondLst>
                                  <p:childTnLst>
                                    <p:set>
                                      <p:cBhvr>
                                        <p:cTn id="80" dur="1" fill="hold">
                                          <p:stCondLst>
                                            <p:cond delay="0"/>
                                          </p:stCondLst>
                                        </p:cTn>
                                        <p:tgtEl>
                                          <p:spTgt spid="10"/>
                                        </p:tgtEl>
                                        <p:attrNameLst>
                                          <p:attrName>style.visibility</p:attrName>
                                        </p:attrNameLst>
                                      </p:cBhvr>
                                      <p:to>
                                        <p:strVal val="visible"/>
                                      </p:to>
                                    </p:set>
                                    <p:animEffect transition="in" filter="wheel(1)">
                                      <p:cBhvr>
                                        <p:cTn id="81" dur="2000"/>
                                        <p:tgtEl>
                                          <p:spTgt spid="10"/>
                                        </p:tgtEl>
                                      </p:cBhvr>
                                    </p:animEffect>
                                  </p:childTnLst>
                                </p:cTn>
                              </p:par>
                            </p:childTnLst>
                          </p:cTn>
                        </p:par>
                      </p:childTnLst>
                    </p:cTn>
                  </p:par>
                  <p:par>
                    <p:cTn id="82" fill="hold">
                      <p:stCondLst>
                        <p:cond delay="indefinite"/>
                      </p:stCondLst>
                      <p:childTnLst>
                        <p:par>
                          <p:cTn id="83" fill="hold">
                            <p:stCondLst>
                              <p:cond delay="0"/>
                            </p:stCondLst>
                            <p:childTnLst>
                              <p:par>
                                <p:cTn id="84" presetID="10" presetClass="entr" presetSubtype="0" fill="hold" grpId="0" nodeType="clickEffect">
                                  <p:stCondLst>
                                    <p:cond delay="0"/>
                                  </p:stCondLst>
                                  <p:childTnLst>
                                    <p:set>
                                      <p:cBhvr>
                                        <p:cTn id="85" dur="1" fill="hold">
                                          <p:stCondLst>
                                            <p:cond delay="0"/>
                                          </p:stCondLst>
                                        </p:cTn>
                                        <p:tgtEl>
                                          <p:spTgt spid="12"/>
                                        </p:tgtEl>
                                        <p:attrNameLst>
                                          <p:attrName>style.visibility</p:attrName>
                                        </p:attrNameLst>
                                      </p:cBhvr>
                                      <p:to>
                                        <p:strVal val="visible"/>
                                      </p:to>
                                    </p:set>
                                    <p:animEffect transition="in" filter="fade">
                                      <p:cBhvr>
                                        <p:cTn id="86" dur="500"/>
                                        <p:tgtEl>
                                          <p:spTgt spid="12"/>
                                        </p:tgtEl>
                                      </p:cBhvr>
                                    </p:animEffect>
                                  </p:childTnLst>
                                </p:cTn>
                              </p:par>
                            </p:childTnLst>
                          </p:cTn>
                        </p:par>
                      </p:childTnLst>
                    </p:cTn>
                  </p:par>
                  <p:par>
                    <p:cTn id="87" fill="hold">
                      <p:stCondLst>
                        <p:cond delay="indefinite"/>
                      </p:stCondLst>
                      <p:childTnLst>
                        <p:par>
                          <p:cTn id="88" fill="hold">
                            <p:stCondLst>
                              <p:cond delay="0"/>
                            </p:stCondLst>
                            <p:childTnLst>
                              <p:par>
                                <p:cTn id="89" presetID="10" presetClass="entr" presetSubtype="0" fill="hold" grpId="0" nodeType="clickEffect">
                                  <p:stCondLst>
                                    <p:cond delay="0"/>
                                  </p:stCondLst>
                                  <p:childTnLst>
                                    <p:set>
                                      <p:cBhvr>
                                        <p:cTn id="90" dur="1" fill="hold">
                                          <p:stCondLst>
                                            <p:cond delay="0"/>
                                          </p:stCondLst>
                                        </p:cTn>
                                        <p:tgtEl>
                                          <p:spTgt spid="13"/>
                                        </p:tgtEl>
                                        <p:attrNameLst>
                                          <p:attrName>style.visibility</p:attrName>
                                        </p:attrNameLst>
                                      </p:cBhvr>
                                      <p:to>
                                        <p:strVal val="visible"/>
                                      </p:to>
                                    </p:set>
                                    <p:animEffect transition="in" filter="fade">
                                      <p:cBhvr>
                                        <p:cTn id="91" dur="500"/>
                                        <p:tgtEl>
                                          <p:spTgt spid="13"/>
                                        </p:tgtEl>
                                      </p:cBhvr>
                                    </p:animEffect>
                                  </p:childTnLst>
                                </p:cTn>
                              </p:par>
                            </p:childTnLst>
                          </p:cTn>
                        </p:par>
                      </p:childTnLst>
                    </p:cTn>
                  </p:par>
                  <p:par>
                    <p:cTn id="92" fill="hold">
                      <p:stCondLst>
                        <p:cond delay="indefinite"/>
                      </p:stCondLst>
                      <p:childTnLst>
                        <p:par>
                          <p:cTn id="93" fill="hold">
                            <p:stCondLst>
                              <p:cond delay="0"/>
                            </p:stCondLst>
                            <p:childTnLst>
                              <p:par>
                                <p:cTn id="94" presetID="21" presetClass="entr" presetSubtype="1" fill="hold" grpId="0" nodeType="clickEffect">
                                  <p:stCondLst>
                                    <p:cond delay="0"/>
                                  </p:stCondLst>
                                  <p:childTnLst>
                                    <p:set>
                                      <p:cBhvr>
                                        <p:cTn id="95" dur="1" fill="hold">
                                          <p:stCondLst>
                                            <p:cond delay="0"/>
                                          </p:stCondLst>
                                        </p:cTn>
                                        <p:tgtEl>
                                          <p:spTgt spid="14"/>
                                        </p:tgtEl>
                                        <p:attrNameLst>
                                          <p:attrName>style.visibility</p:attrName>
                                        </p:attrNameLst>
                                      </p:cBhvr>
                                      <p:to>
                                        <p:strVal val="visible"/>
                                      </p:to>
                                    </p:set>
                                    <p:animEffect transition="in" filter="wheel(1)">
                                      <p:cBhvr>
                                        <p:cTn id="96"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Dgm bld="lvlOne"/>
        </p:bldSub>
      </p:bldGraphic>
      <p:bldP spid="10" grpId="0" animBg="1"/>
      <p:bldP spid="12" grpId="0" animBg="1"/>
      <p:bldP spid="13" grpId="0" animBg="1"/>
      <p:bldP spid="14" grpId="0" animBg="1"/>
      <p:bldP spid="1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BEBA8EAE-BF5A-486C-A8C5-ECC9F3942E4B}">
                <a14:imgProps xmlns:a14="http://schemas.microsoft.com/office/drawing/2010/main">
                  <a14:imgLayer r:embed="rId4">
                    <a14:imgEffect>
                      <a14:artisticBlur/>
                    </a14:imgEffect>
                  </a14:imgLayer>
                </a14:imgProps>
              </a:ext>
            </a:extLst>
          </a:blip>
          <a:stretch>
            <a:fillRect/>
          </a:stretch>
        </p:blipFill>
        <p:spPr>
          <a:xfrm>
            <a:off x="0" y="-1"/>
            <a:ext cx="12192000" cy="6858001"/>
          </a:xfrm>
          <a:prstGeom prst="rect">
            <a:avLst/>
          </a:prstGeom>
        </p:spPr>
      </p:pic>
      <p:grpSp>
        <p:nvGrpSpPr>
          <p:cNvPr id="11" name="Group 10"/>
          <p:cNvGrpSpPr/>
          <p:nvPr/>
        </p:nvGrpSpPr>
        <p:grpSpPr>
          <a:xfrm>
            <a:off x="4360985" y="738554"/>
            <a:ext cx="2227384" cy="1617784"/>
            <a:chOff x="4475261" y="940593"/>
            <a:chExt cx="1964531" cy="1309687"/>
          </a:xfrm>
        </p:grpSpPr>
        <p:sp>
          <p:nvSpPr>
            <p:cNvPr id="16" name="Rounded Rectangle 15"/>
            <p:cNvSpPr/>
            <p:nvPr/>
          </p:nvSpPr>
          <p:spPr>
            <a:xfrm>
              <a:off x="4475261" y="940593"/>
              <a:ext cx="1964531" cy="1309687"/>
            </a:xfrm>
            <a:prstGeom prst="roundRect">
              <a:avLst>
                <a:gd name="adj" fmla="val 10000"/>
              </a:avLst>
            </a:prstGeom>
            <a:solidFill>
              <a:srgbClr val="FF00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7" name="Rounded Rectangle 4"/>
            <p:cNvSpPr txBox="1"/>
            <p:nvPr/>
          </p:nvSpPr>
          <p:spPr>
            <a:xfrm>
              <a:off x="4513620" y="978952"/>
              <a:ext cx="1887813" cy="123296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dirty="0"/>
                <a:t>Concern about my body</a:t>
              </a:r>
            </a:p>
          </p:txBody>
        </p:sp>
      </p:grpSp>
      <p:sp>
        <p:nvSpPr>
          <p:cNvPr id="3" name="TextBox 2"/>
          <p:cNvSpPr txBox="1"/>
          <p:nvPr/>
        </p:nvSpPr>
        <p:spPr>
          <a:xfrm>
            <a:off x="3604845" y="2494728"/>
            <a:ext cx="3739662" cy="1200329"/>
          </a:xfrm>
          <a:prstGeom prst="rect">
            <a:avLst/>
          </a:prstGeom>
          <a:noFill/>
        </p:spPr>
        <p:txBody>
          <a:bodyPr wrap="square" rtlCol="0">
            <a:spAutoFit/>
          </a:bodyPr>
          <a:lstStyle/>
          <a:p>
            <a:pPr algn="ctr"/>
            <a:r>
              <a:rPr lang="en-US" sz="3600" b="1" dirty="0">
                <a:ln>
                  <a:solidFill>
                    <a:sysClr val="windowText" lastClr="000000"/>
                  </a:solidFill>
                </a:ln>
                <a:effectLst>
                  <a:outerShdw blurRad="38100" dist="38100" dir="2700000" algn="tl">
                    <a:srgbClr val="000000">
                      <a:alpha val="43137"/>
                    </a:srgbClr>
                  </a:outerShdw>
                </a:effectLst>
              </a:rPr>
              <a:t>Dysfunctional </a:t>
            </a:r>
            <a:r>
              <a:rPr lang="en-US" sz="3600" b="1" dirty="0" smtClean="0">
                <a:ln>
                  <a:solidFill>
                    <a:sysClr val="windowText" lastClr="000000"/>
                  </a:solidFill>
                </a:ln>
                <a:effectLst>
                  <a:outerShdw blurRad="38100" dist="38100" dir="2700000" algn="tl">
                    <a:srgbClr val="000000">
                      <a:alpha val="43137"/>
                    </a:srgbClr>
                  </a:outerShdw>
                </a:effectLst>
              </a:rPr>
              <a:t>Pattern</a:t>
            </a:r>
            <a:endParaRPr lang="en-US" sz="3600" b="1" dirty="0">
              <a:ln>
                <a:solidFill>
                  <a:sysClr val="windowText" lastClr="000000"/>
                </a:solidFill>
              </a:ln>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032915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a:t>How do you identify yourself?</a:t>
            </a:r>
          </a:p>
        </p:txBody>
      </p:sp>
      <p:sp>
        <p:nvSpPr>
          <p:cNvPr id="3" name="Content Placeholder 2"/>
          <p:cNvSpPr>
            <a:spLocks noGrp="1"/>
          </p:cNvSpPr>
          <p:nvPr>
            <p:ph type="body" idx="1"/>
          </p:nvPr>
        </p:nvSpPr>
        <p:spPr>
          <a:xfrm>
            <a:off x="839788" y="1681163"/>
            <a:ext cx="5157787" cy="823912"/>
          </a:xfrm>
        </p:spPr>
        <p:txBody>
          <a:bodyPr>
            <a:normAutofit/>
          </a:bodyPr>
          <a:lstStyle/>
          <a:p>
            <a:pPr marL="0" indent="0" algn="ctr">
              <a:lnSpc>
                <a:spcPct val="108000"/>
              </a:lnSpc>
              <a:buNone/>
            </a:pPr>
            <a:r>
              <a:rPr lang="en-US" b="1" dirty="0"/>
              <a:t>As a son or daughter of God?</a:t>
            </a:r>
          </a:p>
        </p:txBody>
      </p:sp>
      <p:pic>
        <p:nvPicPr>
          <p:cNvPr id="7" name="Content Placeholder 6" descr="Jesus and the Children"/>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839787" y="2743821"/>
            <a:ext cx="5184648" cy="3207096"/>
          </a:xfrm>
          <a:prstGeom prst="rect">
            <a:avLst/>
          </a:prstGeom>
          <a:ln>
            <a:noFill/>
          </a:ln>
          <a:effectLst>
            <a:outerShdw blurRad="190500" algn="tl" rotWithShape="0">
              <a:srgbClr val="000000">
                <a:alpha val="70000"/>
              </a:srgbClr>
            </a:outerShdw>
          </a:effectLst>
        </p:spPr>
      </p:pic>
      <p:sp>
        <p:nvSpPr>
          <p:cNvPr id="5" name="Text Placeholder 4"/>
          <p:cNvSpPr>
            <a:spLocks noGrp="1"/>
          </p:cNvSpPr>
          <p:nvPr>
            <p:ph type="body" sz="quarter" idx="3"/>
          </p:nvPr>
        </p:nvSpPr>
        <p:spPr/>
        <p:txBody>
          <a:bodyPr/>
          <a:lstStyle/>
          <a:p>
            <a:pPr algn="ctr"/>
            <a:r>
              <a:rPr lang="en-US" dirty="0"/>
              <a:t>By a particular sin or struggle?</a:t>
            </a:r>
          </a:p>
        </p:txBody>
      </p:sp>
      <p:pic>
        <p:nvPicPr>
          <p:cNvPr id="8" name="Content Placeholder 7" descr="Healing of the Woman"/>
          <p:cNvPicPr>
            <a:picLocks noGrp="1" noChangeAspect="1"/>
          </p:cNvPicPr>
          <p:nvPr>
            <p:ph sz="quarter" idx="4"/>
          </p:nvPr>
        </p:nvPicPr>
        <p:blipFill>
          <a:blip r:embed="rId4">
            <a:extLst>
              <a:ext uri="{28A0092B-C50C-407E-A947-70E740481C1C}">
                <a14:useLocalDpi xmlns:a14="http://schemas.microsoft.com/office/drawing/2010/main" val="0"/>
              </a:ext>
            </a:extLst>
          </a:blip>
          <a:stretch>
            <a:fillRect/>
          </a:stretch>
        </p:blipFill>
        <p:spPr>
          <a:xfrm>
            <a:off x="6172200" y="2743820"/>
            <a:ext cx="5183188" cy="3207097"/>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850706951"/>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animEffect transition="in" filter="fade">
                                      <p:cBhvr>
                                        <p:cTn id="15" dur="500"/>
                                        <p:tgtEl>
                                          <p:spTgt spid="5">
                                            <p:txEl>
                                              <p:pRg st="0" end="0"/>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BEBA8EAE-BF5A-486C-A8C5-ECC9F3942E4B}">
                <a14:imgProps xmlns:a14="http://schemas.microsoft.com/office/drawing/2010/main">
                  <a14:imgLayer r:embed="rId4">
                    <a14:imgEffect>
                      <a14:artisticBlur/>
                    </a14:imgEffect>
                  </a14:imgLayer>
                </a14:imgProps>
              </a:ext>
            </a:extLst>
          </a:blip>
          <a:stretch>
            <a:fillRect/>
          </a:stretch>
        </p:blipFill>
        <p:spPr>
          <a:xfrm>
            <a:off x="0" y="-1"/>
            <a:ext cx="12192000" cy="6858001"/>
          </a:xfrm>
          <a:prstGeom prst="rect">
            <a:avLst/>
          </a:prstGeom>
        </p:spPr>
      </p:pic>
      <p:sp>
        <p:nvSpPr>
          <p:cNvPr id="3" name="TextBox 2"/>
          <p:cNvSpPr txBox="1"/>
          <p:nvPr/>
        </p:nvSpPr>
        <p:spPr>
          <a:xfrm>
            <a:off x="4226168" y="50352"/>
            <a:ext cx="3739662" cy="707886"/>
          </a:xfrm>
          <a:prstGeom prst="rect">
            <a:avLst/>
          </a:prstGeom>
          <a:noFill/>
        </p:spPr>
        <p:txBody>
          <a:bodyPr wrap="square" rtlCol="0">
            <a:spAutoFit/>
          </a:bodyPr>
          <a:lstStyle/>
          <a:p>
            <a:pPr algn="ctr"/>
            <a:r>
              <a:rPr lang="en-US" sz="4000" b="1" dirty="0">
                <a:ln>
                  <a:solidFill>
                    <a:sysClr val="windowText" lastClr="000000"/>
                  </a:solidFill>
                </a:ln>
                <a:effectLst>
                  <a:outerShdw blurRad="38100" dist="38100" dir="2700000" algn="tl">
                    <a:srgbClr val="000000">
                      <a:alpha val="43137"/>
                    </a:srgbClr>
                  </a:outerShdw>
                </a:effectLst>
              </a:rPr>
              <a:t>Root Causes</a:t>
            </a:r>
          </a:p>
        </p:txBody>
      </p:sp>
      <p:grpSp>
        <p:nvGrpSpPr>
          <p:cNvPr id="6" name="Group 5"/>
          <p:cNvGrpSpPr/>
          <p:nvPr/>
        </p:nvGrpSpPr>
        <p:grpSpPr>
          <a:xfrm>
            <a:off x="0" y="2649416"/>
            <a:ext cx="1964531" cy="1523999"/>
            <a:chOff x="5953" y="2774156"/>
            <a:chExt cx="1964531" cy="1309687"/>
          </a:xfrm>
        </p:grpSpPr>
        <p:sp>
          <p:nvSpPr>
            <p:cNvPr id="15" name="Rounded Rectangle 14"/>
            <p:cNvSpPr/>
            <p:nvPr/>
          </p:nvSpPr>
          <p:spPr>
            <a:xfrm>
              <a:off x="5953" y="2774156"/>
              <a:ext cx="1964531" cy="1309687"/>
            </a:xfrm>
            <a:prstGeom prst="roundRect">
              <a:avLst>
                <a:gd name="adj" fmla="val 10000"/>
              </a:avLst>
            </a:prstGeom>
          </p:spPr>
          <p:style>
            <a:lnRef idx="3">
              <a:schemeClr val="lt1"/>
            </a:lnRef>
            <a:fillRef idx="1">
              <a:schemeClr val="accent2"/>
            </a:fillRef>
            <a:effectRef idx="1">
              <a:schemeClr val="accent2"/>
            </a:effectRef>
            <a:fontRef idx="minor">
              <a:schemeClr val="lt1"/>
            </a:fontRef>
          </p:style>
        </p:sp>
        <p:sp>
          <p:nvSpPr>
            <p:cNvPr id="16" name="Rounded Rectangle 4"/>
            <p:cNvSpPr txBox="1"/>
            <p:nvPr/>
          </p:nvSpPr>
          <p:spPr>
            <a:xfrm>
              <a:off x="44312" y="2812515"/>
              <a:ext cx="1887813" cy="123296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dirty="0"/>
                <a:t>Imbalance</a:t>
              </a:r>
            </a:p>
          </p:txBody>
        </p:sp>
      </p:grpSp>
      <p:grpSp>
        <p:nvGrpSpPr>
          <p:cNvPr id="9" name="Group 8"/>
          <p:cNvGrpSpPr/>
          <p:nvPr/>
        </p:nvGrpSpPr>
        <p:grpSpPr>
          <a:xfrm>
            <a:off x="3809255" y="2649415"/>
            <a:ext cx="1964531" cy="1523999"/>
            <a:chOff x="3836789" y="2774156"/>
            <a:chExt cx="1964531" cy="1309687"/>
          </a:xfrm>
        </p:grpSpPr>
        <p:sp>
          <p:nvSpPr>
            <p:cNvPr id="13" name="Rounded Rectangle 12"/>
            <p:cNvSpPr/>
            <p:nvPr/>
          </p:nvSpPr>
          <p:spPr>
            <a:xfrm>
              <a:off x="3836789" y="2774156"/>
              <a:ext cx="1964531" cy="1309687"/>
            </a:xfrm>
            <a:prstGeom prst="roundRect">
              <a:avLst>
                <a:gd name="adj" fmla="val 10000"/>
              </a:avLst>
            </a:prstGeom>
          </p:spPr>
          <p:style>
            <a:lnRef idx="3">
              <a:schemeClr val="lt1"/>
            </a:lnRef>
            <a:fillRef idx="1">
              <a:schemeClr val="accent2"/>
            </a:fillRef>
            <a:effectRef idx="1">
              <a:schemeClr val="accent2"/>
            </a:effectRef>
            <a:fontRef idx="minor">
              <a:schemeClr val="lt1"/>
            </a:fontRef>
          </p:style>
        </p:sp>
        <p:sp>
          <p:nvSpPr>
            <p:cNvPr id="14" name="Rounded Rectangle 6"/>
            <p:cNvSpPr txBox="1"/>
            <p:nvPr/>
          </p:nvSpPr>
          <p:spPr>
            <a:xfrm>
              <a:off x="3875148" y="2812515"/>
              <a:ext cx="1887813" cy="123296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dirty="0"/>
                <a:t>Weakness</a:t>
              </a:r>
            </a:p>
          </p:txBody>
        </p:sp>
      </p:grpSp>
      <p:grpSp>
        <p:nvGrpSpPr>
          <p:cNvPr id="10" name="Group 9"/>
          <p:cNvGrpSpPr/>
          <p:nvPr/>
        </p:nvGrpSpPr>
        <p:grpSpPr>
          <a:xfrm>
            <a:off x="8973443" y="2649416"/>
            <a:ext cx="1964531" cy="1523998"/>
            <a:chOff x="8944570" y="2774156"/>
            <a:chExt cx="1964531" cy="1309687"/>
          </a:xfrm>
        </p:grpSpPr>
        <p:sp>
          <p:nvSpPr>
            <p:cNvPr id="11" name="Rounded Rectangle 10"/>
            <p:cNvSpPr/>
            <p:nvPr/>
          </p:nvSpPr>
          <p:spPr>
            <a:xfrm>
              <a:off x="8944570" y="2774156"/>
              <a:ext cx="1964531" cy="1309687"/>
            </a:xfrm>
            <a:prstGeom prst="roundRect">
              <a:avLst>
                <a:gd name="adj" fmla="val 10000"/>
              </a:avLst>
            </a:prstGeom>
          </p:spPr>
          <p:style>
            <a:lnRef idx="3">
              <a:schemeClr val="lt1"/>
            </a:lnRef>
            <a:fillRef idx="1">
              <a:schemeClr val="accent2"/>
            </a:fillRef>
            <a:effectRef idx="1">
              <a:schemeClr val="accent2"/>
            </a:effectRef>
            <a:fontRef idx="minor">
              <a:schemeClr val="lt1"/>
            </a:fontRef>
          </p:style>
        </p:sp>
        <p:sp>
          <p:nvSpPr>
            <p:cNvPr id="12" name="Rounded Rectangle 8"/>
            <p:cNvSpPr txBox="1"/>
            <p:nvPr/>
          </p:nvSpPr>
          <p:spPr>
            <a:xfrm>
              <a:off x="8982929" y="2812515"/>
              <a:ext cx="1887813" cy="123296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dirty="0"/>
                <a:t>Response</a:t>
              </a:r>
            </a:p>
          </p:txBody>
        </p:sp>
      </p:grpSp>
      <p:grpSp>
        <p:nvGrpSpPr>
          <p:cNvPr id="17" name="Group 16"/>
          <p:cNvGrpSpPr/>
          <p:nvPr/>
        </p:nvGrpSpPr>
        <p:grpSpPr>
          <a:xfrm>
            <a:off x="5953" y="4579511"/>
            <a:ext cx="1964531" cy="1309687"/>
            <a:chOff x="5953" y="4607718"/>
            <a:chExt cx="1964531" cy="1309687"/>
          </a:xfrm>
        </p:grpSpPr>
        <p:sp>
          <p:nvSpPr>
            <p:cNvPr id="18" name="Rounded Rectangle 17"/>
            <p:cNvSpPr/>
            <p:nvPr/>
          </p:nvSpPr>
          <p:spPr>
            <a:xfrm>
              <a:off x="5953" y="4607718"/>
              <a:ext cx="1964531" cy="1309687"/>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9" name="Rounded Rectangle 4"/>
            <p:cNvSpPr txBox="1"/>
            <p:nvPr/>
          </p:nvSpPr>
          <p:spPr>
            <a:xfrm>
              <a:off x="44312" y="4646077"/>
              <a:ext cx="1887813" cy="123296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dirty="0"/>
                <a:t>Not happy with who I am</a:t>
              </a:r>
            </a:p>
          </p:txBody>
        </p:sp>
      </p:grpSp>
      <p:grpSp>
        <p:nvGrpSpPr>
          <p:cNvPr id="20" name="Group 19"/>
          <p:cNvGrpSpPr/>
          <p:nvPr/>
        </p:nvGrpSpPr>
        <p:grpSpPr>
          <a:xfrm>
            <a:off x="2559843" y="4579511"/>
            <a:ext cx="1964531" cy="1309687"/>
            <a:chOff x="2559843" y="4607718"/>
            <a:chExt cx="1964531" cy="1309687"/>
          </a:xfrm>
        </p:grpSpPr>
        <p:sp>
          <p:nvSpPr>
            <p:cNvPr id="21" name="Rounded Rectangle 20"/>
            <p:cNvSpPr/>
            <p:nvPr/>
          </p:nvSpPr>
          <p:spPr>
            <a:xfrm>
              <a:off x="2559843" y="4607718"/>
              <a:ext cx="1964531" cy="1309687"/>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2" name="Rounded Rectangle 6"/>
            <p:cNvSpPr txBox="1"/>
            <p:nvPr/>
          </p:nvSpPr>
          <p:spPr>
            <a:xfrm>
              <a:off x="2598202" y="4646077"/>
              <a:ext cx="1887813" cy="123296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dirty="0"/>
                <a:t>Want what others have</a:t>
              </a:r>
            </a:p>
          </p:txBody>
        </p:sp>
      </p:grpSp>
      <p:grpSp>
        <p:nvGrpSpPr>
          <p:cNvPr id="23" name="Group 22"/>
          <p:cNvGrpSpPr/>
          <p:nvPr/>
        </p:nvGrpSpPr>
        <p:grpSpPr>
          <a:xfrm>
            <a:off x="5113734" y="4579511"/>
            <a:ext cx="1964531" cy="1309687"/>
            <a:chOff x="5113734" y="4607718"/>
            <a:chExt cx="1964531" cy="1309687"/>
          </a:xfrm>
        </p:grpSpPr>
        <p:sp>
          <p:nvSpPr>
            <p:cNvPr id="24" name="Rounded Rectangle 23"/>
            <p:cNvSpPr/>
            <p:nvPr/>
          </p:nvSpPr>
          <p:spPr>
            <a:xfrm>
              <a:off x="5113734" y="4607718"/>
              <a:ext cx="1964531" cy="1309687"/>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5" name="Rounded Rectangle 8"/>
            <p:cNvSpPr txBox="1"/>
            <p:nvPr/>
          </p:nvSpPr>
          <p:spPr>
            <a:xfrm>
              <a:off x="5152093" y="4646077"/>
              <a:ext cx="1887813" cy="123296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dirty="0"/>
                <a:t>Wish I could look different</a:t>
              </a:r>
            </a:p>
          </p:txBody>
        </p:sp>
      </p:grpSp>
      <p:grpSp>
        <p:nvGrpSpPr>
          <p:cNvPr id="26" name="Group 25"/>
          <p:cNvGrpSpPr/>
          <p:nvPr/>
        </p:nvGrpSpPr>
        <p:grpSpPr>
          <a:xfrm>
            <a:off x="7667625" y="4579511"/>
            <a:ext cx="1964531" cy="1309687"/>
            <a:chOff x="7667625" y="4607718"/>
            <a:chExt cx="1964531" cy="1309687"/>
          </a:xfrm>
        </p:grpSpPr>
        <p:sp>
          <p:nvSpPr>
            <p:cNvPr id="27" name="Rounded Rectangle 26"/>
            <p:cNvSpPr/>
            <p:nvPr/>
          </p:nvSpPr>
          <p:spPr>
            <a:xfrm>
              <a:off x="7667625" y="4607718"/>
              <a:ext cx="1964531" cy="1309687"/>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8" name="Rounded Rectangle 10"/>
            <p:cNvSpPr txBox="1"/>
            <p:nvPr/>
          </p:nvSpPr>
          <p:spPr>
            <a:xfrm>
              <a:off x="7705984" y="4646077"/>
              <a:ext cx="1887813" cy="123296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dirty="0"/>
                <a:t>Compare and jealousy</a:t>
              </a:r>
            </a:p>
          </p:txBody>
        </p:sp>
      </p:grpSp>
      <p:grpSp>
        <p:nvGrpSpPr>
          <p:cNvPr id="29" name="Group 28"/>
          <p:cNvGrpSpPr/>
          <p:nvPr/>
        </p:nvGrpSpPr>
        <p:grpSpPr>
          <a:xfrm>
            <a:off x="10221515" y="4579511"/>
            <a:ext cx="1964531" cy="1309687"/>
            <a:chOff x="10221515" y="4607718"/>
            <a:chExt cx="1964531" cy="1309687"/>
          </a:xfrm>
        </p:grpSpPr>
        <p:sp>
          <p:nvSpPr>
            <p:cNvPr id="30" name="Rounded Rectangle 29"/>
            <p:cNvSpPr/>
            <p:nvPr/>
          </p:nvSpPr>
          <p:spPr>
            <a:xfrm>
              <a:off x="10221515" y="4607718"/>
              <a:ext cx="1964531" cy="1309687"/>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1" name="Rounded Rectangle 12"/>
            <p:cNvSpPr txBox="1"/>
            <p:nvPr/>
          </p:nvSpPr>
          <p:spPr>
            <a:xfrm>
              <a:off x="10259874" y="4646077"/>
              <a:ext cx="1887813" cy="123296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dirty="0"/>
                <a:t>Always gauging myself</a:t>
              </a:r>
            </a:p>
          </p:txBody>
        </p:sp>
      </p:grpSp>
    </p:spTree>
    <p:extLst>
      <p:ext uri="{BB962C8B-B14F-4D97-AF65-F5344CB8AC3E}">
        <p14:creationId xmlns:p14="http://schemas.microsoft.com/office/powerpoint/2010/main" val="3883906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BEBA8EAE-BF5A-486C-A8C5-ECC9F3942E4B}">
                <a14:imgProps xmlns:a14="http://schemas.microsoft.com/office/drawing/2010/main">
                  <a14:imgLayer r:embed="rId4">
                    <a14:imgEffect>
                      <a14:artisticBlur/>
                    </a14:imgEffect>
                  </a14:imgLayer>
                </a14:imgProps>
              </a:ext>
            </a:extLst>
          </a:blip>
          <a:stretch>
            <a:fillRect/>
          </a:stretch>
        </p:blipFill>
        <p:spPr>
          <a:xfrm>
            <a:off x="0" y="-1"/>
            <a:ext cx="12192000" cy="6858001"/>
          </a:xfrm>
          <a:prstGeom prst="rect">
            <a:avLst/>
          </a:prstGeom>
        </p:spPr>
      </p:pic>
      <p:sp>
        <p:nvSpPr>
          <p:cNvPr id="3" name="TextBox 2"/>
          <p:cNvSpPr txBox="1"/>
          <p:nvPr/>
        </p:nvSpPr>
        <p:spPr>
          <a:xfrm>
            <a:off x="102142" y="2560373"/>
            <a:ext cx="3739662" cy="1200329"/>
          </a:xfrm>
          <a:prstGeom prst="rect">
            <a:avLst/>
          </a:prstGeom>
          <a:noFill/>
        </p:spPr>
        <p:txBody>
          <a:bodyPr wrap="square" rtlCol="0">
            <a:spAutoFit/>
          </a:bodyPr>
          <a:lstStyle/>
          <a:p>
            <a:pPr algn="ctr"/>
            <a:r>
              <a:rPr lang="en-US" sz="3600" b="1" dirty="0">
                <a:ln>
                  <a:solidFill>
                    <a:sysClr val="windowText" lastClr="000000"/>
                  </a:solidFill>
                </a:ln>
                <a:effectLst>
                  <a:outerShdw blurRad="38100" dist="38100" dir="2700000" algn="tl">
                    <a:srgbClr val="000000">
                      <a:alpha val="43137"/>
                    </a:srgbClr>
                  </a:outerShdw>
                </a:effectLst>
              </a:rPr>
              <a:t>Compensatory Response</a:t>
            </a:r>
          </a:p>
        </p:txBody>
      </p:sp>
      <p:sp>
        <p:nvSpPr>
          <p:cNvPr id="7" name="Oval 6"/>
          <p:cNvSpPr/>
          <p:nvPr/>
        </p:nvSpPr>
        <p:spPr>
          <a:xfrm>
            <a:off x="842482" y="215757"/>
            <a:ext cx="2258982" cy="2128858"/>
          </a:xfrm>
          <a:prstGeom prst="ellipse">
            <a:avLst/>
          </a:prstGeom>
          <a:solidFill>
            <a:srgbClr val="7030A0"/>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800" dirty="0"/>
              <a:t>Exercise</a:t>
            </a:r>
            <a:endParaRPr lang="en-US" sz="2000" dirty="0"/>
          </a:p>
        </p:txBody>
      </p:sp>
    </p:spTree>
    <p:extLst>
      <p:ext uri="{BB962C8B-B14F-4D97-AF65-F5344CB8AC3E}">
        <p14:creationId xmlns:p14="http://schemas.microsoft.com/office/powerpoint/2010/main" val="3569591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BEBA8EAE-BF5A-486C-A8C5-ECC9F3942E4B}">
                <a14:imgProps xmlns:a14="http://schemas.microsoft.com/office/drawing/2010/main">
                  <a14:imgLayer r:embed="rId4">
                    <a14:imgEffect>
                      <a14:artisticBlur/>
                    </a14:imgEffect>
                  </a14:imgLayer>
                </a14:imgProps>
              </a:ext>
            </a:extLst>
          </a:blip>
          <a:stretch>
            <a:fillRect/>
          </a:stretch>
        </p:blipFill>
        <p:spPr>
          <a:xfrm>
            <a:off x="0" y="-1"/>
            <a:ext cx="12192000" cy="6858001"/>
          </a:xfrm>
          <a:prstGeom prst="rect">
            <a:avLst/>
          </a:prstGeom>
        </p:spPr>
      </p:pic>
      <p:sp>
        <p:nvSpPr>
          <p:cNvPr id="3" name="TextBox 2"/>
          <p:cNvSpPr txBox="1"/>
          <p:nvPr/>
        </p:nvSpPr>
        <p:spPr>
          <a:xfrm>
            <a:off x="7664585" y="2560371"/>
            <a:ext cx="3739662" cy="1200329"/>
          </a:xfrm>
          <a:prstGeom prst="rect">
            <a:avLst/>
          </a:prstGeom>
          <a:noFill/>
        </p:spPr>
        <p:txBody>
          <a:bodyPr wrap="square" rtlCol="0">
            <a:spAutoFit/>
          </a:bodyPr>
          <a:lstStyle/>
          <a:p>
            <a:pPr algn="ctr"/>
            <a:r>
              <a:rPr lang="en-US" sz="3600" b="1" dirty="0">
                <a:ln>
                  <a:solidFill>
                    <a:sysClr val="windowText" lastClr="000000"/>
                  </a:solidFill>
                </a:ln>
                <a:effectLst>
                  <a:outerShdw blurRad="38100" dist="38100" dir="2700000" algn="tl">
                    <a:srgbClr val="000000">
                      <a:alpha val="43137"/>
                    </a:srgbClr>
                  </a:outerShdw>
                </a:effectLst>
              </a:rPr>
              <a:t>Dysfunctional </a:t>
            </a:r>
            <a:r>
              <a:rPr lang="en-US" sz="3600" b="1" dirty="0" smtClean="0">
                <a:ln>
                  <a:solidFill>
                    <a:sysClr val="windowText" lastClr="000000"/>
                  </a:solidFill>
                </a:ln>
                <a:effectLst>
                  <a:outerShdw blurRad="38100" dist="38100" dir="2700000" algn="tl">
                    <a:srgbClr val="000000">
                      <a:alpha val="43137"/>
                    </a:srgbClr>
                  </a:outerShdw>
                </a:effectLst>
              </a:rPr>
              <a:t>Response</a:t>
            </a:r>
            <a:endParaRPr lang="en-US" sz="3600" b="1" dirty="0">
              <a:ln>
                <a:solidFill>
                  <a:sysClr val="windowText" lastClr="000000"/>
                </a:solidFill>
              </a:ln>
              <a:effectLst>
                <a:outerShdw blurRad="38100" dist="38100" dir="2700000" algn="tl">
                  <a:srgbClr val="000000">
                    <a:alpha val="43137"/>
                  </a:srgbClr>
                </a:outerShdw>
              </a:effectLst>
            </a:endParaRPr>
          </a:p>
        </p:txBody>
      </p:sp>
      <p:sp>
        <p:nvSpPr>
          <p:cNvPr id="7" name="Oval 6"/>
          <p:cNvSpPr/>
          <p:nvPr/>
        </p:nvSpPr>
        <p:spPr>
          <a:xfrm>
            <a:off x="7109716" y="215756"/>
            <a:ext cx="2139792" cy="2129039"/>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000" dirty="0"/>
              <a:t>Depression</a:t>
            </a:r>
          </a:p>
        </p:txBody>
      </p:sp>
      <p:sp>
        <p:nvSpPr>
          <p:cNvPr id="8" name="Oval 7"/>
          <p:cNvSpPr/>
          <p:nvPr/>
        </p:nvSpPr>
        <p:spPr>
          <a:xfrm>
            <a:off x="9534416" y="215755"/>
            <a:ext cx="2143483" cy="212886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800" dirty="0"/>
              <a:t>Anxiety</a:t>
            </a:r>
          </a:p>
        </p:txBody>
      </p:sp>
    </p:spTree>
    <p:extLst>
      <p:ext uri="{BB962C8B-B14F-4D97-AF65-F5344CB8AC3E}">
        <p14:creationId xmlns:p14="http://schemas.microsoft.com/office/powerpoint/2010/main" val="1099030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1620698568"/>
              </p:ext>
            </p:extLst>
          </p:nvPr>
        </p:nvGraphicFramePr>
        <p:xfrm>
          <a:off x="0" y="0"/>
          <a:ext cx="12192000"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ounded Rectangle 4"/>
          <p:cNvSpPr/>
          <p:nvPr/>
        </p:nvSpPr>
        <p:spPr>
          <a:xfrm>
            <a:off x="5439508" y="105509"/>
            <a:ext cx="2718174" cy="1846582"/>
          </a:xfrm>
          <a:prstGeom prst="roundRect">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Cut people down for their imperfections</a:t>
            </a:r>
          </a:p>
        </p:txBody>
      </p:sp>
      <p:sp>
        <p:nvSpPr>
          <p:cNvPr id="6" name="Rounded Rectangle 5"/>
          <p:cNvSpPr/>
          <p:nvPr/>
        </p:nvSpPr>
        <p:spPr>
          <a:xfrm>
            <a:off x="9667982" y="4935415"/>
            <a:ext cx="2524018" cy="1699848"/>
          </a:xfrm>
          <a:prstGeom prst="roundRect">
            <a:avLst/>
          </a:prstGeom>
          <a:noFill/>
          <a:ln w="76200">
            <a:solidFill>
              <a:srgbClr val="FF000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p:cNvSpPr/>
          <p:nvPr/>
        </p:nvSpPr>
        <p:spPr>
          <a:xfrm>
            <a:off x="842482" y="215757"/>
            <a:ext cx="2053118" cy="2106308"/>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800" dirty="0"/>
              <a:t>Belittle</a:t>
            </a:r>
            <a:endParaRPr lang="en-US" sz="2000" dirty="0"/>
          </a:p>
        </p:txBody>
      </p:sp>
      <p:sp>
        <p:nvSpPr>
          <p:cNvPr id="8" name="Oval 7"/>
          <p:cNvSpPr/>
          <p:nvPr/>
        </p:nvSpPr>
        <p:spPr>
          <a:xfrm>
            <a:off x="9152562" y="215756"/>
            <a:ext cx="2044557" cy="2034283"/>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800" dirty="0"/>
              <a:t>Cut myself down</a:t>
            </a:r>
          </a:p>
        </p:txBody>
      </p:sp>
    </p:spTree>
    <p:extLst>
      <p:ext uri="{BB962C8B-B14F-4D97-AF65-F5344CB8AC3E}">
        <p14:creationId xmlns:p14="http://schemas.microsoft.com/office/powerpoint/2010/main" val="3185103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graphicEl>
                                              <a:dgm id="{A9FC68D8-1A98-4318-9DE7-C323C7E28543}"/>
                                            </p:graphicEl>
                                          </p:spTgt>
                                        </p:tgtEl>
                                        <p:attrNameLst>
                                          <p:attrName>style.visibility</p:attrName>
                                        </p:attrNameLst>
                                      </p:cBhvr>
                                      <p:to>
                                        <p:strVal val="visible"/>
                                      </p:to>
                                    </p:set>
                                    <p:animEffect transition="in" filter="fade">
                                      <p:cBhvr>
                                        <p:cTn id="7" dur="500"/>
                                        <p:tgtEl>
                                          <p:spTgt spid="4">
                                            <p:graphicEl>
                                              <a:dgm id="{A9FC68D8-1A98-4318-9DE7-C323C7E28543}"/>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graphicEl>
                                              <a:dgm id="{59019C48-D25B-4B74-A008-F34D97801416}"/>
                                            </p:graphicEl>
                                          </p:spTgt>
                                        </p:tgtEl>
                                        <p:attrNameLst>
                                          <p:attrName>style.visibility</p:attrName>
                                        </p:attrNameLst>
                                      </p:cBhvr>
                                      <p:to>
                                        <p:strVal val="visible"/>
                                      </p:to>
                                    </p:set>
                                    <p:animEffect transition="in" filter="fade">
                                      <p:cBhvr>
                                        <p:cTn id="12" dur="500"/>
                                        <p:tgtEl>
                                          <p:spTgt spid="4">
                                            <p:graphicEl>
                                              <a:dgm id="{59019C48-D25B-4B74-A008-F34D97801416}"/>
                                            </p:graphic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
                                            <p:graphicEl>
                                              <a:dgm id="{4CBD867B-3A53-4B6C-B0E5-516F665CAA8B}"/>
                                            </p:graphicEl>
                                          </p:spTgt>
                                        </p:tgtEl>
                                        <p:attrNameLst>
                                          <p:attrName>style.visibility</p:attrName>
                                        </p:attrNameLst>
                                      </p:cBhvr>
                                      <p:to>
                                        <p:strVal val="visible"/>
                                      </p:to>
                                    </p:set>
                                    <p:animEffect transition="in" filter="fade">
                                      <p:cBhvr>
                                        <p:cTn id="15" dur="500"/>
                                        <p:tgtEl>
                                          <p:spTgt spid="4">
                                            <p:graphicEl>
                                              <a:dgm id="{4CBD867B-3A53-4B6C-B0E5-516F665CAA8B}"/>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4">
                                            <p:graphicEl>
                                              <a:dgm id="{F4881EC5-0927-4936-86A2-257CD94888FF}"/>
                                            </p:graphicEl>
                                          </p:spTgt>
                                        </p:tgtEl>
                                        <p:attrNameLst>
                                          <p:attrName>style.visibility</p:attrName>
                                        </p:attrNameLst>
                                      </p:cBhvr>
                                      <p:to>
                                        <p:strVal val="visible"/>
                                      </p:to>
                                    </p:set>
                                    <p:animEffect transition="in" filter="fade">
                                      <p:cBhvr>
                                        <p:cTn id="20" dur="500"/>
                                        <p:tgtEl>
                                          <p:spTgt spid="4">
                                            <p:graphicEl>
                                              <a:dgm id="{F4881EC5-0927-4936-86A2-257CD94888FF}"/>
                                            </p:graphic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4">
                                            <p:graphicEl>
                                              <a:dgm id="{14063A18-41A3-4106-9A1D-73D8845BB323}"/>
                                            </p:graphicEl>
                                          </p:spTgt>
                                        </p:tgtEl>
                                        <p:attrNameLst>
                                          <p:attrName>style.visibility</p:attrName>
                                        </p:attrNameLst>
                                      </p:cBhvr>
                                      <p:to>
                                        <p:strVal val="visible"/>
                                      </p:to>
                                    </p:set>
                                    <p:animEffect transition="in" filter="fade">
                                      <p:cBhvr>
                                        <p:cTn id="23" dur="500"/>
                                        <p:tgtEl>
                                          <p:spTgt spid="4">
                                            <p:graphicEl>
                                              <a:dgm id="{14063A18-41A3-4106-9A1D-73D8845BB323}"/>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4">
                                            <p:graphicEl>
                                              <a:dgm id="{B13992D2-EAAC-488D-88B5-07D496508E17}"/>
                                            </p:graphicEl>
                                          </p:spTgt>
                                        </p:tgtEl>
                                        <p:attrNameLst>
                                          <p:attrName>style.visibility</p:attrName>
                                        </p:attrNameLst>
                                      </p:cBhvr>
                                      <p:to>
                                        <p:strVal val="visible"/>
                                      </p:to>
                                    </p:set>
                                    <p:animEffect transition="in" filter="fade">
                                      <p:cBhvr>
                                        <p:cTn id="28" dur="500"/>
                                        <p:tgtEl>
                                          <p:spTgt spid="4">
                                            <p:graphicEl>
                                              <a:dgm id="{B13992D2-EAAC-488D-88B5-07D496508E17}"/>
                                            </p:graphic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4">
                                            <p:graphicEl>
                                              <a:dgm id="{5F88795D-3C92-4CA7-B158-DB46EEA9BB13}"/>
                                            </p:graphicEl>
                                          </p:spTgt>
                                        </p:tgtEl>
                                        <p:attrNameLst>
                                          <p:attrName>style.visibility</p:attrName>
                                        </p:attrNameLst>
                                      </p:cBhvr>
                                      <p:to>
                                        <p:strVal val="visible"/>
                                      </p:to>
                                    </p:set>
                                    <p:animEffect transition="in" filter="fade">
                                      <p:cBhvr>
                                        <p:cTn id="31" dur="500"/>
                                        <p:tgtEl>
                                          <p:spTgt spid="4">
                                            <p:graphicEl>
                                              <a:dgm id="{5F88795D-3C92-4CA7-B158-DB46EEA9BB13}"/>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4">
                                            <p:graphicEl>
                                              <a:dgm id="{680334B0-EFB8-4381-A2BA-0F2266D445EA}"/>
                                            </p:graphicEl>
                                          </p:spTgt>
                                        </p:tgtEl>
                                        <p:attrNameLst>
                                          <p:attrName>style.visibility</p:attrName>
                                        </p:attrNameLst>
                                      </p:cBhvr>
                                      <p:to>
                                        <p:strVal val="visible"/>
                                      </p:to>
                                    </p:set>
                                    <p:animEffect transition="in" filter="fade">
                                      <p:cBhvr>
                                        <p:cTn id="36" dur="500"/>
                                        <p:tgtEl>
                                          <p:spTgt spid="4">
                                            <p:graphicEl>
                                              <a:dgm id="{680334B0-EFB8-4381-A2BA-0F2266D445EA}"/>
                                            </p:graphic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4">
                                            <p:graphicEl>
                                              <a:dgm id="{C2903F63-18EC-4A59-B209-7CE754F56386}"/>
                                            </p:graphicEl>
                                          </p:spTgt>
                                        </p:tgtEl>
                                        <p:attrNameLst>
                                          <p:attrName>style.visibility</p:attrName>
                                        </p:attrNameLst>
                                      </p:cBhvr>
                                      <p:to>
                                        <p:strVal val="visible"/>
                                      </p:to>
                                    </p:set>
                                    <p:animEffect transition="in" filter="fade">
                                      <p:cBhvr>
                                        <p:cTn id="39" dur="500"/>
                                        <p:tgtEl>
                                          <p:spTgt spid="4">
                                            <p:graphicEl>
                                              <a:dgm id="{C2903F63-18EC-4A59-B209-7CE754F56386}"/>
                                            </p:graphic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4">
                                            <p:graphicEl>
                                              <a:dgm id="{3C41CB2F-504F-47D1-9EE2-F5F7CACD9A17}"/>
                                            </p:graphicEl>
                                          </p:spTgt>
                                        </p:tgtEl>
                                        <p:attrNameLst>
                                          <p:attrName>style.visibility</p:attrName>
                                        </p:attrNameLst>
                                      </p:cBhvr>
                                      <p:to>
                                        <p:strVal val="visible"/>
                                      </p:to>
                                    </p:set>
                                    <p:animEffect transition="in" filter="fade">
                                      <p:cBhvr>
                                        <p:cTn id="44" dur="500"/>
                                        <p:tgtEl>
                                          <p:spTgt spid="4">
                                            <p:graphicEl>
                                              <a:dgm id="{3C41CB2F-504F-47D1-9EE2-F5F7CACD9A17}"/>
                                            </p:graphicEl>
                                          </p:spTgt>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4">
                                            <p:graphicEl>
                                              <a:dgm id="{BA23CBB4-C944-418C-B5B3-D9B271C0D006}"/>
                                            </p:graphicEl>
                                          </p:spTgt>
                                        </p:tgtEl>
                                        <p:attrNameLst>
                                          <p:attrName>style.visibility</p:attrName>
                                        </p:attrNameLst>
                                      </p:cBhvr>
                                      <p:to>
                                        <p:strVal val="visible"/>
                                      </p:to>
                                    </p:set>
                                    <p:animEffect transition="in" filter="fade">
                                      <p:cBhvr>
                                        <p:cTn id="47" dur="500"/>
                                        <p:tgtEl>
                                          <p:spTgt spid="4">
                                            <p:graphicEl>
                                              <a:dgm id="{BA23CBB4-C944-418C-B5B3-D9B271C0D006}"/>
                                            </p:graphic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4">
                                            <p:graphicEl>
                                              <a:dgm id="{F5C83B80-931A-4A3E-836B-5C886EC778E5}"/>
                                            </p:graphicEl>
                                          </p:spTgt>
                                        </p:tgtEl>
                                        <p:attrNameLst>
                                          <p:attrName>style.visibility</p:attrName>
                                        </p:attrNameLst>
                                      </p:cBhvr>
                                      <p:to>
                                        <p:strVal val="visible"/>
                                      </p:to>
                                    </p:set>
                                    <p:animEffect transition="in" filter="fade">
                                      <p:cBhvr>
                                        <p:cTn id="52" dur="500"/>
                                        <p:tgtEl>
                                          <p:spTgt spid="4">
                                            <p:graphicEl>
                                              <a:dgm id="{F5C83B80-931A-4A3E-836B-5C886EC778E5}"/>
                                            </p:graphicEl>
                                          </p:spTgt>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4">
                                            <p:graphicEl>
                                              <a:dgm id="{57598642-069F-4E0B-9CBD-8281B863967B}"/>
                                            </p:graphicEl>
                                          </p:spTgt>
                                        </p:tgtEl>
                                        <p:attrNameLst>
                                          <p:attrName>style.visibility</p:attrName>
                                        </p:attrNameLst>
                                      </p:cBhvr>
                                      <p:to>
                                        <p:strVal val="visible"/>
                                      </p:to>
                                    </p:set>
                                    <p:animEffect transition="in" filter="fade">
                                      <p:cBhvr>
                                        <p:cTn id="55" dur="500"/>
                                        <p:tgtEl>
                                          <p:spTgt spid="4">
                                            <p:graphicEl>
                                              <a:dgm id="{57598642-069F-4E0B-9CBD-8281B863967B}"/>
                                            </p:graphicEl>
                                          </p:spTgt>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4">
                                            <p:graphicEl>
                                              <a:dgm id="{844699CE-42C4-40CD-88B3-D9DDCD528AE3}"/>
                                            </p:graphicEl>
                                          </p:spTgt>
                                        </p:tgtEl>
                                        <p:attrNameLst>
                                          <p:attrName>style.visibility</p:attrName>
                                        </p:attrNameLst>
                                      </p:cBhvr>
                                      <p:to>
                                        <p:strVal val="visible"/>
                                      </p:to>
                                    </p:set>
                                    <p:animEffect transition="in" filter="fade">
                                      <p:cBhvr>
                                        <p:cTn id="60" dur="500"/>
                                        <p:tgtEl>
                                          <p:spTgt spid="4">
                                            <p:graphicEl>
                                              <a:dgm id="{844699CE-42C4-40CD-88B3-D9DDCD528AE3}"/>
                                            </p:graphicEl>
                                          </p:spTgt>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4">
                                            <p:graphicEl>
                                              <a:dgm id="{5C2361B1-FF05-4D5E-AD5B-5B88FCC9BDC5}"/>
                                            </p:graphicEl>
                                          </p:spTgt>
                                        </p:tgtEl>
                                        <p:attrNameLst>
                                          <p:attrName>style.visibility</p:attrName>
                                        </p:attrNameLst>
                                      </p:cBhvr>
                                      <p:to>
                                        <p:strVal val="visible"/>
                                      </p:to>
                                    </p:set>
                                    <p:animEffect transition="in" filter="fade">
                                      <p:cBhvr>
                                        <p:cTn id="63" dur="500"/>
                                        <p:tgtEl>
                                          <p:spTgt spid="4">
                                            <p:graphicEl>
                                              <a:dgm id="{5C2361B1-FF05-4D5E-AD5B-5B88FCC9BDC5}"/>
                                            </p:graphicEl>
                                          </p:spTgt>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5"/>
                                        </p:tgtEl>
                                        <p:attrNameLst>
                                          <p:attrName>style.visibility</p:attrName>
                                        </p:attrNameLst>
                                      </p:cBhvr>
                                      <p:to>
                                        <p:strVal val="visible"/>
                                      </p:to>
                                    </p:set>
                                    <p:animEffect transition="in" filter="fade">
                                      <p:cBhvr>
                                        <p:cTn id="68" dur="500"/>
                                        <p:tgtEl>
                                          <p:spTgt spid="5"/>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grpId="0" nodeType="clickEffect">
                                  <p:stCondLst>
                                    <p:cond delay="0"/>
                                  </p:stCondLst>
                                  <p:childTnLst>
                                    <p:set>
                                      <p:cBhvr>
                                        <p:cTn id="72" dur="1" fill="hold">
                                          <p:stCondLst>
                                            <p:cond delay="0"/>
                                          </p:stCondLst>
                                        </p:cTn>
                                        <p:tgtEl>
                                          <p:spTgt spid="7"/>
                                        </p:tgtEl>
                                        <p:attrNameLst>
                                          <p:attrName>style.visibility</p:attrName>
                                        </p:attrNameLst>
                                      </p:cBhvr>
                                      <p:to>
                                        <p:strVal val="visible"/>
                                      </p:to>
                                    </p:set>
                                    <p:animEffect transition="in" filter="fade">
                                      <p:cBhvr>
                                        <p:cTn id="73" dur="500"/>
                                        <p:tgtEl>
                                          <p:spTgt spid="7"/>
                                        </p:tgtEl>
                                      </p:cBhvr>
                                    </p:animEffect>
                                  </p:childTnLst>
                                </p:cTn>
                              </p:par>
                            </p:childTnLst>
                          </p:cTn>
                        </p:par>
                      </p:childTnLst>
                    </p:cTn>
                  </p:par>
                  <p:par>
                    <p:cTn id="74" fill="hold">
                      <p:stCondLst>
                        <p:cond delay="indefinite"/>
                      </p:stCondLst>
                      <p:childTnLst>
                        <p:par>
                          <p:cTn id="75" fill="hold">
                            <p:stCondLst>
                              <p:cond delay="0"/>
                            </p:stCondLst>
                            <p:childTnLst>
                              <p:par>
                                <p:cTn id="76" presetID="21" presetClass="entr" presetSubtype="1" fill="hold" grpId="0" nodeType="clickEffect">
                                  <p:stCondLst>
                                    <p:cond delay="0"/>
                                  </p:stCondLst>
                                  <p:childTnLst>
                                    <p:set>
                                      <p:cBhvr>
                                        <p:cTn id="77" dur="1" fill="hold">
                                          <p:stCondLst>
                                            <p:cond delay="0"/>
                                          </p:stCondLst>
                                        </p:cTn>
                                        <p:tgtEl>
                                          <p:spTgt spid="6"/>
                                        </p:tgtEl>
                                        <p:attrNameLst>
                                          <p:attrName>style.visibility</p:attrName>
                                        </p:attrNameLst>
                                      </p:cBhvr>
                                      <p:to>
                                        <p:strVal val="visible"/>
                                      </p:to>
                                    </p:set>
                                    <p:animEffect transition="in" filter="wheel(1)">
                                      <p:cBhvr>
                                        <p:cTn id="78" dur="2000"/>
                                        <p:tgtEl>
                                          <p:spTgt spid="6"/>
                                        </p:tgtEl>
                                      </p:cBhvr>
                                    </p:animEffect>
                                  </p:childTnLst>
                                </p:cTn>
                              </p:par>
                            </p:childTnLst>
                          </p:cTn>
                        </p:par>
                      </p:childTnLst>
                    </p:cTn>
                  </p:par>
                  <p:par>
                    <p:cTn id="79" fill="hold">
                      <p:stCondLst>
                        <p:cond delay="indefinite"/>
                      </p:stCondLst>
                      <p:childTnLst>
                        <p:par>
                          <p:cTn id="80" fill="hold">
                            <p:stCondLst>
                              <p:cond delay="0"/>
                            </p:stCondLst>
                            <p:childTnLst>
                              <p:par>
                                <p:cTn id="81" presetID="10" presetClass="entr" presetSubtype="0" fill="hold" grpId="0" nodeType="clickEffect">
                                  <p:stCondLst>
                                    <p:cond delay="0"/>
                                  </p:stCondLst>
                                  <p:childTnLst>
                                    <p:set>
                                      <p:cBhvr>
                                        <p:cTn id="82" dur="1" fill="hold">
                                          <p:stCondLst>
                                            <p:cond delay="0"/>
                                          </p:stCondLst>
                                        </p:cTn>
                                        <p:tgtEl>
                                          <p:spTgt spid="8"/>
                                        </p:tgtEl>
                                        <p:attrNameLst>
                                          <p:attrName>style.visibility</p:attrName>
                                        </p:attrNameLst>
                                      </p:cBhvr>
                                      <p:to>
                                        <p:strVal val="visible"/>
                                      </p:to>
                                    </p:set>
                                    <p:animEffect transition="in" filter="fade">
                                      <p:cBhvr>
                                        <p:cTn id="8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lvlOne"/>
        </p:bldSub>
      </p:bldGraphic>
      <p:bldP spid="5" grpId="0" animBg="1"/>
      <p:bldP spid="6" grpId="0" animBg="1"/>
      <p:bldP spid="7" grpId="0" animBg="1"/>
      <p:bldP spid="8"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473123852"/>
              </p:ext>
            </p:extLst>
          </p:nvPr>
        </p:nvGraphicFramePr>
        <p:xfrm>
          <a:off x="641131" y="1429408"/>
          <a:ext cx="10962290" cy="53182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ounded Rectangular Callout 4"/>
          <p:cNvSpPr/>
          <p:nvPr/>
        </p:nvSpPr>
        <p:spPr>
          <a:xfrm>
            <a:off x="8092966" y="2007476"/>
            <a:ext cx="2963917" cy="1166648"/>
          </a:xfrm>
          <a:prstGeom prst="wedgeRoundRectCallout">
            <a:avLst>
              <a:gd name="adj1" fmla="val -46010"/>
              <a:gd name="adj2" fmla="val 66104"/>
              <a:gd name="adj3" fmla="val 16667"/>
            </a:avLst>
          </a:prstGeom>
          <a:solidFill>
            <a:schemeClr val="bg1"/>
          </a:solidFill>
          <a:ln>
            <a:solidFill>
              <a:schemeClr val="accent2">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accent2"/>
                </a:solidFill>
              </a:rPr>
              <a:t>“I am worthless”</a:t>
            </a:r>
          </a:p>
        </p:txBody>
      </p:sp>
      <p:sp>
        <p:nvSpPr>
          <p:cNvPr id="7" name="Rounded Rectangular Callout 6"/>
          <p:cNvSpPr/>
          <p:nvPr/>
        </p:nvSpPr>
        <p:spPr>
          <a:xfrm>
            <a:off x="1334813" y="5360615"/>
            <a:ext cx="2963917" cy="1166648"/>
          </a:xfrm>
          <a:prstGeom prst="wedgeRoundRectCallout">
            <a:avLst>
              <a:gd name="adj1" fmla="val 82359"/>
              <a:gd name="adj2" fmla="val 11149"/>
              <a:gd name="adj3" fmla="val 16667"/>
            </a:avLst>
          </a:prstGeom>
          <a:solidFill>
            <a:schemeClr val="bg1"/>
          </a:solidFill>
          <a:ln>
            <a:solidFill>
              <a:schemeClr val="accent2">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accent2"/>
                </a:solidFill>
              </a:rPr>
              <a:t>“No one loves me”</a:t>
            </a:r>
          </a:p>
        </p:txBody>
      </p:sp>
      <p:sp>
        <p:nvSpPr>
          <p:cNvPr id="8" name="Rounded Rectangular Callout 7"/>
          <p:cNvSpPr/>
          <p:nvPr/>
        </p:nvSpPr>
        <p:spPr>
          <a:xfrm>
            <a:off x="735723" y="1843148"/>
            <a:ext cx="2963917" cy="1330976"/>
          </a:xfrm>
          <a:prstGeom prst="wedgeRoundRectCallout">
            <a:avLst>
              <a:gd name="adj1" fmla="val 70302"/>
              <a:gd name="adj2" fmla="val 50788"/>
              <a:gd name="adj3" fmla="val 16667"/>
            </a:avLst>
          </a:prstGeom>
          <a:solidFill>
            <a:schemeClr val="bg1"/>
          </a:solidFill>
          <a:ln>
            <a:solidFill>
              <a:schemeClr val="accent2">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accent2"/>
                </a:solidFill>
              </a:rPr>
              <a:t>“Why should I even love myself?”</a:t>
            </a:r>
          </a:p>
        </p:txBody>
      </p:sp>
      <p:sp>
        <p:nvSpPr>
          <p:cNvPr id="3" name="Title 2"/>
          <p:cNvSpPr>
            <a:spLocks noGrp="1"/>
          </p:cNvSpPr>
          <p:nvPr>
            <p:ph type="title"/>
          </p:nvPr>
        </p:nvSpPr>
        <p:spPr>
          <a:xfrm>
            <a:off x="743565" y="201003"/>
            <a:ext cx="10704870" cy="1325563"/>
          </a:xfrm>
        </p:spPr>
        <p:txBody>
          <a:bodyPr>
            <a:noAutofit/>
          </a:bodyPr>
          <a:lstStyle/>
          <a:p>
            <a:pPr algn="ctr"/>
            <a:r>
              <a:rPr lang="en-US" sz="5400" dirty="0"/>
              <a:t>“Nobody is anybody </a:t>
            </a:r>
            <a:r>
              <a:rPr lang="en-US" sz="5400" b="1" i="1" u="sng" dirty="0">
                <a:ln>
                  <a:solidFill>
                    <a:sysClr val="windowText" lastClr="000000"/>
                  </a:solidFill>
                </a:ln>
              </a:rPr>
              <a:t>until</a:t>
            </a:r>
            <a:r>
              <a:rPr lang="en-US" sz="5400" dirty="0"/>
              <a:t> someone loves them”</a:t>
            </a:r>
          </a:p>
        </p:txBody>
      </p:sp>
    </p:spTree>
    <p:extLst>
      <p:ext uri="{BB962C8B-B14F-4D97-AF65-F5344CB8AC3E}">
        <p14:creationId xmlns:p14="http://schemas.microsoft.com/office/powerpoint/2010/main" val="3876902106"/>
      </p:ext>
    </p:extLst>
  </p:cSld>
  <p:clrMapOvr>
    <a:masterClrMapping/>
  </p:clrMapOvr>
  <mc:AlternateContent xmlns:mc="http://schemas.openxmlformats.org/markup-compatibility/2006" xmlns:p14="http://schemas.microsoft.com/office/powerpoint/2010/main">
    <mc:Choice Requires="p14">
      <p:transition spd="slow" p14:dur="1300">
        <p14:pan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graphicEl>
                                              <a:dgm id="{D464E974-5D2E-4067-9EE9-9ADE74A5E33E}"/>
                                            </p:graphicEl>
                                          </p:spTgt>
                                        </p:tgtEl>
                                        <p:attrNameLst>
                                          <p:attrName>style.visibility</p:attrName>
                                        </p:attrNameLst>
                                      </p:cBhvr>
                                      <p:to>
                                        <p:strVal val="visible"/>
                                      </p:to>
                                    </p:set>
                                    <p:animEffect transition="in" filter="fade">
                                      <p:cBhvr>
                                        <p:cTn id="7" dur="500"/>
                                        <p:tgtEl>
                                          <p:spTgt spid="6">
                                            <p:graphicEl>
                                              <a:dgm id="{D464E974-5D2E-4067-9EE9-9ADE74A5E33E}"/>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6">
                                            <p:graphicEl>
                                              <a:dgm id="{A53D8378-A353-46CC-B7B3-19BC770A37D1}"/>
                                            </p:graphicEl>
                                          </p:spTgt>
                                        </p:tgtEl>
                                        <p:attrNameLst>
                                          <p:attrName>style.visibility</p:attrName>
                                        </p:attrNameLst>
                                      </p:cBhvr>
                                      <p:to>
                                        <p:strVal val="visible"/>
                                      </p:to>
                                    </p:set>
                                    <p:animEffect transition="in" filter="wipe(left)">
                                      <p:cBhvr>
                                        <p:cTn id="19" dur="750"/>
                                        <p:tgtEl>
                                          <p:spTgt spid="6">
                                            <p:graphicEl>
                                              <a:dgm id="{A53D8378-A353-46CC-B7B3-19BC770A37D1}"/>
                                            </p:graphic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6">
                                            <p:graphicEl>
                                              <a:dgm id="{32F928DB-5C11-4A99-93DF-DB4384F29D9E}"/>
                                            </p:graphicEl>
                                          </p:spTgt>
                                        </p:tgtEl>
                                        <p:attrNameLst>
                                          <p:attrName>style.visibility</p:attrName>
                                        </p:attrNameLst>
                                      </p:cBhvr>
                                      <p:to>
                                        <p:strVal val="visible"/>
                                      </p:to>
                                    </p:set>
                                    <p:animEffect transition="in" filter="fade">
                                      <p:cBhvr>
                                        <p:cTn id="22" dur="500"/>
                                        <p:tgtEl>
                                          <p:spTgt spid="6">
                                            <p:graphicEl>
                                              <a:dgm id="{32F928DB-5C11-4A99-93DF-DB4384F29D9E}"/>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1000"/>
                                        <p:tgtEl>
                                          <p:spTgt spid="7"/>
                                        </p:tgtEl>
                                      </p:cBhvr>
                                    </p:animEffect>
                                    <p:anim calcmode="lin" valueType="num">
                                      <p:cBhvr>
                                        <p:cTn id="28" dur="1000" fill="hold"/>
                                        <p:tgtEl>
                                          <p:spTgt spid="7"/>
                                        </p:tgtEl>
                                        <p:attrNameLst>
                                          <p:attrName>ppt_x</p:attrName>
                                        </p:attrNameLst>
                                      </p:cBhvr>
                                      <p:tavLst>
                                        <p:tav tm="0">
                                          <p:val>
                                            <p:strVal val="#ppt_x"/>
                                          </p:val>
                                        </p:tav>
                                        <p:tav tm="100000">
                                          <p:val>
                                            <p:strVal val="#ppt_x"/>
                                          </p:val>
                                        </p:tav>
                                      </p:tavLst>
                                    </p:anim>
                                    <p:anim calcmode="lin" valueType="num">
                                      <p:cBhvr>
                                        <p:cTn id="2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2" presetClass="entr" presetSubtype="2" fill="hold" grpId="0" nodeType="clickEffect">
                                  <p:stCondLst>
                                    <p:cond delay="0"/>
                                  </p:stCondLst>
                                  <p:childTnLst>
                                    <p:set>
                                      <p:cBhvr>
                                        <p:cTn id="33" dur="1" fill="hold">
                                          <p:stCondLst>
                                            <p:cond delay="0"/>
                                          </p:stCondLst>
                                        </p:cTn>
                                        <p:tgtEl>
                                          <p:spTgt spid="6">
                                            <p:graphicEl>
                                              <a:dgm id="{D84B29A7-0079-465F-8647-B31FBE386274}"/>
                                            </p:graphicEl>
                                          </p:spTgt>
                                        </p:tgtEl>
                                        <p:attrNameLst>
                                          <p:attrName>style.visibility</p:attrName>
                                        </p:attrNameLst>
                                      </p:cBhvr>
                                      <p:to>
                                        <p:strVal val="visible"/>
                                      </p:to>
                                    </p:set>
                                    <p:animEffect transition="in" filter="wipe(right)">
                                      <p:cBhvr>
                                        <p:cTn id="34" dur="750"/>
                                        <p:tgtEl>
                                          <p:spTgt spid="6">
                                            <p:graphicEl>
                                              <a:dgm id="{D84B29A7-0079-465F-8647-B31FBE386274}"/>
                                            </p:graphic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6">
                                            <p:graphicEl>
                                              <a:dgm id="{A30FC7A2-6AEE-4B59-8DFA-3E4C20021D1B}"/>
                                            </p:graphicEl>
                                          </p:spTgt>
                                        </p:tgtEl>
                                        <p:attrNameLst>
                                          <p:attrName>style.visibility</p:attrName>
                                        </p:attrNameLst>
                                      </p:cBhvr>
                                      <p:to>
                                        <p:strVal val="visible"/>
                                      </p:to>
                                    </p:set>
                                    <p:animEffect transition="in" filter="fade">
                                      <p:cBhvr>
                                        <p:cTn id="37" dur="500"/>
                                        <p:tgtEl>
                                          <p:spTgt spid="6">
                                            <p:graphicEl>
                                              <a:dgm id="{A30FC7A2-6AEE-4B59-8DFA-3E4C20021D1B}"/>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6">
                                            <p:graphicEl>
                                              <a:dgm id="{37241CE4-77F8-4FC4-A53B-4D7594822AB3}"/>
                                            </p:graphicEl>
                                          </p:spTgt>
                                        </p:tgtEl>
                                        <p:attrNameLst>
                                          <p:attrName>style.visibility</p:attrName>
                                        </p:attrNameLst>
                                      </p:cBhvr>
                                      <p:to>
                                        <p:strVal val="visible"/>
                                      </p:to>
                                    </p:set>
                                    <p:animEffect transition="in" filter="wipe(down)">
                                      <p:cBhvr>
                                        <p:cTn id="42" dur="500"/>
                                        <p:tgtEl>
                                          <p:spTgt spid="6">
                                            <p:graphicEl>
                                              <a:dgm id="{37241CE4-77F8-4FC4-A53B-4D7594822AB3}"/>
                                            </p:graphicEl>
                                          </p:spTgt>
                                        </p:tgtEl>
                                      </p:cBhvr>
                                    </p:animEffect>
                                  </p:childTnLst>
                                </p:cTn>
                              </p:par>
                            </p:childTnLst>
                          </p:cTn>
                        </p:par>
                      </p:childTnLst>
                    </p:cTn>
                  </p:par>
                  <p:par>
                    <p:cTn id="43" fill="hold">
                      <p:stCondLst>
                        <p:cond delay="indefinite"/>
                      </p:stCondLst>
                      <p:childTnLst>
                        <p:par>
                          <p:cTn id="44" fill="hold">
                            <p:stCondLst>
                              <p:cond delay="0"/>
                            </p:stCondLst>
                            <p:childTnLst>
                              <p:par>
                                <p:cTn id="45" presetID="47" presetClass="entr" presetSubtype="0" fill="hold" grpId="0" nodeType="click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fade">
                                      <p:cBhvr>
                                        <p:cTn id="47" dur="1000"/>
                                        <p:tgtEl>
                                          <p:spTgt spid="8"/>
                                        </p:tgtEl>
                                      </p:cBhvr>
                                    </p:animEffect>
                                    <p:anim calcmode="lin" valueType="num">
                                      <p:cBhvr>
                                        <p:cTn id="48" dur="1000" fill="hold"/>
                                        <p:tgtEl>
                                          <p:spTgt spid="8"/>
                                        </p:tgtEl>
                                        <p:attrNameLst>
                                          <p:attrName>ppt_x</p:attrName>
                                        </p:attrNameLst>
                                      </p:cBhvr>
                                      <p:tavLst>
                                        <p:tav tm="0">
                                          <p:val>
                                            <p:strVal val="#ppt_x"/>
                                          </p:val>
                                        </p:tav>
                                        <p:tav tm="100000">
                                          <p:val>
                                            <p:strVal val="#ppt_x"/>
                                          </p:val>
                                        </p:tav>
                                      </p:tavLst>
                                    </p:anim>
                                    <p:anim calcmode="lin" valueType="num">
                                      <p:cBhvr>
                                        <p:cTn id="4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uiExpand="1">
        <p:bldSub>
          <a:bldDgm bld="one"/>
        </p:bldSub>
      </p:bldGraphic>
      <p:bldP spid="5" grpId="0" animBg="1"/>
      <p:bldP spid="7" grpId="0" animBg="1"/>
      <p:bldP spid="8"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4633507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4800" b="1" dirty="0"/>
              <a:t>Learning to Love Your Soul</a:t>
            </a:r>
          </a:p>
        </p:txBody>
      </p:sp>
      <p:sp>
        <p:nvSpPr>
          <p:cNvPr id="3" name="Subtitle 2"/>
          <p:cNvSpPr>
            <a:spLocks noGrp="1"/>
          </p:cNvSpPr>
          <p:nvPr>
            <p:ph type="subTitle" idx="1"/>
          </p:nvPr>
        </p:nvSpPr>
        <p:spPr/>
        <p:txBody>
          <a:bodyPr>
            <a:normAutofit/>
          </a:bodyPr>
          <a:lstStyle/>
          <a:p>
            <a:r>
              <a:rPr lang="en-US" sz="3600" dirty="0"/>
              <a:t>Healing and Restoration</a:t>
            </a:r>
          </a:p>
        </p:txBody>
      </p:sp>
    </p:spTree>
    <p:extLst>
      <p:ext uri="{BB962C8B-B14F-4D97-AF65-F5344CB8AC3E}">
        <p14:creationId xmlns:p14="http://schemas.microsoft.com/office/powerpoint/2010/main" val="367160029"/>
      </p:ext>
    </p:extLst>
  </p:cSld>
  <p:clrMapOvr>
    <a:masterClrMapping/>
  </p:clrMapOvr>
  <mc:AlternateContent xmlns:mc="http://schemas.openxmlformats.org/markup-compatibility/2006" xmlns:p14="http://schemas.microsoft.com/office/powerpoint/2010/main">
    <mc:Choice Requires="p14">
      <p:transition spd="slow" p14:dur="2500">
        <p14:reveal/>
      </p:transition>
    </mc:Choice>
    <mc:Fallback xmlns="">
      <p:transition spd="slow">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a:t>Parable of the Prodigal Son</a:t>
            </a:r>
            <a:endParaRPr lang="en-US" sz="4800" b="1" dirty="0"/>
          </a:p>
        </p:txBody>
      </p:sp>
      <p:sp>
        <p:nvSpPr>
          <p:cNvPr id="3" name="Content Placeholder 2"/>
          <p:cNvSpPr>
            <a:spLocks noGrp="1"/>
          </p:cNvSpPr>
          <p:nvPr>
            <p:ph idx="1"/>
          </p:nvPr>
        </p:nvSpPr>
        <p:spPr>
          <a:xfrm>
            <a:off x="560832" y="1667128"/>
            <a:ext cx="11070336" cy="5032375"/>
          </a:xfrm>
        </p:spPr>
        <p:txBody>
          <a:bodyPr>
            <a:noAutofit/>
          </a:bodyPr>
          <a:lstStyle/>
          <a:p>
            <a:pPr marL="0" indent="0" algn="just">
              <a:lnSpc>
                <a:spcPct val="100000"/>
              </a:lnSpc>
              <a:buNone/>
            </a:pPr>
            <a:r>
              <a:rPr lang="en-US" b="1" dirty="0"/>
              <a:t>15:11</a:t>
            </a:r>
            <a:r>
              <a:rPr lang="en-US" dirty="0"/>
              <a:t> And He said, A certain man had two sons; </a:t>
            </a:r>
            <a:r>
              <a:rPr lang="en-US" b="1" dirty="0"/>
              <a:t>15:12</a:t>
            </a:r>
            <a:r>
              <a:rPr lang="en-US" dirty="0"/>
              <a:t> And the younger of them said to his father, Father, give me the portion of goods which falleth to me. And he divided unto them his living. </a:t>
            </a:r>
            <a:r>
              <a:rPr lang="en-US" b="1" dirty="0"/>
              <a:t>15:13</a:t>
            </a:r>
            <a:r>
              <a:rPr lang="en-US" dirty="0"/>
              <a:t> And not many days after, the younger son gathered all together, and took his journey into a far country, and there wasted his substance with riotous living. </a:t>
            </a:r>
            <a:r>
              <a:rPr lang="en-US" b="1" dirty="0"/>
              <a:t>15:14</a:t>
            </a:r>
            <a:r>
              <a:rPr lang="en-US" dirty="0"/>
              <a:t> And when he had spent all, there arose a mighty famine in that land and he began to be in want. </a:t>
            </a:r>
            <a:r>
              <a:rPr lang="en-US" b="1" dirty="0"/>
              <a:t>15:15</a:t>
            </a:r>
            <a:r>
              <a:rPr lang="en-US" dirty="0"/>
              <a:t> And he went and joined himself to a citizen of that country; and he sent him into his fields to feed </a:t>
            </a:r>
            <a:r>
              <a:rPr lang="en-US" b="1" i="1" u="sng" dirty="0">
                <a:ln>
                  <a:solidFill>
                    <a:sysClr val="windowText" lastClr="000000"/>
                  </a:solidFill>
                </a:ln>
              </a:rPr>
              <a:t>swine</a:t>
            </a:r>
            <a:r>
              <a:rPr lang="en-US" dirty="0"/>
              <a:t>. </a:t>
            </a:r>
            <a:r>
              <a:rPr lang="en-US" b="1" dirty="0"/>
              <a:t>15:16</a:t>
            </a:r>
            <a:r>
              <a:rPr lang="en-US" dirty="0"/>
              <a:t> And he would fain have filled his belly with the husks which the swine did eat; and no man gave unto him…</a:t>
            </a:r>
          </a:p>
        </p:txBody>
      </p:sp>
    </p:spTree>
    <p:extLst>
      <p:ext uri="{BB962C8B-B14F-4D97-AF65-F5344CB8AC3E}">
        <p14:creationId xmlns:p14="http://schemas.microsoft.com/office/powerpoint/2010/main" val="1165569424"/>
      </p:ext>
    </p:extLst>
  </p:cSld>
  <p:clrMapOvr>
    <a:masterClrMapping/>
  </p:clrMapOvr>
  <mc:AlternateContent xmlns:mc="http://schemas.openxmlformats.org/markup-compatibility/2006" xmlns:p14="http://schemas.microsoft.com/office/powerpoint/2010/main">
    <mc:Choice Requires="p14">
      <p:transition spd="slow" p14:dur="1300">
        <p14:pan dir="d"/>
      </p:transition>
    </mc:Choice>
    <mc:Fallback xmlns="">
      <p:transition spd="slow">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a:t>Parable of the Prodigal Son</a:t>
            </a:r>
            <a:endParaRPr lang="en-US" sz="4800" b="1" dirty="0"/>
          </a:p>
        </p:txBody>
      </p:sp>
      <p:sp>
        <p:nvSpPr>
          <p:cNvPr id="3" name="Content Placeholder 2"/>
          <p:cNvSpPr>
            <a:spLocks noGrp="1"/>
          </p:cNvSpPr>
          <p:nvPr>
            <p:ph idx="1"/>
          </p:nvPr>
        </p:nvSpPr>
        <p:spPr>
          <a:xfrm>
            <a:off x="560832" y="1703705"/>
            <a:ext cx="11070336" cy="4351338"/>
          </a:xfrm>
        </p:spPr>
        <p:txBody>
          <a:bodyPr>
            <a:noAutofit/>
          </a:bodyPr>
          <a:lstStyle/>
          <a:p>
            <a:pPr marL="0" indent="0" algn="just">
              <a:lnSpc>
                <a:spcPct val="108000"/>
              </a:lnSpc>
              <a:buNone/>
            </a:pPr>
            <a:r>
              <a:rPr lang="en-US" sz="3000" b="1" dirty="0"/>
              <a:t>15:17</a:t>
            </a:r>
            <a:r>
              <a:rPr lang="en-US" sz="3000" dirty="0"/>
              <a:t> And when he </a:t>
            </a:r>
            <a:r>
              <a:rPr lang="en-US" sz="3000" b="1" i="1" u="sng" dirty="0">
                <a:ln>
                  <a:solidFill>
                    <a:sysClr val="windowText" lastClr="000000"/>
                  </a:solidFill>
                </a:ln>
              </a:rPr>
              <a:t>came to himself</a:t>
            </a:r>
            <a:r>
              <a:rPr lang="en-US" sz="3000" dirty="0"/>
              <a:t> he said, How many hired servants of my father's have bread enough and to spare, and I perish with hunger! </a:t>
            </a:r>
            <a:r>
              <a:rPr lang="en-US" sz="3000" b="1" dirty="0"/>
              <a:t>15:18</a:t>
            </a:r>
            <a:r>
              <a:rPr lang="en-US" sz="3000" dirty="0"/>
              <a:t> I will arise and go to my father, and will say unto him, Father, I have sinned against heaven, and before thee; </a:t>
            </a:r>
            <a:r>
              <a:rPr lang="en-US" sz="3000" b="1" dirty="0"/>
              <a:t>15:19</a:t>
            </a:r>
            <a:r>
              <a:rPr lang="en-US" sz="3000" dirty="0"/>
              <a:t> And am </a:t>
            </a:r>
            <a:r>
              <a:rPr lang="en-US" sz="3000" b="1" i="1" u="sng" dirty="0">
                <a:ln>
                  <a:solidFill>
                    <a:sysClr val="windowText" lastClr="000000"/>
                  </a:solidFill>
                </a:ln>
              </a:rPr>
              <a:t>no more</a:t>
            </a:r>
            <a:r>
              <a:rPr lang="en-US" sz="3000" dirty="0"/>
              <a:t> worthy to be called thy son; make me as one of thy hired servants. </a:t>
            </a:r>
            <a:r>
              <a:rPr lang="en-US" sz="3000" b="1" dirty="0"/>
              <a:t>15:20</a:t>
            </a:r>
            <a:r>
              <a:rPr lang="en-US" sz="3000" dirty="0"/>
              <a:t> And he arose and came to his father. But when he was yet a great way off, his father saw him, and had </a:t>
            </a:r>
            <a:r>
              <a:rPr lang="en-US" sz="3000" b="1" i="1" u="sng" dirty="0">
                <a:ln>
                  <a:solidFill>
                    <a:sysClr val="windowText" lastClr="000000"/>
                  </a:solidFill>
                </a:ln>
              </a:rPr>
              <a:t>compassion</a:t>
            </a:r>
            <a:r>
              <a:rPr lang="en-US" sz="3000" dirty="0"/>
              <a:t>, and </a:t>
            </a:r>
            <a:r>
              <a:rPr lang="en-US" sz="3000" b="1" i="1" u="sng" dirty="0">
                <a:ln>
                  <a:solidFill>
                    <a:sysClr val="windowText" lastClr="000000"/>
                  </a:solidFill>
                </a:ln>
              </a:rPr>
              <a:t>ran</a:t>
            </a:r>
            <a:r>
              <a:rPr lang="en-US" sz="3000" dirty="0"/>
              <a:t>, and fell on his neck, and kissed him… </a:t>
            </a:r>
          </a:p>
        </p:txBody>
      </p:sp>
    </p:spTree>
    <p:extLst>
      <p:ext uri="{BB962C8B-B14F-4D97-AF65-F5344CB8AC3E}">
        <p14:creationId xmlns:p14="http://schemas.microsoft.com/office/powerpoint/2010/main" val="16247574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a:t>Parable of the Prodigal Son</a:t>
            </a:r>
            <a:endParaRPr lang="en-US" sz="4800" b="1" dirty="0"/>
          </a:p>
        </p:txBody>
      </p:sp>
      <p:sp>
        <p:nvSpPr>
          <p:cNvPr id="3" name="Content Placeholder 2"/>
          <p:cNvSpPr>
            <a:spLocks noGrp="1"/>
          </p:cNvSpPr>
          <p:nvPr>
            <p:ph idx="1"/>
          </p:nvPr>
        </p:nvSpPr>
        <p:spPr>
          <a:xfrm>
            <a:off x="560832" y="1715897"/>
            <a:ext cx="11070336" cy="4351338"/>
          </a:xfrm>
        </p:spPr>
        <p:txBody>
          <a:bodyPr>
            <a:noAutofit/>
          </a:bodyPr>
          <a:lstStyle/>
          <a:p>
            <a:pPr marL="0" indent="0" algn="just">
              <a:buNone/>
            </a:pPr>
            <a:r>
              <a:rPr lang="en-US" sz="3000" b="1" dirty="0"/>
              <a:t>15:21</a:t>
            </a:r>
            <a:r>
              <a:rPr lang="en-US" sz="3000" dirty="0"/>
              <a:t> And the son said unto him, Father, I have sinned against heaven, and in thy sight, and am no more worthy to be called thy son. </a:t>
            </a:r>
            <a:r>
              <a:rPr lang="en-US" sz="3000" b="1" dirty="0"/>
              <a:t>15:22</a:t>
            </a:r>
            <a:r>
              <a:rPr lang="en-US" sz="3000" dirty="0"/>
              <a:t> But the father said unto his servants, Bring forth the best robe, and put it on him; and put a ring on his finger, and shoes on his feet; </a:t>
            </a:r>
            <a:r>
              <a:rPr lang="en-US" sz="3000" b="1" dirty="0"/>
              <a:t>15:23</a:t>
            </a:r>
            <a:r>
              <a:rPr lang="en-US" sz="3000" dirty="0"/>
              <a:t> And bring hither the fatted calf, and kill it; and let us eat and be merry; </a:t>
            </a:r>
            <a:r>
              <a:rPr lang="en-US" sz="3000" b="1" dirty="0"/>
              <a:t>15:24</a:t>
            </a:r>
            <a:r>
              <a:rPr lang="en-US" sz="3000" dirty="0"/>
              <a:t> For this my son </a:t>
            </a:r>
            <a:r>
              <a:rPr lang="en-US" sz="3000" b="1" i="1" u="sng" dirty="0">
                <a:ln>
                  <a:solidFill>
                    <a:sysClr val="windowText" lastClr="000000"/>
                  </a:solidFill>
                </a:ln>
              </a:rPr>
              <a:t>was</a:t>
            </a:r>
            <a:r>
              <a:rPr lang="en-US" sz="3000" dirty="0"/>
              <a:t> dead, and is </a:t>
            </a:r>
            <a:r>
              <a:rPr lang="en-US" sz="3000" b="1" i="1" u="sng" dirty="0">
                <a:ln>
                  <a:solidFill>
                    <a:sysClr val="windowText" lastClr="000000"/>
                  </a:solidFill>
                </a:ln>
              </a:rPr>
              <a:t>alive again</a:t>
            </a:r>
            <a:r>
              <a:rPr lang="en-US" sz="3000" dirty="0"/>
              <a:t>; he was lost, and is found. And they began to be merry.</a:t>
            </a:r>
          </a:p>
        </p:txBody>
      </p:sp>
      <p:sp>
        <p:nvSpPr>
          <p:cNvPr id="5" name="Freeform 4">
            <a:hlinkClick r:id="rId3"/>
          </p:cNvPr>
          <p:cNvSpPr/>
          <p:nvPr/>
        </p:nvSpPr>
        <p:spPr>
          <a:xfrm>
            <a:off x="11501481" y="6092444"/>
            <a:ext cx="259373" cy="479959"/>
          </a:xfrm>
          <a:custGeom>
            <a:avLst/>
            <a:gdLst>
              <a:gd name="connsiteX0" fmla="*/ 1019908 w 3376246"/>
              <a:gd name="connsiteY0" fmla="*/ 96716 h 5741377"/>
              <a:gd name="connsiteX1" fmla="*/ 1239715 w 3376246"/>
              <a:gd name="connsiteY1" fmla="*/ 96716 h 5741377"/>
              <a:gd name="connsiteX2" fmla="*/ 1283677 w 3376246"/>
              <a:gd name="connsiteY2" fmla="*/ 8793 h 5741377"/>
              <a:gd name="connsiteX3" fmla="*/ 1389184 w 3376246"/>
              <a:gd name="connsiteY3" fmla="*/ 0 h 5741377"/>
              <a:gd name="connsiteX4" fmla="*/ 1433146 w 3376246"/>
              <a:gd name="connsiteY4" fmla="*/ 43962 h 5741377"/>
              <a:gd name="connsiteX5" fmla="*/ 1521069 w 3376246"/>
              <a:gd name="connsiteY5" fmla="*/ 79131 h 5741377"/>
              <a:gd name="connsiteX6" fmla="*/ 1855177 w 3376246"/>
              <a:gd name="connsiteY6" fmla="*/ 175846 h 5741377"/>
              <a:gd name="connsiteX7" fmla="*/ 2154115 w 3376246"/>
              <a:gd name="connsiteY7" fmla="*/ 298939 h 5741377"/>
              <a:gd name="connsiteX8" fmla="*/ 2321169 w 3376246"/>
              <a:gd name="connsiteY8" fmla="*/ 404446 h 5741377"/>
              <a:gd name="connsiteX9" fmla="*/ 2444261 w 3376246"/>
              <a:gd name="connsiteY9" fmla="*/ 527539 h 5741377"/>
              <a:gd name="connsiteX10" fmla="*/ 2584938 w 3376246"/>
              <a:gd name="connsiteY10" fmla="*/ 712177 h 5741377"/>
              <a:gd name="connsiteX11" fmla="*/ 2699238 w 3376246"/>
              <a:gd name="connsiteY11" fmla="*/ 888023 h 5741377"/>
              <a:gd name="connsiteX12" fmla="*/ 2760784 w 3376246"/>
              <a:gd name="connsiteY12" fmla="*/ 984739 h 5741377"/>
              <a:gd name="connsiteX13" fmla="*/ 2760784 w 3376246"/>
              <a:gd name="connsiteY13" fmla="*/ 993531 h 5741377"/>
              <a:gd name="connsiteX14" fmla="*/ 2857500 w 3376246"/>
              <a:gd name="connsiteY14" fmla="*/ 1257300 h 5741377"/>
              <a:gd name="connsiteX15" fmla="*/ 2910254 w 3376246"/>
              <a:gd name="connsiteY15" fmla="*/ 1503485 h 5741377"/>
              <a:gd name="connsiteX16" fmla="*/ 2910254 w 3376246"/>
              <a:gd name="connsiteY16" fmla="*/ 1600200 h 5741377"/>
              <a:gd name="connsiteX17" fmla="*/ 2866292 w 3376246"/>
              <a:gd name="connsiteY17" fmla="*/ 1626577 h 5741377"/>
              <a:gd name="connsiteX18" fmla="*/ 2831123 w 3376246"/>
              <a:gd name="connsiteY18" fmla="*/ 1565031 h 5741377"/>
              <a:gd name="connsiteX19" fmla="*/ 2795954 w 3376246"/>
              <a:gd name="connsiteY19" fmla="*/ 1573823 h 5741377"/>
              <a:gd name="connsiteX20" fmla="*/ 2778369 w 3376246"/>
              <a:gd name="connsiteY20" fmla="*/ 1670539 h 5741377"/>
              <a:gd name="connsiteX21" fmla="*/ 2795954 w 3376246"/>
              <a:gd name="connsiteY21" fmla="*/ 1723293 h 5741377"/>
              <a:gd name="connsiteX22" fmla="*/ 2901461 w 3376246"/>
              <a:gd name="connsiteY22" fmla="*/ 1934308 h 5741377"/>
              <a:gd name="connsiteX23" fmla="*/ 2963008 w 3376246"/>
              <a:gd name="connsiteY23" fmla="*/ 2145323 h 5741377"/>
              <a:gd name="connsiteX24" fmla="*/ 3015761 w 3376246"/>
              <a:gd name="connsiteY24" fmla="*/ 2549769 h 5741377"/>
              <a:gd name="connsiteX25" fmla="*/ 3033346 w 3376246"/>
              <a:gd name="connsiteY25" fmla="*/ 2804746 h 5741377"/>
              <a:gd name="connsiteX26" fmla="*/ 3015761 w 3376246"/>
              <a:gd name="connsiteY26" fmla="*/ 2892669 h 5741377"/>
              <a:gd name="connsiteX27" fmla="*/ 3033346 w 3376246"/>
              <a:gd name="connsiteY27" fmla="*/ 2980593 h 5741377"/>
              <a:gd name="connsiteX28" fmla="*/ 3042138 w 3376246"/>
              <a:gd name="connsiteY28" fmla="*/ 3209193 h 5741377"/>
              <a:gd name="connsiteX29" fmla="*/ 3050931 w 3376246"/>
              <a:gd name="connsiteY29" fmla="*/ 3376246 h 5741377"/>
              <a:gd name="connsiteX30" fmla="*/ 3024554 w 3376246"/>
              <a:gd name="connsiteY30" fmla="*/ 3552093 h 5741377"/>
              <a:gd name="connsiteX31" fmla="*/ 3006969 w 3376246"/>
              <a:gd name="connsiteY31" fmla="*/ 3851031 h 5741377"/>
              <a:gd name="connsiteX32" fmla="*/ 3050931 w 3376246"/>
              <a:gd name="connsiteY32" fmla="*/ 4026877 h 5741377"/>
              <a:gd name="connsiteX33" fmla="*/ 3182815 w 3376246"/>
              <a:gd name="connsiteY33" fmla="*/ 4264269 h 5741377"/>
              <a:gd name="connsiteX34" fmla="*/ 3068515 w 3376246"/>
              <a:gd name="connsiteY34" fmla="*/ 4167554 h 5741377"/>
              <a:gd name="connsiteX35" fmla="*/ 3147646 w 3376246"/>
              <a:gd name="connsiteY35" fmla="*/ 4448908 h 5741377"/>
              <a:gd name="connsiteX36" fmla="*/ 3200400 w 3376246"/>
              <a:gd name="connsiteY36" fmla="*/ 4765431 h 5741377"/>
              <a:gd name="connsiteX37" fmla="*/ 3217984 w 3376246"/>
              <a:gd name="connsiteY37" fmla="*/ 4967654 h 5741377"/>
              <a:gd name="connsiteX38" fmla="*/ 3226777 w 3376246"/>
              <a:gd name="connsiteY38" fmla="*/ 5125916 h 5741377"/>
              <a:gd name="connsiteX39" fmla="*/ 3279531 w 3376246"/>
              <a:gd name="connsiteY39" fmla="*/ 5389685 h 5741377"/>
              <a:gd name="connsiteX40" fmla="*/ 3376246 w 3376246"/>
              <a:gd name="connsiteY40" fmla="*/ 5574323 h 5741377"/>
              <a:gd name="connsiteX41" fmla="*/ 3349869 w 3376246"/>
              <a:gd name="connsiteY41" fmla="*/ 5706208 h 5741377"/>
              <a:gd name="connsiteX42" fmla="*/ 3200400 w 3376246"/>
              <a:gd name="connsiteY42" fmla="*/ 5732585 h 5741377"/>
              <a:gd name="connsiteX43" fmla="*/ 3077308 w 3376246"/>
              <a:gd name="connsiteY43" fmla="*/ 5706208 h 5741377"/>
              <a:gd name="connsiteX44" fmla="*/ 2963008 w 3376246"/>
              <a:gd name="connsiteY44" fmla="*/ 5697416 h 5741377"/>
              <a:gd name="connsiteX45" fmla="*/ 2910254 w 3376246"/>
              <a:gd name="connsiteY45" fmla="*/ 5741377 h 5741377"/>
              <a:gd name="connsiteX46" fmla="*/ 2813538 w 3376246"/>
              <a:gd name="connsiteY46" fmla="*/ 5662246 h 5741377"/>
              <a:gd name="connsiteX47" fmla="*/ 2813538 w 3376246"/>
              <a:gd name="connsiteY47" fmla="*/ 5609493 h 5741377"/>
              <a:gd name="connsiteX48" fmla="*/ 2804746 w 3376246"/>
              <a:gd name="connsiteY48" fmla="*/ 5600700 h 5741377"/>
              <a:gd name="connsiteX49" fmla="*/ 2927838 w 3376246"/>
              <a:gd name="connsiteY49" fmla="*/ 5556739 h 5741377"/>
              <a:gd name="connsiteX50" fmla="*/ 3042138 w 3376246"/>
              <a:gd name="connsiteY50" fmla="*/ 5398477 h 5741377"/>
              <a:gd name="connsiteX51" fmla="*/ 3015761 w 3376246"/>
              <a:gd name="connsiteY51" fmla="*/ 5117123 h 5741377"/>
              <a:gd name="connsiteX52" fmla="*/ 2919046 w 3376246"/>
              <a:gd name="connsiteY52" fmla="*/ 4888523 h 5741377"/>
              <a:gd name="connsiteX53" fmla="*/ 2813538 w 3376246"/>
              <a:gd name="connsiteY53" fmla="*/ 4598377 h 5741377"/>
              <a:gd name="connsiteX54" fmla="*/ 2751992 w 3376246"/>
              <a:gd name="connsiteY54" fmla="*/ 4440116 h 5741377"/>
              <a:gd name="connsiteX55" fmla="*/ 2734408 w 3376246"/>
              <a:gd name="connsiteY55" fmla="*/ 4334608 h 5741377"/>
              <a:gd name="connsiteX56" fmla="*/ 2690446 w 3376246"/>
              <a:gd name="connsiteY56" fmla="*/ 4387362 h 5741377"/>
              <a:gd name="connsiteX57" fmla="*/ 2690446 w 3376246"/>
              <a:gd name="connsiteY57" fmla="*/ 4422531 h 5741377"/>
              <a:gd name="connsiteX58" fmla="*/ 2628900 w 3376246"/>
              <a:gd name="connsiteY58" fmla="*/ 4281854 h 5741377"/>
              <a:gd name="connsiteX59" fmla="*/ 2602523 w 3376246"/>
              <a:gd name="connsiteY59" fmla="*/ 4281854 h 5741377"/>
              <a:gd name="connsiteX60" fmla="*/ 2576146 w 3376246"/>
              <a:gd name="connsiteY60" fmla="*/ 4404946 h 5741377"/>
              <a:gd name="connsiteX61" fmla="*/ 2549769 w 3376246"/>
              <a:gd name="connsiteY61" fmla="*/ 4475285 h 5741377"/>
              <a:gd name="connsiteX62" fmla="*/ 2409092 w 3376246"/>
              <a:gd name="connsiteY62" fmla="*/ 4466493 h 5741377"/>
              <a:gd name="connsiteX63" fmla="*/ 2400300 w 3376246"/>
              <a:gd name="connsiteY63" fmla="*/ 4264269 h 5741377"/>
              <a:gd name="connsiteX64" fmla="*/ 2347546 w 3376246"/>
              <a:gd name="connsiteY64" fmla="*/ 4334608 h 5741377"/>
              <a:gd name="connsiteX65" fmla="*/ 2347546 w 3376246"/>
              <a:gd name="connsiteY65" fmla="*/ 4484077 h 5741377"/>
              <a:gd name="connsiteX66" fmla="*/ 2286000 w 3376246"/>
              <a:gd name="connsiteY66" fmla="*/ 4457700 h 5741377"/>
              <a:gd name="connsiteX67" fmla="*/ 2268415 w 3376246"/>
              <a:gd name="connsiteY67" fmla="*/ 4396154 h 5741377"/>
              <a:gd name="connsiteX68" fmla="*/ 2206869 w 3376246"/>
              <a:gd name="connsiteY68" fmla="*/ 4774223 h 5741377"/>
              <a:gd name="connsiteX69" fmla="*/ 2145323 w 3376246"/>
              <a:gd name="connsiteY69" fmla="*/ 5196254 h 5741377"/>
              <a:gd name="connsiteX70" fmla="*/ 2127738 w 3376246"/>
              <a:gd name="connsiteY70" fmla="*/ 5442439 h 5741377"/>
              <a:gd name="connsiteX71" fmla="*/ 2162908 w 3376246"/>
              <a:gd name="connsiteY71" fmla="*/ 5477608 h 5741377"/>
              <a:gd name="connsiteX72" fmla="*/ 2189284 w 3376246"/>
              <a:gd name="connsiteY72" fmla="*/ 5627077 h 5741377"/>
              <a:gd name="connsiteX73" fmla="*/ 2118946 w 3376246"/>
              <a:gd name="connsiteY73" fmla="*/ 5715000 h 5741377"/>
              <a:gd name="connsiteX74" fmla="*/ 2004646 w 3376246"/>
              <a:gd name="connsiteY74" fmla="*/ 5697416 h 5741377"/>
              <a:gd name="connsiteX75" fmla="*/ 1705708 w 3376246"/>
              <a:gd name="connsiteY75" fmla="*/ 5618285 h 5741377"/>
              <a:gd name="connsiteX76" fmla="*/ 1608992 w 3376246"/>
              <a:gd name="connsiteY76" fmla="*/ 5627077 h 5741377"/>
              <a:gd name="connsiteX77" fmla="*/ 1503484 w 3376246"/>
              <a:gd name="connsiteY77" fmla="*/ 5556739 h 5741377"/>
              <a:gd name="connsiteX78" fmla="*/ 1477108 w 3376246"/>
              <a:gd name="connsiteY78" fmla="*/ 5495193 h 5741377"/>
              <a:gd name="connsiteX79" fmla="*/ 1441938 w 3376246"/>
              <a:gd name="connsiteY79" fmla="*/ 5530362 h 5741377"/>
              <a:gd name="connsiteX80" fmla="*/ 1406769 w 3376246"/>
              <a:gd name="connsiteY80" fmla="*/ 5442439 h 5741377"/>
              <a:gd name="connsiteX81" fmla="*/ 1441938 w 3376246"/>
              <a:gd name="connsiteY81" fmla="*/ 5372100 h 5741377"/>
              <a:gd name="connsiteX82" fmla="*/ 1644161 w 3376246"/>
              <a:gd name="connsiteY82" fmla="*/ 5319346 h 5741377"/>
              <a:gd name="connsiteX83" fmla="*/ 1679331 w 3376246"/>
              <a:gd name="connsiteY83" fmla="*/ 5336931 h 5741377"/>
              <a:gd name="connsiteX84" fmla="*/ 1758461 w 3376246"/>
              <a:gd name="connsiteY84" fmla="*/ 5328139 h 5741377"/>
              <a:gd name="connsiteX85" fmla="*/ 1872761 w 3376246"/>
              <a:gd name="connsiteY85" fmla="*/ 5328139 h 5741377"/>
              <a:gd name="connsiteX86" fmla="*/ 1890346 w 3376246"/>
              <a:gd name="connsiteY86" fmla="*/ 4958862 h 5741377"/>
              <a:gd name="connsiteX87" fmla="*/ 1846384 w 3376246"/>
              <a:gd name="connsiteY87" fmla="*/ 4563208 h 5741377"/>
              <a:gd name="connsiteX88" fmla="*/ 1846384 w 3376246"/>
              <a:gd name="connsiteY88" fmla="*/ 4475285 h 5741377"/>
              <a:gd name="connsiteX89" fmla="*/ 1802423 w 3376246"/>
              <a:gd name="connsiteY89" fmla="*/ 4378569 h 5741377"/>
              <a:gd name="connsiteX90" fmla="*/ 1714500 w 3376246"/>
              <a:gd name="connsiteY90" fmla="*/ 4651131 h 5741377"/>
              <a:gd name="connsiteX91" fmla="*/ 1688123 w 3376246"/>
              <a:gd name="connsiteY91" fmla="*/ 4580793 h 5741377"/>
              <a:gd name="connsiteX92" fmla="*/ 1380392 w 3376246"/>
              <a:gd name="connsiteY92" fmla="*/ 4501662 h 5741377"/>
              <a:gd name="connsiteX93" fmla="*/ 1441938 w 3376246"/>
              <a:gd name="connsiteY93" fmla="*/ 4141177 h 5741377"/>
              <a:gd name="connsiteX94" fmla="*/ 1503484 w 3376246"/>
              <a:gd name="connsiteY94" fmla="*/ 3683977 h 5741377"/>
              <a:gd name="connsiteX95" fmla="*/ 1538654 w 3376246"/>
              <a:gd name="connsiteY95" fmla="*/ 3112477 h 5741377"/>
              <a:gd name="connsiteX96" fmla="*/ 1573823 w 3376246"/>
              <a:gd name="connsiteY96" fmla="*/ 2646485 h 5741377"/>
              <a:gd name="connsiteX97" fmla="*/ 1573823 w 3376246"/>
              <a:gd name="connsiteY97" fmla="*/ 2505808 h 5741377"/>
              <a:gd name="connsiteX98" fmla="*/ 1538654 w 3376246"/>
              <a:gd name="connsiteY98" fmla="*/ 2312377 h 5741377"/>
              <a:gd name="connsiteX99" fmla="*/ 1556238 w 3376246"/>
              <a:gd name="connsiteY99" fmla="*/ 2224454 h 5741377"/>
              <a:gd name="connsiteX100" fmla="*/ 1652954 w 3376246"/>
              <a:gd name="connsiteY100" fmla="*/ 2312377 h 5741377"/>
              <a:gd name="connsiteX101" fmla="*/ 1714500 w 3376246"/>
              <a:gd name="connsiteY101" fmla="*/ 2110154 h 5741377"/>
              <a:gd name="connsiteX102" fmla="*/ 1740877 w 3376246"/>
              <a:gd name="connsiteY102" fmla="*/ 1969477 h 5741377"/>
              <a:gd name="connsiteX103" fmla="*/ 1591408 w 3376246"/>
              <a:gd name="connsiteY103" fmla="*/ 1890346 h 5741377"/>
              <a:gd name="connsiteX104" fmla="*/ 1512277 w 3376246"/>
              <a:gd name="connsiteY104" fmla="*/ 1863969 h 5741377"/>
              <a:gd name="connsiteX105" fmla="*/ 1354015 w 3376246"/>
              <a:gd name="connsiteY105" fmla="*/ 1696916 h 5741377"/>
              <a:gd name="connsiteX106" fmla="*/ 1292469 w 3376246"/>
              <a:gd name="connsiteY106" fmla="*/ 1881554 h 5741377"/>
              <a:gd name="connsiteX107" fmla="*/ 1230923 w 3376246"/>
              <a:gd name="connsiteY107" fmla="*/ 1793631 h 5741377"/>
              <a:gd name="connsiteX108" fmla="*/ 1239715 w 3376246"/>
              <a:gd name="connsiteY108" fmla="*/ 1661746 h 5741377"/>
              <a:gd name="connsiteX109" fmla="*/ 1125415 w 3376246"/>
              <a:gd name="connsiteY109" fmla="*/ 1740877 h 5741377"/>
              <a:gd name="connsiteX110" fmla="*/ 817684 w 3376246"/>
              <a:gd name="connsiteY110" fmla="*/ 1776046 h 5741377"/>
              <a:gd name="connsiteX111" fmla="*/ 492369 w 3376246"/>
              <a:gd name="connsiteY111" fmla="*/ 1696916 h 5741377"/>
              <a:gd name="connsiteX112" fmla="*/ 422031 w 3376246"/>
              <a:gd name="connsiteY112" fmla="*/ 1714500 h 5741377"/>
              <a:gd name="connsiteX113" fmla="*/ 413238 w 3376246"/>
              <a:gd name="connsiteY113" fmla="*/ 1776046 h 5741377"/>
              <a:gd name="connsiteX114" fmla="*/ 378069 w 3376246"/>
              <a:gd name="connsiteY114" fmla="*/ 1890346 h 5741377"/>
              <a:gd name="connsiteX115" fmla="*/ 386861 w 3376246"/>
              <a:gd name="connsiteY115" fmla="*/ 2083777 h 5741377"/>
              <a:gd name="connsiteX116" fmla="*/ 395654 w 3376246"/>
              <a:gd name="connsiteY116" fmla="*/ 2145323 h 5741377"/>
              <a:gd name="connsiteX117" fmla="*/ 334108 w 3376246"/>
              <a:gd name="connsiteY117" fmla="*/ 2233246 h 5741377"/>
              <a:gd name="connsiteX118" fmla="*/ 360484 w 3376246"/>
              <a:gd name="connsiteY118" fmla="*/ 2417885 h 5741377"/>
              <a:gd name="connsiteX119" fmla="*/ 263769 w 3376246"/>
              <a:gd name="connsiteY119" fmla="*/ 3209193 h 5741377"/>
              <a:gd name="connsiteX120" fmla="*/ 246184 w 3376246"/>
              <a:gd name="connsiteY120" fmla="*/ 3270739 h 5741377"/>
              <a:gd name="connsiteX121" fmla="*/ 263769 w 3376246"/>
              <a:gd name="connsiteY121" fmla="*/ 3349869 h 5741377"/>
              <a:gd name="connsiteX122" fmla="*/ 184638 w 3376246"/>
              <a:gd name="connsiteY122" fmla="*/ 3974123 h 5741377"/>
              <a:gd name="connsiteX123" fmla="*/ 202223 w 3376246"/>
              <a:gd name="connsiteY123" fmla="*/ 4484077 h 5741377"/>
              <a:gd name="connsiteX124" fmla="*/ 184638 w 3376246"/>
              <a:gd name="connsiteY124" fmla="*/ 4923693 h 5741377"/>
              <a:gd name="connsiteX125" fmla="*/ 105508 w 3376246"/>
              <a:gd name="connsiteY125" fmla="*/ 5240216 h 5741377"/>
              <a:gd name="connsiteX126" fmla="*/ 0 w 3376246"/>
              <a:gd name="connsiteY126" fmla="*/ 5125916 h 5741377"/>
              <a:gd name="connsiteX127" fmla="*/ 79131 w 3376246"/>
              <a:gd name="connsiteY127" fmla="*/ 4756639 h 5741377"/>
              <a:gd name="connsiteX128" fmla="*/ 61546 w 3376246"/>
              <a:gd name="connsiteY128" fmla="*/ 4519246 h 5741377"/>
              <a:gd name="connsiteX129" fmla="*/ 43961 w 3376246"/>
              <a:gd name="connsiteY129" fmla="*/ 4448908 h 5741377"/>
              <a:gd name="connsiteX130" fmla="*/ 96715 w 3376246"/>
              <a:gd name="connsiteY130" fmla="*/ 4387362 h 5741377"/>
              <a:gd name="connsiteX131" fmla="*/ 79131 w 3376246"/>
              <a:gd name="connsiteY131" fmla="*/ 4000500 h 5741377"/>
              <a:gd name="connsiteX132" fmla="*/ 52754 w 3376246"/>
              <a:gd name="connsiteY132" fmla="*/ 3938954 h 5741377"/>
              <a:gd name="connsiteX133" fmla="*/ 114300 w 3376246"/>
              <a:gd name="connsiteY133" fmla="*/ 3815862 h 5741377"/>
              <a:gd name="connsiteX134" fmla="*/ 114300 w 3376246"/>
              <a:gd name="connsiteY134" fmla="*/ 3657600 h 5741377"/>
              <a:gd name="connsiteX135" fmla="*/ 96715 w 3376246"/>
              <a:gd name="connsiteY135" fmla="*/ 3587262 h 5741377"/>
              <a:gd name="connsiteX136" fmla="*/ 140677 w 3376246"/>
              <a:gd name="connsiteY136" fmla="*/ 3534508 h 5741377"/>
              <a:gd name="connsiteX137" fmla="*/ 158261 w 3376246"/>
              <a:gd name="connsiteY137" fmla="*/ 3341077 h 5741377"/>
              <a:gd name="connsiteX138" fmla="*/ 123092 w 3376246"/>
              <a:gd name="connsiteY138" fmla="*/ 3209193 h 5741377"/>
              <a:gd name="connsiteX139" fmla="*/ 158261 w 3376246"/>
              <a:gd name="connsiteY139" fmla="*/ 3130062 h 5741377"/>
              <a:gd name="connsiteX140" fmla="*/ 219808 w 3376246"/>
              <a:gd name="connsiteY140" fmla="*/ 2584939 h 5741377"/>
              <a:gd name="connsiteX141" fmla="*/ 202223 w 3376246"/>
              <a:gd name="connsiteY141" fmla="*/ 2523393 h 5741377"/>
              <a:gd name="connsiteX142" fmla="*/ 272561 w 3376246"/>
              <a:gd name="connsiteY142" fmla="*/ 2180493 h 5741377"/>
              <a:gd name="connsiteX143" fmla="*/ 298938 w 3376246"/>
              <a:gd name="connsiteY143" fmla="*/ 2057400 h 5741377"/>
              <a:gd name="connsiteX144" fmla="*/ 263769 w 3376246"/>
              <a:gd name="connsiteY144" fmla="*/ 1951893 h 5741377"/>
              <a:gd name="connsiteX145" fmla="*/ 325315 w 3376246"/>
              <a:gd name="connsiteY145" fmla="*/ 1811216 h 5741377"/>
              <a:gd name="connsiteX146" fmla="*/ 316523 w 3376246"/>
              <a:gd name="connsiteY146" fmla="*/ 1688123 h 5741377"/>
              <a:gd name="connsiteX147" fmla="*/ 228600 w 3376246"/>
              <a:gd name="connsiteY147" fmla="*/ 1600200 h 5741377"/>
              <a:gd name="connsiteX148" fmla="*/ 211015 w 3376246"/>
              <a:gd name="connsiteY148" fmla="*/ 1512277 h 5741377"/>
              <a:gd name="connsiteX149" fmla="*/ 193431 w 3376246"/>
              <a:gd name="connsiteY149" fmla="*/ 1494693 h 5741377"/>
              <a:gd name="connsiteX150" fmla="*/ 219808 w 3376246"/>
              <a:gd name="connsiteY150" fmla="*/ 1441939 h 5741377"/>
              <a:gd name="connsiteX151" fmla="*/ 246184 w 3376246"/>
              <a:gd name="connsiteY151" fmla="*/ 1433146 h 5741377"/>
              <a:gd name="connsiteX152" fmla="*/ 211015 w 3376246"/>
              <a:gd name="connsiteY152" fmla="*/ 1406769 h 5741377"/>
              <a:gd name="connsiteX153" fmla="*/ 219808 w 3376246"/>
              <a:gd name="connsiteY153" fmla="*/ 1345223 h 5741377"/>
              <a:gd name="connsiteX154" fmla="*/ 237392 w 3376246"/>
              <a:gd name="connsiteY154" fmla="*/ 1301262 h 5741377"/>
              <a:gd name="connsiteX155" fmla="*/ 281354 w 3376246"/>
              <a:gd name="connsiteY155" fmla="*/ 1266093 h 5741377"/>
              <a:gd name="connsiteX156" fmla="*/ 334108 w 3376246"/>
              <a:gd name="connsiteY156" fmla="*/ 1283677 h 5741377"/>
              <a:gd name="connsiteX157" fmla="*/ 342900 w 3376246"/>
              <a:gd name="connsiteY157" fmla="*/ 1186962 h 5741377"/>
              <a:gd name="connsiteX158" fmla="*/ 316523 w 3376246"/>
              <a:gd name="connsiteY158" fmla="*/ 1143000 h 5741377"/>
              <a:gd name="connsiteX159" fmla="*/ 386861 w 3376246"/>
              <a:gd name="connsiteY159" fmla="*/ 800100 h 5741377"/>
              <a:gd name="connsiteX160" fmla="*/ 404446 w 3376246"/>
              <a:gd name="connsiteY160" fmla="*/ 720969 h 5741377"/>
              <a:gd name="connsiteX161" fmla="*/ 395654 w 3376246"/>
              <a:gd name="connsiteY161" fmla="*/ 615462 h 5741377"/>
              <a:gd name="connsiteX162" fmla="*/ 413238 w 3376246"/>
              <a:gd name="connsiteY162" fmla="*/ 413239 h 5741377"/>
              <a:gd name="connsiteX163" fmla="*/ 386861 w 3376246"/>
              <a:gd name="connsiteY163" fmla="*/ 193431 h 5741377"/>
              <a:gd name="connsiteX164" fmla="*/ 422031 w 3376246"/>
              <a:gd name="connsiteY164" fmla="*/ 43962 h 5741377"/>
              <a:gd name="connsiteX165" fmla="*/ 509954 w 3376246"/>
              <a:gd name="connsiteY165" fmla="*/ 61546 h 5741377"/>
              <a:gd name="connsiteX166" fmla="*/ 492369 w 3376246"/>
              <a:gd name="connsiteY166" fmla="*/ 184639 h 5741377"/>
              <a:gd name="connsiteX167" fmla="*/ 527538 w 3376246"/>
              <a:gd name="connsiteY167" fmla="*/ 325316 h 5741377"/>
              <a:gd name="connsiteX168" fmla="*/ 518746 w 3376246"/>
              <a:gd name="connsiteY168" fmla="*/ 413239 h 5741377"/>
              <a:gd name="connsiteX169" fmla="*/ 509954 w 3376246"/>
              <a:gd name="connsiteY169" fmla="*/ 465993 h 5741377"/>
              <a:gd name="connsiteX170" fmla="*/ 465992 w 3376246"/>
              <a:gd name="connsiteY170" fmla="*/ 764931 h 5741377"/>
              <a:gd name="connsiteX171" fmla="*/ 448408 w 3376246"/>
              <a:gd name="connsiteY171" fmla="*/ 1019908 h 5741377"/>
              <a:gd name="connsiteX172" fmla="*/ 404446 w 3376246"/>
              <a:gd name="connsiteY172" fmla="*/ 1239716 h 5741377"/>
              <a:gd name="connsiteX173" fmla="*/ 404446 w 3376246"/>
              <a:gd name="connsiteY173" fmla="*/ 1292469 h 5741377"/>
              <a:gd name="connsiteX174" fmla="*/ 518746 w 3376246"/>
              <a:gd name="connsiteY174" fmla="*/ 1345223 h 5741377"/>
              <a:gd name="connsiteX175" fmla="*/ 571500 w 3376246"/>
              <a:gd name="connsiteY175" fmla="*/ 1424354 h 5741377"/>
              <a:gd name="connsiteX176" fmla="*/ 589084 w 3376246"/>
              <a:gd name="connsiteY176" fmla="*/ 1503485 h 5741377"/>
              <a:gd name="connsiteX177" fmla="*/ 817684 w 3376246"/>
              <a:gd name="connsiteY177" fmla="*/ 1485900 h 5741377"/>
              <a:gd name="connsiteX178" fmla="*/ 817684 w 3376246"/>
              <a:gd name="connsiteY178" fmla="*/ 1485900 h 5741377"/>
              <a:gd name="connsiteX179" fmla="*/ 905608 w 3376246"/>
              <a:gd name="connsiteY179" fmla="*/ 1371600 h 5741377"/>
              <a:gd name="connsiteX180" fmla="*/ 984738 w 3376246"/>
              <a:gd name="connsiteY180" fmla="*/ 1257300 h 5741377"/>
              <a:gd name="connsiteX181" fmla="*/ 958361 w 3376246"/>
              <a:gd name="connsiteY181" fmla="*/ 1090246 h 5741377"/>
              <a:gd name="connsiteX182" fmla="*/ 967154 w 3376246"/>
              <a:gd name="connsiteY182" fmla="*/ 1019908 h 5741377"/>
              <a:gd name="connsiteX183" fmla="*/ 1011115 w 3376246"/>
              <a:gd name="connsiteY183" fmla="*/ 984739 h 5741377"/>
              <a:gd name="connsiteX184" fmla="*/ 844061 w 3376246"/>
              <a:gd name="connsiteY184" fmla="*/ 905608 h 5741377"/>
              <a:gd name="connsiteX185" fmla="*/ 844061 w 3376246"/>
              <a:gd name="connsiteY185" fmla="*/ 905608 h 5741377"/>
              <a:gd name="connsiteX186" fmla="*/ 782515 w 3376246"/>
              <a:gd name="connsiteY186" fmla="*/ 835269 h 5741377"/>
              <a:gd name="connsiteX187" fmla="*/ 747346 w 3376246"/>
              <a:gd name="connsiteY187" fmla="*/ 738554 h 5741377"/>
              <a:gd name="connsiteX188" fmla="*/ 694592 w 3376246"/>
              <a:gd name="connsiteY188" fmla="*/ 580293 h 5741377"/>
              <a:gd name="connsiteX189" fmla="*/ 703384 w 3376246"/>
              <a:gd name="connsiteY189" fmla="*/ 422031 h 5741377"/>
              <a:gd name="connsiteX190" fmla="*/ 756138 w 3376246"/>
              <a:gd name="connsiteY190" fmla="*/ 272562 h 5741377"/>
              <a:gd name="connsiteX191" fmla="*/ 949569 w 3376246"/>
              <a:gd name="connsiteY191" fmla="*/ 123093 h 5741377"/>
              <a:gd name="connsiteX192" fmla="*/ 1019908 w 3376246"/>
              <a:gd name="connsiteY192" fmla="*/ 96716 h 5741377"/>
              <a:gd name="connsiteX0" fmla="*/ 1019908 w 3376246"/>
              <a:gd name="connsiteY0" fmla="*/ 96716 h 5741377"/>
              <a:gd name="connsiteX1" fmla="*/ 1233365 w 3376246"/>
              <a:gd name="connsiteY1" fmla="*/ 87191 h 5741377"/>
              <a:gd name="connsiteX2" fmla="*/ 1283677 w 3376246"/>
              <a:gd name="connsiteY2" fmla="*/ 8793 h 5741377"/>
              <a:gd name="connsiteX3" fmla="*/ 1389184 w 3376246"/>
              <a:gd name="connsiteY3" fmla="*/ 0 h 5741377"/>
              <a:gd name="connsiteX4" fmla="*/ 1433146 w 3376246"/>
              <a:gd name="connsiteY4" fmla="*/ 43962 h 5741377"/>
              <a:gd name="connsiteX5" fmla="*/ 1521069 w 3376246"/>
              <a:gd name="connsiteY5" fmla="*/ 79131 h 5741377"/>
              <a:gd name="connsiteX6" fmla="*/ 1855177 w 3376246"/>
              <a:gd name="connsiteY6" fmla="*/ 175846 h 5741377"/>
              <a:gd name="connsiteX7" fmla="*/ 2154115 w 3376246"/>
              <a:gd name="connsiteY7" fmla="*/ 298939 h 5741377"/>
              <a:gd name="connsiteX8" fmla="*/ 2321169 w 3376246"/>
              <a:gd name="connsiteY8" fmla="*/ 404446 h 5741377"/>
              <a:gd name="connsiteX9" fmla="*/ 2444261 w 3376246"/>
              <a:gd name="connsiteY9" fmla="*/ 527539 h 5741377"/>
              <a:gd name="connsiteX10" fmla="*/ 2584938 w 3376246"/>
              <a:gd name="connsiteY10" fmla="*/ 712177 h 5741377"/>
              <a:gd name="connsiteX11" fmla="*/ 2699238 w 3376246"/>
              <a:gd name="connsiteY11" fmla="*/ 888023 h 5741377"/>
              <a:gd name="connsiteX12" fmla="*/ 2760784 w 3376246"/>
              <a:gd name="connsiteY12" fmla="*/ 984739 h 5741377"/>
              <a:gd name="connsiteX13" fmla="*/ 2760784 w 3376246"/>
              <a:gd name="connsiteY13" fmla="*/ 993531 h 5741377"/>
              <a:gd name="connsiteX14" fmla="*/ 2857500 w 3376246"/>
              <a:gd name="connsiteY14" fmla="*/ 1257300 h 5741377"/>
              <a:gd name="connsiteX15" fmla="*/ 2910254 w 3376246"/>
              <a:gd name="connsiteY15" fmla="*/ 1503485 h 5741377"/>
              <a:gd name="connsiteX16" fmla="*/ 2910254 w 3376246"/>
              <a:gd name="connsiteY16" fmla="*/ 1600200 h 5741377"/>
              <a:gd name="connsiteX17" fmla="*/ 2866292 w 3376246"/>
              <a:gd name="connsiteY17" fmla="*/ 1626577 h 5741377"/>
              <a:gd name="connsiteX18" fmla="*/ 2831123 w 3376246"/>
              <a:gd name="connsiteY18" fmla="*/ 1565031 h 5741377"/>
              <a:gd name="connsiteX19" fmla="*/ 2795954 w 3376246"/>
              <a:gd name="connsiteY19" fmla="*/ 1573823 h 5741377"/>
              <a:gd name="connsiteX20" fmla="*/ 2778369 w 3376246"/>
              <a:gd name="connsiteY20" fmla="*/ 1670539 h 5741377"/>
              <a:gd name="connsiteX21" fmla="*/ 2795954 w 3376246"/>
              <a:gd name="connsiteY21" fmla="*/ 1723293 h 5741377"/>
              <a:gd name="connsiteX22" fmla="*/ 2901461 w 3376246"/>
              <a:gd name="connsiteY22" fmla="*/ 1934308 h 5741377"/>
              <a:gd name="connsiteX23" fmla="*/ 2963008 w 3376246"/>
              <a:gd name="connsiteY23" fmla="*/ 2145323 h 5741377"/>
              <a:gd name="connsiteX24" fmla="*/ 3015761 w 3376246"/>
              <a:gd name="connsiteY24" fmla="*/ 2549769 h 5741377"/>
              <a:gd name="connsiteX25" fmla="*/ 3033346 w 3376246"/>
              <a:gd name="connsiteY25" fmla="*/ 2804746 h 5741377"/>
              <a:gd name="connsiteX26" fmla="*/ 3015761 w 3376246"/>
              <a:gd name="connsiteY26" fmla="*/ 2892669 h 5741377"/>
              <a:gd name="connsiteX27" fmla="*/ 3033346 w 3376246"/>
              <a:gd name="connsiteY27" fmla="*/ 2980593 h 5741377"/>
              <a:gd name="connsiteX28" fmla="*/ 3042138 w 3376246"/>
              <a:gd name="connsiteY28" fmla="*/ 3209193 h 5741377"/>
              <a:gd name="connsiteX29" fmla="*/ 3050931 w 3376246"/>
              <a:gd name="connsiteY29" fmla="*/ 3376246 h 5741377"/>
              <a:gd name="connsiteX30" fmla="*/ 3024554 w 3376246"/>
              <a:gd name="connsiteY30" fmla="*/ 3552093 h 5741377"/>
              <a:gd name="connsiteX31" fmla="*/ 3006969 w 3376246"/>
              <a:gd name="connsiteY31" fmla="*/ 3851031 h 5741377"/>
              <a:gd name="connsiteX32" fmla="*/ 3050931 w 3376246"/>
              <a:gd name="connsiteY32" fmla="*/ 4026877 h 5741377"/>
              <a:gd name="connsiteX33" fmla="*/ 3182815 w 3376246"/>
              <a:gd name="connsiteY33" fmla="*/ 4264269 h 5741377"/>
              <a:gd name="connsiteX34" fmla="*/ 3068515 w 3376246"/>
              <a:gd name="connsiteY34" fmla="*/ 4167554 h 5741377"/>
              <a:gd name="connsiteX35" fmla="*/ 3147646 w 3376246"/>
              <a:gd name="connsiteY35" fmla="*/ 4448908 h 5741377"/>
              <a:gd name="connsiteX36" fmla="*/ 3200400 w 3376246"/>
              <a:gd name="connsiteY36" fmla="*/ 4765431 h 5741377"/>
              <a:gd name="connsiteX37" fmla="*/ 3217984 w 3376246"/>
              <a:gd name="connsiteY37" fmla="*/ 4967654 h 5741377"/>
              <a:gd name="connsiteX38" fmla="*/ 3226777 w 3376246"/>
              <a:gd name="connsiteY38" fmla="*/ 5125916 h 5741377"/>
              <a:gd name="connsiteX39" fmla="*/ 3279531 w 3376246"/>
              <a:gd name="connsiteY39" fmla="*/ 5389685 h 5741377"/>
              <a:gd name="connsiteX40" fmla="*/ 3376246 w 3376246"/>
              <a:gd name="connsiteY40" fmla="*/ 5574323 h 5741377"/>
              <a:gd name="connsiteX41" fmla="*/ 3349869 w 3376246"/>
              <a:gd name="connsiteY41" fmla="*/ 5706208 h 5741377"/>
              <a:gd name="connsiteX42" fmla="*/ 3200400 w 3376246"/>
              <a:gd name="connsiteY42" fmla="*/ 5732585 h 5741377"/>
              <a:gd name="connsiteX43" fmla="*/ 3077308 w 3376246"/>
              <a:gd name="connsiteY43" fmla="*/ 5706208 h 5741377"/>
              <a:gd name="connsiteX44" fmla="*/ 2963008 w 3376246"/>
              <a:gd name="connsiteY44" fmla="*/ 5697416 h 5741377"/>
              <a:gd name="connsiteX45" fmla="*/ 2910254 w 3376246"/>
              <a:gd name="connsiteY45" fmla="*/ 5741377 h 5741377"/>
              <a:gd name="connsiteX46" fmla="*/ 2813538 w 3376246"/>
              <a:gd name="connsiteY46" fmla="*/ 5662246 h 5741377"/>
              <a:gd name="connsiteX47" fmla="*/ 2813538 w 3376246"/>
              <a:gd name="connsiteY47" fmla="*/ 5609493 h 5741377"/>
              <a:gd name="connsiteX48" fmla="*/ 2804746 w 3376246"/>
              <a:gd name="connsiteY48" fmla="*/ 5600700 h 5741377"/>
              <a:gd name="connsiteX49" fmla="*/ 2927838 w 3376246"/>
              <a:gd name="connsiteY49" fmla="*/ 5556739 h 5741377"/>
              <a:gd name="connsiteX50" fmla="*/ 3042138 w 3376246"/>
              <a:gd name="connsiteY50" fmla="*/ 5398477 h 5741377"/>
              <a:gd name="connsiteX51" fmla="*/ 3015761 w 3376246"/>
              <a:gd name="connsiteY51" fmla="*/ 5117123 h 5741377"/>
              <a:gd name="connsiteX52" fmla="*/ 2919046 w 3376246"/>
              <a:gd name="connsiteY52" fmla="*/ 4888523 h 5741377"/>
              <a:gd name="connsiteX53" fmla="*/ 2813538 w 3376246"/>
              <a:gd name="connsiteY53" fmla="*/ 4598377 h 5741377"/>
              <a:gd name="connsiteX54" fmla="*/ 2751992 w 3376246"/>
              <a:gd name="connsiteY54" fmla="*/ 4440116 h 5741377"/>
              <a:gd name="connsiteX55" fmla="*/ 2734408 w 3376246"/>
              <a:gd name="connsiteY55" fmla="*/ 4334608 h 5741377"/>
              <a:gd name="connsiteX56" fmla="*/ 2690446 w 3376246"/>
              <a:gd name="connsiteY56" fmla="*/ 4387362 h 5741377"/>
              <a:gd name="connsiteX57" fmla="*/ 2690446 w 3376246"/>
              <a:gd name="connsiteY57" fmla="*/ 4422531 h 5741377"/>
              <a:gd name="connsiteX58" fmla="*/ 2628900 w 3376246"/>
              <a:gd name="connsiteY58" fmla="*/ 4281854 h 5741377"/>
              <a:gd name="connsiteX59" fmla="*/ 2602523 w 3376246"/>
              <a:gd name="connsiteY59" fmla="*/ 4281854 h 5741377"/>
              <a:gd name="connsiteX60" fmla="*/ 2576146 w 3376246"/>
              <a:gd name="connsiteY60" fmla="*/ 4404946 h 5741377"/>
              <a:gd name="connsiteX61" fmla="*/ 2549769 w 3376246"/>
              <a:gd name="connsiteY61" fmla="*/ 4475285 h 5741377"/>
              <a:gd name="connsiteX62" fmla="*/ 2409092 w 3376246"/>
              <a:gd name="connsiteY62" fmla="*/ 4466493 h 5741377"/>
              <a:gd name="connsiteX63" fmla="*/ 2400300 w 3376246"/>
              <a:gd name="connsiteY63" fmla="*/ 4264269 h 5741377"/>
              <a:gd name="connsiteX64" fmla="*/ 2347546 w 3376246"/>
              <a:gd name="connsiteY64" fmla="*/ 4334608 h 5741377"/>
              <a:gd name="connsiteX65" fmla="*/ 2347546 w 3376246"/>
              <a:gd name="connsiteY65" fmla="*/ 4484077 h 5741377"/>
              <a:gd name="connsiteX66" fmla="*/ 2286000 w 3376246"/>
              <a:gd name="connsiteY66" fmla="*/ 4457700 h 5741377"/>
              <a:gd name="connsiteX67" fmla="*/ 2268415 w 3376246"/>
              <a:gd name="connsiteY67" fmla="*/ 4396154 h 5741377"/>
              <a:gd name="connsiteX68" fmla="*/ 2206869 w 3376246"/>
              <a:gd name="connsiteY68" fmla="*/ 4774223 h 5741377"/>
              <a:gd name="connsiteX69" fmla="*/ 2145323 w 3376246"/>
              <a:gd name="connsiteY69" fmla="*/ 5196254 h 5741377"/>
              <a:gd name="connsiteX70" fmla="*/ 2127738 w 3376246"/>
              <a:gd name="connsiteY70" fmla="*/ 5442439 h 5741377"/>
              <a:gd name="connsiteX71" fmla="*/ 2162908 w 3376246"/>
              <a:gd name="connsiteY71" fmla="*/ 5477608 h 5741377"/>
              <a:gd name="connsiteX72" fmla="*/ 2189284 w 3376246"/>
              <a:gd name="connsiteY72" fmla="*/ 5627077 h 5741377"/>
              <a:gd name="connsiteX73" fmla="*/ 2118946 w 3376246"/>
              <a:gd name="connsiteY73" fmla="*/ 5715000 h 5741377"/>
              <a:gd name="connsiteX74" fmla="*/ 2004646 w 3376246"/>
              <a:gd name="connsiteY74" fmla="*/ 5697416 h 5741377"/>
              <a:gd name="connsiteX75" fmla="*/ 1705708 w 3376246"/>
              <a:gd name="connsiteY75" fmla="*/ 5618285 h 5741377"/>
              <a:gd name="connsiteX76" fmla="*/ 1608992 w 3376246"/>
              <a:gd name="connsiteY76" fmla="*/ 5627077 h 5741377"/>
              <a:gd name="connsiteX77" fmla="*/ 1503484 w 3376246"/>
              <a:gd name="connsiteY77" fmla="*/ 5556739 h 5741377"/>
              <a:gd name="connsiteX78" fmla="*/ 1477108 w 3376246"/>
              <a:gd name="connsiteY78" fmla="*/ 5495193 h 5741377"/>
              <a:gd name="connsiteX79" fmla="*/ 1441938 w 3376246"/>
              <a:gd name="connsiteY79" fmla="*/ 5530362 h 5741377"/>
              <a:gd name="connsiteX80" fmla="*/ 1406769 w 3376246"/>
              <a:gd name="connsiteY80" fmla="*/ 5442439 h 5741377"/>
              <a:gd name="connsiteX81" fmla="*/ 1441938 w 3376246"/>
              <a:gd name="connsiteY81" fmla="*/ 5372100 h 5741377"/>
              <a:gd name="connsiteX82" fmla="*/ 1644161 w 3376246"/>
              <a:gd name="connsiteY82" fmla="*/ 5319346 h 5741377"/>
              <a:gd name="connsiteX83" fmla="*/ 1679331 w 3376246"/>
              <a:gd name="connsiteY83" fmla="*/ 5336931 h 5741377"/>
              <a:gd name="connsiteX84" fmla="*/ 1758461 w 3376246"/>
              <a:gd name="connsiteY84" fmla="*/ 5328139 h 5741377"/>
              <a:gd name="connsiteX85" fmla="*/ 1872761 w 3376246"/>
              <a:gd name="connsiteY85" fmla="*/ 5328139 h 5741377"/>
              <a:gd name="connsiteX86" fmla="*/ 1890346 w 3376246"/>
              <a:gd name="connsiteY86" fmla="*/ 4958862 h 5741377"/>
              <a:gd name="connsiteX87" fmla="*/ 1846384 w 3376246"/>
              <a:gd name="connsiteY87" fmla="*/ 4563208 h 5741377"/>
              <a:gd name="connsiteX88" fmla="*/ 1846384 w 3376246"/>
              <a:gd name="connsiteY88" fmla="*/ 4475285 h 5741377"/>
              <a:gd name="connsiteX89" fmla="*/ 1802423 w 3376246"/>
              <a:gd name="connsiteY89" fmla="*/ 4378569 h 5741377"/>
              <a:gd name="connsiteX90" fmla="*/ 1714500 w 3376246"/>
              <a:gd name="connsiteY90" fmla="*/ 4651131 h 5741377"/>
              <a:gd name="connsiteX91" fmla="*/ 1688123 w 3376246"/>
              <a:gd name="connsiteY91" fmla="*/ 4580793 h 5741377"/>
              <a:gd name="connsiteX92" fmla="*/ 1380392 w 3376246"/>
              <a:gd name="connsiteY92" fmla="*/ 4501662 h 5741377"/>
              <a:gd name="connsiteX93" fmla="*/ 1441938 w 3376246"/>
              <a:gd name="connsiteY93" fmla="*/ 4141177 h 5741377"/>
              <a:gd name="connsiteX94" fmla="*/ 1503484 w 3376246"/>
              <a:gd name="connsiteY94" fmla="*/ 3683977 h 5741377"/>
              <a:gd name="connsiteX95" fmla="*/ 1538654 w 3376246"/>
              <a:gd name="connsiteY95" fmla="*/ 3112477 h 5741377"/>
              <a:gd name="connsiteX96" fmla="*/ 1573823 w 3376246"/>
              <a:gd name="connsiteY96" fmla="*/ 2646485 h 5741377"/>
              <a:gd name="connsiteX97" fmla="*/ 1573823 w 3376246"/>
              <a:gd name="connsiteY97" fmla="*/ 2505808 h 5741377"/>
              <a:gd name="connsiteX98" fmla="*/ 1538654 w 3376246"/>
              <a:gd name="connsiteY98" fmla="*/ 2312377 h 5741377"/>
              <a:gd name="connsiteX99" fmla="*/ 1556238 w 3376246"/>
              <a:gd name="connsiteY99" fmla="*/ 2224454 h 5741377"/>
              <a:gd name="connsiteX100" fmla="*/ 1652954 w 3376246"/>
              <a:gd name="connsiteY100" fmla="*/ 2312377 h 5741377"/>
              <a:gd name="connsiteX101" fmla="*/ 1714500 w 3376246"/>
              <a:gd name="connsiteY101" fmla="*/ 2110154 h 5741377"/>
              <a:gd name="connsiteX102" fmla="*/ 1740877 w 3376246"/>
              <a:gd name="connsiteY102" fmla="*/ 1969477 h 5741377"/>
              <a:gd name="connsiteX103" fmla="*/ 1591408 w 3376246"/>
              <a:gd name="connsiteY103" fmla="*/ 1890346 h 5741377"/>
              <a:gd name="connsiteX104" fmla="*/ 1512277 w 3376246"/>
              <a:gd name="connsiteY104" fmla="*/ 1863969 h 5741377"/>
              <a:gd name="connsiteX105" fmla="*/ 1354015 w 3376246"/>
              <a:gd name="connsiteY105" fmla="*/ 1696916 h 5741377"/>
              <a:gd name="connsiteX106" fmla="*/ 1292469 w 3376246"/>
              <a:gd name="connsiteY106" fmla="*/ 1881554 h 5741377"/>
              <a:gd name="connsiteX107" fmla="*/ 1230923 w 3376246"/>
              <a:gd name="connsiteY107" fmla="*/ 1793631 h 5741377"/>
              <a:gd name="connsiteX108" fmla="*/ 1239715 w 3376246"/>
              <a:gd name="connsiteY108" fmla="*/ 1661746 h 5741377"/>
              <a:gd name="connsiteX109" fmla="*/ 1125415 w 3376246"/>
              <a:gd name="connsiteY109" fmla="*/ 1740877 h 5741377"/>
              <a:gd name="connsiteX110" fmla="*/ 817684 w 3376246"/>
              <a:gd name="connsiteY110" fmla="*/ 1776046 h 5741377"/>
              <a:gd name="connsiteX111" fmla="*/ 492369 w 3376246"/>
              <a:gd name="connsiteY111" fmla="*/ 1696916 h 5741377"/>
              <a:gd name="connsiteX112" fmla="*/ 422031 w 3376246"/>
              <a:gd name="connsiteY112" fmla="*/ 1714500 h 5741377"/>
              <a:gd name="connsiteX113" fmla="*/ 413238 w 3376246"/>
              <a:gd name="connsiteY113" fmla="*/ 1776046 h 5741377"/>
              <a:gd name="connsiteX114" fmla="*/ 378069 w 3376246"/>
              <a:gd name="connsiteY114" fmla="*/ 1890346 h 5741377"/>
              <a:gd name="connsiteX115" fmla="*/ 386861 w 3376246"/>
              <a:gd name="connsiteY115" fmla="*/ 2083777 h 5741377"/>
              <a:gd name="connsiteX116" fmla="*/ 395654 w 3376246"/>
              <a:gd name="connsiteY116" fmla="*/ 2145323 h 5741377"/>
              <a:gd name="connsiteX117" fmla="*/ 334108 w 3376246"/>
              <a:gd name="connsiteY117" fmla="*/ 2233246 h 5741377"/>
              <a:gd name="connsiteX118" fmla="*/ 360484 w 3376246"/>
              <a:gd name="connsiteY118" fmla="*/ 2417885 h 5741377"/>
              <a:gd name="connsiteX119" fmla="*/ 263769 w 3376246"/>
              <a:gd name="connsiteY119" fmla="*/ 3209193 h 5741377"/>
              <a:gd name="connsiteX120" fmla="*/ 246184 w 3376246"/>
              <a:gd name="connsiteY120" fmla="*/ 3270739 h 5741377"/>
              <a:gd name="connsiteX121" fmla="*/ 263769 w 3376246"/>
              <a:gd name="connsiteY121" fmla="*/ 3349869 h 5741377"/>
              <a:gd name="connsiteX122" fmla="*/ 184638 w 3376246"/>
              <a:gd name="connsiteY122" fmla="*/ 3974123 h 5741377"/>
              <a:gd name="connsiteX123" fmla="*/ 202223 w 3376246"/>
              <a:gd name="connsiteY123" fmla="*/ 4484077 h 5741377"/>
              <a:gd name="connsiteX124" fmla="*/ 184638 w 3376246"/>
              <a:gd name="connsiteY124" fmla="*/ 4923693 h 5741377"/>
              <a:gd name="connsiteX125" fmla="*/ 105508 w 3376246"/>
              <a:gd name="connsiteY125" fmla="*/ 5240216 h 5741377"/>
              <a:gd name="connsiteX126" fmla="*/ 0 w 3376246"/>
              <a:gd name="connsiteY126" fmla="*/ 5125916 h 5741377"/>
              <a:gd name="connsiteX127" fmla="*/ 79131 w 3376246"/>
              <a:gd name="connsiteY127" fmla="*/ 4756639 h 5741377"/>
              <a:gd name="connsiteX128" fmla="*/ 61546 w 3376246"/>
              <a:gd name="connsiteY128" fmla="*/ 4519246 h 5741377"/>
              <a:gd name="connsiteX129" fmla="*/ 43961 w 3376246"/>
              <a:gd name="connsiteY129" fmla="*/ 4448908 h 5741377"/>
              <a:gd name="connsiteX130" fmla="*/ 96715 w 3376246"/>
              <a:gd name="connsiteY130" fmla="*/ 4387362 h 5741377"/>
              <a:gd name="connsiteX131" fmla="*/ 79131 w 3376246"/>
              <a:gd name="connsiteY131" fmla="*/ 4000500 h 5741377"/>
              <a:gd name="connsiteX132" fmla="*/ 52754 w 3376246"/>
              <a:gd name="connsiteY132" fmla="*/ 3938954 h 5741377"/>
              <a:gd name="connsiteX133" fmla="*/ 114300 w 3376246"/>
              <a:gd name="connsiteY133" fmla="*/ 3815862 h 5741377"/>
              <a:gd name="connsiteX134" fmla="*/ 114300 w 3376246"/>
              <a:gd name="connsiteY134" fmla="*/ 3657600 h 5741377"/>
              <a:gd name="connsiteX135" fmla="*/ 96715 w 3376246"/>
              <a:gd name="connsiteY135" fmla="*/ 3587262 h 5741377"/>
              <a:gd name="connsiteX136" fmla="*/ 140677 w 3376246"/>
              <a:gd name="connsiteY136" fmla="*/ 3534508 h 5741377"/>
              <a:gd name="connsiteX137" fmla="*/ 158261 w 3376246"/>
              <a:gd name="connsiteY137" fmla="*/ 3341077 h 5741377"/>
              <a:gd name="connsiteX138" fmla="*/ 123092 w 3376246"/>
              <a:gd name="connsiteY138" fmla="*/ 3209193 h 5741377"/>
              <a:gd name="connsiteX139" fmla="*/ 158261 w 3376246"/>
              <a:gd name="connsiteY139" fmla="*/ 3130062 h 5741377"/>
              <a:gd name="connsiteX140" fmla="*/ 219808 w 3376246"/>
              <a:gd name="connsiteY140" fmla="*/ 2584939 h 5741377"/>
              <a:gd name="connsiteX141" fmla="*/ 202223 w 3376246"/>
              <a:gd name="connsiteY141" fmla="*/ 2523393 h 5741377"/>
              <a:gd name="connsiteX142" fmla="*/ 272561 w 3376246"/>
              <a:gd name="connsiteY142" fmla="*/ 2180493 h 5741377"/>
              <a:gd name="connsiteX143" fmla="*/ 298938 w 3376246"/>
              <a:gd name="connsiteY143" fmla="*/ 2057400 h 5741377"/>
              <a:gd name="connsiteX144" fmla="*/ 263769 w 3376246"/>
              <a:gd name="connsiteY144" fmla="*/ 1951893 h 5741377"/>
              <a:gd name="connsiteX145" fmla="*/ 325315 w 3376246"/>
              <a:gd name="connsiteY145" fmla="*/ 1811216 h 5741377"/>
              <a:gd name="connsiteX146" fmla="*/ 316523 w 3376246"/>
              <a:gd name="connsiteY146" fmla="*/ 1688123 h 5741377"/>
              <a:gd name="connsiteX147" fmla="*/ 228600 w 3376246"/>
              <a:gd name="connsiteY147" fmla="*/ 1600200 h 5741377"/>
              <a:gd name="connsiteX148" fmla="*/ 211015 w 3376246"/>
              <a:gd name="connsiteY148" fmla="*/ 1512277 h 5741377"/>
              <a:gd name="connsiteX149" fmla="*/ 193431 w 3376246"/>
              <a:gd name="connsiteY149" fmla="*/ 1494693 h 5741377"/>
              <a:gd name="connsiteX150" fmla="*/ 219808 w 3376246"/>
              <a:gd name="connsiteY150" fmla="*/ 1441939 h 5741377"/>
              <a:gd name="connsiteX151" fmla="*/ 246184 w 3376246"/>
              <a:gd name="connsiteY151" fmla="*/ 1433146 h 5741377"/>
              <a:gd name="connsiteX152" fmla="*/ 211015 w 3376246"/>
              <a:gd name="connsiteY152" fmla="*/ 1406769 h 5741377"/>
              <a:gd name="connsiteX153" fmla="*/ 219808 w 3376246"/>
              <a:gd name="connsiteY153" fmla="*/ 1345223 h 5741377"/>
              <a:gd name="connsiteX154" fmla="*/ 237392 w 3376246"/>
              <a:gd name="connsiteY154" fmla="*/ 1301262 h 5741377"/>
              <a:gd name="connsiteX155" fmla="*/ 281354 w 3376246"/>
              <a:gd name="connsiteY155" fmla="*/ 1266093 h 5741377"/>
              <a:gd name="connsiteX156" fmla="*/ 334108 w 3376246"/>
              <a:gd name="connsiteY156" fmla="*/ 1283677 h 5741377"/>
              <a:gd name="connsiteX157" fmla="*/ 342900 w 3376246"/>
              <a:gd name="connsiteY157" fmla="*/ 1186962 h 5741377"/>
              <a:gd name="connsiteX158" fmla="*/ 316523 w 3376246"/>
              <a:gd name="connsiteY158" fmla="*/ 1143000 h 5741377"/>
              <a:gd name="connsiteX159" fmla="*/ 386861 w 3376246"/>
              <a:gd name="connsiteY159" fmla="*/ 800100 h 5741377"/>
              <a:gd name="connsiteX160" fmla="*/ 404446 w 3376246"/>
              <a:gd name="connsiteY160" fmla="*/ 720969 h 5741377"/>
              <a:gd name="connsiteX161" fmla="*/ 395654 w 3376246"/>
              <a:gd name="connsiteY161" fmla="*/ 615462 h 5741377"/>
              <a:gd name="connsiteX162" fmla="*/ 413238 w 3376246"/>
              <a:gd name="connsiteY162" fmla="*/ 413239 h 5741377"/>
              <a:gd name="connsiteX163" fmla="*/ 386861 w 3376246"/>
              <a:gd name="connsiteY163" fmla="*/ 193431 h 5741377"/>
              <a:gd name="connsiteX164" fmla="*/ 422031 w 3376246"/>
              <a:gd name="connsiteY164" fmla="*/ 43962 h 5741377"/>
              <a:gd name="connsiteX165" fmla="*/ 509954 w 3376246"/>
              <a:gd name="connsiteY165" fmla="*/ 61546 h 5741377"/>
              <a:gd name="connsiteX166" fmla="*/ 492369 w 3376246"/>
              <a:gd name="connsiteY166" fmla="*/ 184639 h 5741377"/>
              <a:gd name="connsiteX167" fmla="*/ 527538 w 3376246"/>
              <a:gd name="connsiteY167" fmla="*/ 325316 h 5741377"/>
              <a:gd name="connsiteX168" fmla="*/ 518746 w 3376246"/>
              <a:gd name="connsiteY168" fmla="*/ 413239 h 5741377"/>
              <a:gd name="connsiteX169" fmla="*/ 509954 w 3376246"/>
              <a:gd name="connsiteY169" fmla="*/ 465993 h 5741377"/>
              <a:gd name="connsiteX170" fmla="*/ 465992 w 3376246"/>
              <a:gd name="connsiteY170" fmla="*/ 764931 h 5741377"/>
              <a:gd name="connsiteX171" fmla="*/ 448408 w 3376246"/>
              <a:gd name="connsiteY171" fmla="*/ 1019908 h 5741377"/>
              <a:gd name="connsiteX172" fmla="*/ 404446 w 3376246"/>
              <a:gd name="connsiteY172" fmla="*/ 1239716 h 5741377"/>
              <a:gd name="connsiteX173" fmla="*/ 404446 w 3376246"/>
              <a:gd name="connsiteY173" fmla="*/ 1292469 h 5741377"/>
              <a:gd name="connsiteX174" fmla="*/ 518746 w 3376246"/>
              <a:gd name="connsiteY174" fmla="*/ 1345223 h 5741377"/>
              <a:gd name="connsiteX175" fmla="*/ 571500 w 3376246"/>
              <a:gd name="connsiteY175" fmla="*/ 1424354 h 5741377"/>
              <a:gd name="connsiteX176" fmla="*/ 589084 w 3376246"/>
              <a:gd name="connsiteY176" fmla="*/ 1503485 h 5741377"/>
              <a:gd name="connsiteX177" fmla="*/ 817684 w 3376246"/>
              <a:gd name="connsiteY177" fmla="*/ 1485900 h 5741377"/>
              <a:gd name="connsiteX178" fmla="*/ 817684 w 3376246"/>
              <a:gd name="connsiteY178" fmla="*/ 1485900 h 5741377"/>
              <a:gd name="connsiteX179" fmla="*/ 905608 w 3376246"/>
              <a:gd name="connsiteY179" fmla="*/ 1371600 h 5741377"/>
              <a:gd name="connsiteX180" fmla="*/ 984738 w 3376246"/>
              <a:gd name="connsiteY180" fmla="*/ 1257300 h 5741377"/>
              <a:gd name="connsiteX181" fmla="*/ 958361 w 3376246"/>
              <a:gd name="connsiteY181" fmla="*/ 1090246 h 5741377"/>
              <a:gd name="connsiteX182" fmla="*/ 967154 w 3376246"/>
              <a:gd name="connsiteY182" fmla="*/ 1019908 h 5741377"/>
              <a:gd name="connsiteX183" fmla="*/ 1011115 w 3376246"/>
              <a:gd name="connsiteY183" fmla="*/ 984739 h 5741377"/>
              <a:gd name="connsiteX184" fmla="*/ 844061 w 3376246"/>
              <a:gd name="connsiteY184" fmla="*/ 905608 h 5741377"/>
              <a:gd name="connsiteX185" fmla="*/ 844061 w 3376246"/>
              <a:gd name="connsiteY185" fmla="*/ 905608 h 5741377"/>
              <a:gd name="connsiteX186" fmla="*/ 782515 w 3376246"/>
              <a:gd name="connsiteY186" fmla="*/ 835269 h 5741377"/>
              <a:gd name="connsiteX187" fmla="*/ 747346 w 3376246"/>
              <a:gd name="connsiteY187" fmla="*/ 738554 h 5741377"/>
              <a:gd name="connsiteX188" fmla="*/ 694592 w 3376246"/>
              <a:gd name="connsiteY188" fmla="*/ 580293 h 5741377"/>
              <a:gd name="connsiteX189" fmla="*/ 703384 w 3376246"/>
              <a:gd name="connsiteY189" fmla="*/ 422031 h 5741377"/>
              <a:gd name="connsiteX190" fmla="*/ 756138 w 3376246"/>
              <a:gd name="connsiteY190" fmla="*/ 272562 h 5741377"/>
              <a:gd name="connsiteX191" fmla="*/ 949569 w 3376246"/>
              <a:gd name="connsiteY191" fmla="*/ 123093 h 5741377"/>
              <a:gd name="connsiteX192" fmla="*/ 1019908 w 3376246"/>
              <a:gd name="connsiteY192" fmla="*/ 96716 h 5741377"/>
              <a:gd name="connsiteX0" fmla="*/ 1019908 w 3376246"/>
              <a:gd name="connsiteY0" fmla="*/ 96716 h 5741377"/>
              <a:gd name="connsiteX1" fmla="*/ 1233365 w 3376246"/>
              <a:gd name="connsiteY1" fmla="*/ 87191 h 5741377"/>
              <a:gd name="connsiteX2" fmla="*/ 1283677 w 3376246"/>
              <a:gd name="connsiteY2" fmla="*/ 8793 h 5741377"/>
              <a:gd name="connsiteX3" fmla="*/ 1389184 w 3376246"/>
              <a:gd name="connsiteY3" fmla="*/ 0 h 5741377"/>
              <a:gd name="connsiteX4" fmla="*/ 1433146 w 3376246"/>
              <a:gd name="connsiteY4" fmla="*/ 43962 h 5741377"/>
              <a:gd name="connsiteX5" fmla="*/ 1521069 w 3376246"/>
              <a:gd name="connsiteY5" fmla="*/ 79131 h 5741377"/>
              <a:gd name="connsiteX6" fmla="*/ 1855177 w 3376246"/>
              <a:gd name="connsiteY6" fmla="*/ 175846 h 5741377"/>
              <a:gd name="connsiteX7" fmla="*/ 2154115 w 3376246"/>
              <a:gd name="connsiteY7" fmla="*/ 298939 h 5741377"/>
              <a:gd name="connsiteX8" fmla="*/ 2321169 w 3376246"/>
              <a:gd name="connsiteY8" fmla="*/ 404446 h 5741377"/>
              <a:gd name="connsiteX9" fmla="*/ 2444261 w 3376246"/>
              <a:gd name="connsiteY9" fmla="*/ 527539 h 5741377"/>
              <a:gd name="connsiteX10" fmla="*/ 2584938 w 3376246"/>
              <a:gd name="connsiteY10" fmla="*/ 712177 h 5741377"/>
              <a:gd name="connsiteX11" fmla="*/ 2699238 w 3376246"/>
              <a:gd name="connsiteY11" fmla="*/ 888023 h 5741377"/>
              <a:gd name="connsiteX12" fmla="*/ 2760784 w 3376246"/>
              <a:gd name="connsiteY12" fmla="*/ 984739 h 5741377"/>
              <a:gd name="connsiteX13" fmla="*/ 2760784 w 3376246"/>
              <a:gd name="connsiteY13" fmla="*/ 993531 h 5741377"/>
              <a:gd name="connsiteX14" fmla="*/ 2857500 w 3376246"/>
              <a:gd name="connsiteY14" fmla="*/ 1257300 h 5741377"/>
              <a:gd name="connsiteX15" fmla="*/ 2910254 w 3376246"/>
              <a:gd name="connsiteY15" fmla="*/ 1503485 h 5741377"/>
              <a:gd name="connsiteX16" fmla="*/ 2910254 w 3376246"/>
              <a:gd name="connsiteY16" fmla="*/ 1600200 h 5741377"/>
              <a:gd name="connsiteX17" fmla="*/ 2866292 w 3376246"/>
              <a:gd name="connsiteY17" fmla="*/ 1626577 h 5741377"/>
              <a:gd name="connsiteX18" fmla="*/ 2831123 w 3376246"/>
              <a:gd name="connsiteY18" fmla="*/ 1565031 h 5741377"/>
              <a:gd name="connsiteX19" fmla="*/ 2795954 w 3376246"/>
              <a:gd name="connsiteY19" fmla="*/ 1573823 h 5741377"/>
              <a:gd name="connsiteX20" fmla="*/ 2778369 w 3376246"/>
              <a:gd name="connsiteY20" fmla="*/ 1670539 h 5741377"/>
              <a:gd name="connsiteX21" fmla="*/ 2795954 w 3376246"/>
              <a:gd name="connsiteY21" fmla="*/ 1723293 h 5741377"/>
              <a:gd name="connsiteX22" fmla="*/ 2901461 w 3376246"/>
              <a:gd name="connsiteY22" fmla="*/ 1934308 h 5741377"/>
              <a:gd name="connsiteX23" fmla="*/ 2963008 w 3376246"/>
              <a:gd name="connsiteY23" fmla="*/ 2145323 h 5741377"/>
              <a:gd name="connsiteX24" fmla="*/ 3015761 w 3376246"/>
              <a:gd name="connsiteY24" fmla="*/ 2549769 h 5741377"/>
              <a:gd name="connsiteX25" fmla="*/ 3033346 w 3376246"/>
              <a:gd name="connsiteY25" fmla="*/ 2804746 h 5741377"/>
              <a:gd name="connsiteX26" fmla="*/ 3015761 w 3376246"/>
              <a:gd name="connsiteY26" fmla="*/ 2892669 h 5741377"/>
              <a:gd name="connsiteX27" fmla="*/ 3033346 w 3376246"/>
              <a:gd name="connsiteY27" fmla="*/ 2980593 h 5741377"/>
              <a:gd name="connsiteX28" fmla="*/ 3042138 w 3376246"/>
              <a:gd name="connsiteY28" fmla="*/ 3209193 h 5741377"/>
              <a:gd name="connsiteX29" fmla="*/ 3050931 w 3376246"/>
              <a:gd name="connsiteY29" fmla="*/ 3376246 h 5741377"/>
              <a:gd name="connsiteX30" fmla="*/ 3024554 w 3376246"/>
              <a:gd name="connsiteY30" fmla="*/ 3552093 h 5741377"/>
              <a:gd name="connsiteX31" fmla="*/ 3006969 w 3376246"/>
              <a:gd name="connsiteY31" fmla="*/ 3851031 h 5741377"/>
              <a:gd name="connsiteX32" fmla="*/ 3050931 w 3376246"/>
              <a:gd name="connsiteY32" fmla="*/ 4026877 h 5741377"/>
              <a:gd name="connsiteX33" fmla="*/ 3182815 w 3376246"/>
              <a:gd name="connsiteY33" fmla="*/ 4264269 h 5741377"/>
              <a:gd name="connsiteX34" fmla="*/ 3068515 w 3376246"/>
              <a:gd name="connsiteY34" fmla="*/ 4167554 h 5741377"/>
              <a:gd name="connsiteX35" fmla="*/ 3147646 w 3376246"/>
              <a:gd name="connsiteY35" fmla="*/ 4448908 h 5741377"/>
              <a:gd name="connsiteX36" fmla="*/ 3200400 w 3376246"/>
              <a:gd name="connsiteY36" fmla="*/ 4765431 h 5741377"/>
              <a:gd name="connsiteX37" fmla="*/ 3217984 w 3376246"/>
              <a:gd name="connsiteY37" fmla="*/ 4967654 h 5741377"/>
              <a:gd name="connsiteX38" fmla="*/ 3226777 w 3376246"/>
              <a:gd name="connsiteY38" fmla="*/ 5125916 h 5741377"/>
              <a:gd name="connsiteX39" fmla="*/ 3279531 w 3376246"/>
              <a:gd name="connsiteY39" fmla="*/ 5389685 h 5741377"/>
              <a:gd name="connsiteX40" fmla="*/ 3376246 w 3376246"/>
              <a:gd name="connsiteY40" fmla="*/ 5574323 h 5741377"/>
              <a:gd name="connsiteX41" fmla="*/ 3349869 w 3376246"/>
              <a:gd name="connsiteY41" fmla="*/ 5706208 h 5741377"/>
              <a:gd name="connsiteX42" fmla="*/ 3200400 w 3376246"/>
              <a:gd name="connsiteY42" fmla="*/ 5732585 h 5741377"/>
              <a:gd name="connsiteX43" fmla="*/ 3077308 w 3376246"/>
              <a:gd name="connsiteY43" fmla="*/ 5706208 h 5741377"/>
              <a:gd name="connsiteX44" fmla="*/ 2963008 w 3376246"/>
              <a:gd name="connsiteY44" fmla="*/ 5697416 h 5741377"/>
              <a:gd name="connsiteX45" fmla="*/ 2910254 w 3376246"/>
              <a:gd name="connsiteY45" fmla="*/ 5741377 h 5741377"/>
              <a:gd name="connsiteX46" fmla="*/ 2813538 w 3376246"/>
              <a:gd name="connsiteY46" fmla="*/ 5662246 h 5741377"/>
              <a:gd name="connsiteX47" fmla="*/ 2813538 w 3376246"/>
              <a:gd name="connsiteY47" fmla="*/ 5609493 h 5741377"/>
              <a:gd name="connsiteX48" fmla="*/ 2804746 w 3376246"/>
              <a:gd name="connsiteY48" fmla="*/ 5600700 h 5741377"/>
              <a:gd name="connsiteX49" fmla="*/ 2927838 w 3376246"/>
              <a:gd name="connsiteY49" fmla="*/ 5556739 h 5741377"/>
              <a:gd name="connsiteX50" fmla="*/ 3042138 w 3376246"/>
              <a:gd name="connsiteY50" fmla="*/ 5398477 h 5741377"/>
              <a:gd name="connsiteX51" fmla="*/ 3015761 w 3376246"/>
              <a:gd name="connsiteY51" fmla="*/ 5117123 h 5741377"/>
              <a:gd name="connsiteX52" fmla="*/ 2919046 w 3376246"/>
              <a:gd name="connsiteY52" fmla="*/ 4888523 h 5741377"/>
              <a:gd name="connsiteX53" fmla="*/ 2813538 w 3376246"/>
              <a:gd name="connsiteY53" fmla="*/ 4598377 h 5741377"/>
              <a:gd name="connsiteX54" fmla="*/ 2751992 w 3376246"/>
              <a:gd name="connsiteY54" fmla="*/ 4440116 h 5741377"/>
              <a:gd name="connsiteX55" fmla="*/ 2734408 w 3376246"/>
              <a:gd name="connsiteY55" fmla="*/ 4334608 h 5741377"/>
              <a:gd name="connsiteX56" fmla="*/ 2690446 w 3376246"/>
              <a:gd name="connsiteY56" fmla="*/ 4387362 h 5741377"/>
              <a:gd name="connsiteX57" fmla="*/ 2690446 w 3376246"/>
              <a:gd name="connsiteY57" fmla="*/ 4422531 h 5741377"/>
              <a:gd name="connsiteX58" fmla="*/ 2628900 w 3376246"/>
              <a:gd name="connsiteY58" fmla="*/ 4281854 h 5741377"/>
              <a:gd name="connsiteX59" fmla="*/ 2602523 w 3376246"/>
              <a:gd name="connsiteY59" fmla="*/ 4281854 h 5741377"/>
              <a:gd name="connsiteX60" fmla="*/ 2576146 w 3376246"/>
              <a:gd name="connsiteY60" fmla="*/ 4404946 h 5741377"/>
              <a:gd name="connsiteX61" fmla="*/ 2549769 w 3376246"/>
              <a:gd name="connsiteY61" fmla="*/ 4475285 h 5741377"/>
              <a:gd name="connsiteX62" fmla="*/ 2409092 w 3376246"/>
              <a:gd name="connsiteY62" fmla="*/ 4466493 h 5741377"/>
              <a:gd name="connsiteX63" fmla="*/ 2400300 w 3376246"/>
              <a:gd name="connsiteY63" fmla="*/ 4264269 h 5741377"/>
              <a:gd name="connsiteX64" fmla="*/ 2347546 w 3376246"/>
              <a:gd name="connsiteY64" fmla="*/ 4334608 h 5741377"/>
              <a:gd name="connsiteX65" fmla="*/ 2347546 w 3376246"/>
              <a:gd name="connsiteY65" fmla="*/ 4484077 h 5741377"/>
              <a:gd name="connsiteX66" fmla="*/ 2286000 w 3376246"/>
              <a:gd name="connsiteY66" fmla="*/ 4457700 h 5741377"/>
              <a:gd name="connsiteX67" fmla="*/ 2268415 w 3376246"/>
              <a:gd name="connsiteY67" fmla="*/ 4396154 h 5741377"/>
              <a:gd name="connsiteX68" fmla="*/ 2206869 w 3376246"/>
              <a:gd name="connsiteY68" fmla="*/ 4774223 h 5741377"/>
              <a:gd name="connsiteX69" fmla="*/ 2145323 w 3376246"/>
              <a:gd name="connsiteY69" fmla="*/ 5196254 h 5741377"/>
              <a:gd name="connsiteX70" fmla="*/ 2127738 w 3376246"/>
              <a:gd name="connsiteY70" fmla="*/ 5442439 h 5741377"/>
              <a:gd name="connsiteX71" fmla="*/ 2162908 w 3376246"/>
              <a:gd name="connsiteY71" fmla="*/ 5477608 h 5741377"/>
              <a:gd name="connsiteX72" fmla="*/ 2189284 w 3376246"/>
              <a:gd name="connsiteY72" fmla="*/ 5627077 h 5741377"/>
              <a:gd name="connsiteX73" fmla="*/ 2118946 w 3376246"/>
              <a:gd name="connsiteY73" fmla="*/ 5715000 h 5741377"/>
              <a:gd name="connsiteX74" fmla="*/ 2004646 w 3376246"/>
              <a:gd name="connsiteY74" fmla="*/ 5697416 h 5741377"/>
              <a:gd name="connsiteX75" fmla="*/ 1705708 w 3376246"/>
              <a:gd name="connsiteY75" fmla="*/ 5618285 h 5741377"/>
              <a:gd name="connsiteX76" fmla="*/ 1608992 w 3376246"/>
              <a:gd name="connsiteY76" fmla="*/ 5627077 h 5741377"/>
              <a:gd name="connsiteX77" fmla="*/ 1503484 w 3376246"/>
              <a:gd name="connsiteY77" fmla="*/ 5556739 h 5741377"/>
              <a:gd name="connsiteX78" fmla="*/ 1477108 w 3376246"/>
              <a:gd name="connsiteY78" fmla="*/ 5495193 h 5741377"/>
              <a:gd name="connsiteX79" fmla="*/ 1441938 w 3376246"/>
              <a:gd name="connsiteY79" fmla="*/ 5530362 h 5741377"/>
              <a:gd name="connsiteX80" fmla="*/ 1406769 w 3376246"/>
              <a:gd name="connsiteY80" fmla="*/ 5442439 h 5741377"/>
              <a:gd name="connsiteX81" fmla="*/ 1441938 w 3376246"/>
              <a:gd name="connsiteY81" fmla="*/ 5372100 h 5741377"/>
              <a:gd name="connsiteX82" fmla="*/ 1644161 w 3376246"/>
              <a:gd name="connsiteY82" fmla="*/ 5319346 h 5741377"/>
              <a:gd name="connsiteX83" fmla="*/ 1679331 w 3376246"/>
              <a:gd name="connsiteY83" fmla="*/ 5336931 h 5741377"/>
              <a:gd name="connsiteX84" fmla="*/ 1758461 w 3376246"/>
              <a:gd name="connsiteY84" fmla="*/ 5328139 h 5741377"/>
              <a:gd name="connsiteX85" fmla="*/ 1872761 w 3376246"/>
              <a:gd name="connsiteY85" fmla="*/ 5328139 h 5741377"/>
              <a:gd name="connsiteX86" fmla="*/ 1890346 w 3376246"/>
              <a:gd name="connsiteY86" fmla="*/ 4958862 h 5741377"/>
              <a:gd name="connsiteX87" fmla="*/ 1846384 w 3376246"/>
              <a:gd name="connsiteY87" fmla="*/ 4563208 h 5741377"/>
              <a:gd name="connsiteX88" fmla="*/ 1846384 w 3376246"/>
              <a:gd name="connsiteY88" fmla="*/ 4475285 h 5741377"/>
              <a:gd name="connsiteX89" fmla="*/ 1802423 w 3376246"/>
              <a:gd name="connsiteY89" fmla="*/ 4378569 h 5741377"/>
              <a:gd name="connsiteX90" fmla="*/ 1714500 w 3376246"/>
              <a:gd name="connsiteY90" fmla="*/ 4651131 h 5741377"/>
              <a:gd name="connsiteX91" fmla="*/ 1688123 w 3376246"/>
              <a:gd name="connsiteY91" fmla="*/ 4580793 h 5741377"/>
              <a:gd name="connsiteX92" fmla="*/ 1380392 w 3376246"/>
              <a:gd name="connsiteY92" fmla="*/ 4501662 h 5741377"/>
              <a:gd name="connsiteX93" fmla="*/ 1441938 w 3376246"/>
              <a:gd name="connsiteY93" fmla="*/ 4141177 h 5741377"/>
              <a:gd name="connsiteX94" fmla="*/ 1503484 w 3376246"/>
              <a:gd name="connsiteY94" fmla="*/ 3683977 h 5741377"/>
              <a:gd name="connsiteX95" fmla="*/ 1538654 w 3376246"/>
              <a:gd name="connsiteY95" fmla="*/ 3112477 h 5741377"/>
              <a:gd name="connsiteX96" fmla="*/ 1573823 w 3376246"/>
              <a:gd name="connsiteY96" fmla="*/ 2646485 h 5741377"/>
              <a:gd name="connsiteX97" fmla="*/ 1573823 w 3376246"/>
              <a:gd name="connsiteY97" fmla="*/ 2505808 h 5741377"/>
              <a:gd name="connsiteX98" fmla="*/ 1538654 w 3376246"/>
              <a:gd name="connsiteY98" fmla="*/ 2312377 h 5741377"/>
              <a:gd name="connsiteX99" fmla="*/ 1556238 w 3376246"/>
              <a:gd name="connsiteY99" fmla="*/ 2224454 h 5741377"/>
              <a:gd name="connsiteX100" fmla="*/ 1652954 w 3376246"/>
              <a:gd name="connsiteY100" fmla="*/ 2312377 h 5741377"/>
              <a:gd name="connsiteX101" fmla="*/ 1714500 w 3376246"/>
              <a:gd name="connsiteY101" fmla="*/ 2110154 h 5741377"/>
              <a:gd name="connsiteX102" fmla="*/ 1740877 w 3376246"/>
              <a:gd name="connsiteY102" fmla="*/ 1969477 h 5741377"/>
              <a:gd name="connsiteX103" fmla="*/ 1591408 w 3376246"/>
              <a:gd name="connsiteY103" fmla="*/ 1890346 h 5741377"/>
              <a:gd name="connsiteX104" fmla="*/ 1512277 w 3376246"/>
              <a:gd name="connsiteY104" fmla="*/ 1863969 h 5741377"/>
              <a:gd name="connsiteX105" fmla="*/ 1354015 w 3376246"/>
              <a:gd name="connsiteY105" fmla="*/ 1696916 h 5741377"/>
              <a:gd name="connsiteX106" fmla="*/ 1292469 w 3376246"/>
              <a:gd name="connsiteY106" fmla="*/ 1881554 h 5741377"/>
              <a:gd name="connsiteX107" fmla="*/ 1230923 w 3376246"/>
              <a:gd name="connsiteY107" fmla="*/ 1793631 h 5741377"/>
              <a:gd name="connsiteX108" fmla="*/ 1239715 w 3376246"/>
              <a:gd name="connsiteY108" fmla="*/ 1661746 h 5741377"/>
              <a:gd name="connsiteX109" fmla="*/ 1125415 w 3376246"/>
              <a:gd name="connsiteY109" fmla="*/ 1740877 h 5741377"/>
              <a:gd name="connsiteX110" fmla="*/ 817684 w 3376246"/>
              <a:gd name="connsiteY110" fmla="*/ 1776046 h 5741377"/>
              <a:gd name="connsiteX111" fmla="*/ 492369 w 3376246"/>
              <a:gd name="connsiteY111" fmla="*/ 1696916 h 5741377"/>
              <a:gd name="connsiteX112" fmla="*/ 422031 w 3376246"/>
              <a:gd name="connsiteY112" fmla="*/ 1714500 h 5741377"/>
              <a:gd name="connsiteX113" fmla="*/ 413238 w 3376246"/>
              <a:gd name="connsiteY113" fmla="*/ 1776046 h 5741377"/>
              <a:gd name="connsiteX114" fmla="*/ 378069 w 3376246"/>
              <a:gd name="connsiteY114" fmla="*/ 1890346 h 5741377"/>
              <a:gd name="connsiteX115" fmla="*/ 386861 w 3376246"/>
              <a:gd name="connsiteY115" fmla="*/ 2083777 h 5741377"/>
              <a:gd name="connsiteX116" fmla="*/ 395654 w 3376246"/>
              <a:gd name="connsiteY116" fmla="*/ 2145323 h 5741377"/>
              <a:gd name="connsiteX117" fmla="*/ 334108 w 3376246"/>
              <a:gd name="connsiteY117" fmla="*/ 2233246 h 5741377"/>
              <a:gd name="connsiteX118" fmla="*/ 360484 w 3376246"/>
              <a:gd name="connsiteY118" fmla="*/ 2417885 h 5741377"/>
              <a:gd name="connsiteX119" fmla="*/ 263769 w 3376246"/>
              <a:gd name="connsiteY119" fmla="*/ 3209193 h 5741377"/>
              <a:gd name="connsiteX120" fmla="*/ 246184 w 3376246"/>
              <a:gd name="connsiteY120" fmla="*/ 3270739 h 5741377"/>
              <a:gd name="connsiteX121" fmla="*/ 263769 w 3376246"/>
              <a:gd name="connsiteY121" fmla="*/ 3349869 h 5741377"/>
              <a:gd name="connsiteX122" fmla="*/ 184638 w 3376246"/>
              <a:gd name="connsiteY122" fmla="*/ 3974123 h 5741377"/>
              <a:gd name="connsiteX123" fmla="*/ 202223 w 3376246"/>
              <a:gd name="connsiteY123" fmla="*/ 4484077 h 5741377"/>
              <a:gd name="connsiteX124" fmla="*/ 184638 w 3376246"/>
              <a:gd name="connsiteY124" fmla="*/ 4923693 h 5741377"/>
              <a:gd name="connsiteX125" fmla="*/ 105508 w 3376246"/>
              <a:gd name="connsiteY125" fmla="*/ 5240216 h 5741377"/>
              <a:gd name="connsiteX126" fmla="*/ 0 w 3376246"/>
              <a:gd name="connsiteY126" fmla="*/ 5125916 h 5741377"/>
              <a:gd name="connsiteX127" fmla="*/ 79131 w 3376246"/>
              <a:gd name="connsiteY127" fmla="*/ 4756639 h 5741377"/>
              <a:gd name="connsiteX128" fmla="*/ 61546 w 3376246"/>
              <a:gd name="connsiteY128" fmla="*/ 4519246 h 5741377"/>
              <a:gd name="connsiteX129" fmla="*/ 43961 w 3376246"/>
              <a:gd name="connsiteY129" fmla="*/ 4448908 h 5741377"/>
              <a:gd name="connsiteX130" fmla="*/ 96715 w 3376246"/>
              <a:gd name="connsiteY130" fmla="*/ 4387362 h 5741377"/>
              <a:gd name="connsiteX131" fmla="*/ 79131 w 3376246"/>
              <a:gd name="connsiteY131" fmla="*/ 4000500 h 5741377"/>
              <a:gd name="connsiteX132" fmla="*/ 52754 w 3376246"/>
              <a:gd name="connsiteY132" fmla="*/ 3938954 h 5741377"/>
              <a:gd name="connsiteX133" fmla="*/ 114300 w 3376246"/>
              <a:gd name="connsiteY133" fmla="*/ 3815862 h 5741377"/>
              <a:gd name="connsiteX134" fmla="*/ 114300 w 3376246"/>
              <a:gd name="connsiteY134" fmla="*/ 3657600 h 5741377"/>
              <a:gd name="connsiteX135" fmla="*/ 96715 w 3376246"/>
              <a:gd name="connsiteY135" fmla="*/ 3587262 h 5741377"/>
              <a:gd name="connsiteX136" fmla="*/ 140677 w 3376246"/>
              <a:gd name="connsiteY136" fmla="*/ 3534508 h 5741377"/>
              <a:gd name="connsiteX137" fmla="*/ 158261 w 3376246"/>
              <a:gd name="connsiteY137" fmla="*/ 3341077 h 5741377"/>
              <a:gd name="connsiteX138" fmla="*/ 123092 w 3376246"/>
              <a:gd name="connsiteY138" fmla="*/ 3209193 h 5741377"/>
              <a:gd name="connsiteX139" fmla="*/ 158261 w 3376246"/>
              <a:gd name="connsiteY139" fmla="*/ 3130062 h 5741377"/>
              <a:gd name="connsiteX140" fmla="*/ 219808 w 3376246"/>
              <a:gd name="connsiteY140" fmla="*/ 2584939 h 5741377"/>
              <a:gd name="connsiteX141" fmla="*/ 202223 w 3376246"/>
              <a:gd name="connsiteY141" fmla="*/ 2523393 h 5741377"/>
              <a:gd name="connsiteX142" fmla="*/ 272561 w 3376246"/>
              <a:gd name="connsiteY142" fmla="*/ 2180493 h 5741377"/>
              <a:gd name="connsiteX143" fmla="*/ 298938 w 3376246"/>
              <a:gd name="connsiteY143" fmla="*/ 2057400 h 5741377"/>
              <a:gd name="connsiteX144" fmla="*/ 263769 w 3376246"/>
              <a:gd name="connsiteY144" fmla="*/ 1951893 h 5741377"/>
              <a:gd name="connsiteX145" fmla="*/ 325315 w 3376246"/>
              <a:gd name="connsiteY145" fmla="*/ 1811216 h 5741377"/>
              <a:gd name="connsiteX146" fmla="*/ 316523 w 3376246"/>
              <a:gd name="connsiteY146" fmla="*/ 1688123 h 5741377"/>
              <a:gd name="connsiteX147" fmla="*/ 228600 w 3376246"/>
              <a:gd name="connsiteY147" fmla="*/ 1600200 h 5741377"/>
              <a:gd name="connsiteX148" fmla="*/ 211015 w 3376246"/>
              <a:gd name="connsiteY148" fmla="*/ 1512277 h 5741377"/>
              <a:gd name="connsiteX149" fmla="*/ 193431 w 3376246"/>
              <a:gd name="connsiteY149" fmla="*/ 1494693 h 5741377"/>
              <a:gd name="connsiteX150" fmla="*/ 219808 w 3376246"/>
              <a:gd name="connsiteY150" fmla="*/ 1441939 h 5741377"/>
              <a:gd name="connsiteX151" fmla="*/ 246184 w 3376246"/>
              <a:gd name="connsiteY151" fmla="*/ 1433146 h 5741377"/>
              <a:gd name="connsiteX152" fmla="*/ 211015 w 3376246"/>
              <a:gd name="connsiteY152" fmla="*/ 1406769 h 5741377"/>
              <a:gd name="connsiteX153" fmla="*/ 219808 w 3376246"/>
              <a:gd name="connsiteY153" fmla="*/ 1345223 h 5741377"/>
              <a:gd name="connsiteX154" fmla="*/ 237392 w 3376246"/>
              <a:gd name="connsiteY154" fmla="*/ 1301262 h 5741377"/>
              <a:gd name="connsiteX155" fmla="*/ 281354 w 3376246"/>
              <a:gd name="connsiteY155" fmla="*/ 1266093 h 5741377"/>
              <a:gd name="connsiteX156" fmla="*/ 334108 w 3376246"/>
              <a:gd name="connsiteY156" fmla="*/ 1283677 h 5741377"/>
              <a:gd name="connsiteX157" fmla="*/ 342900 w 3376246"/>
              <a:gd name="connsiteY157" fmla="*/ 1186962 h 5741377"/>
              <a:gd name="connsiteX158" fmla="*/ 316523 w 3376246"/>
              <a:gd name="connsiteY158" fmla="*/ 1143000 h 5741377"/>
              <a:gd name="connsiteX159" fmla="*/ 386861 w 3376246"/>
              <a:gd name="connsiteY159" fmla="*/ 800100 h 5741377"/>
              <a:gd name="connsiteX160" fmla="*/ 404446 w 3376246"/>
              <a:gd name="connsiteY160" fmla="*/ 720969 h 5741377"/>
              <a:gd name="connsiteX161" fmla="*/ 395654 w 3376246"/>
              <a:gd name="connsiteY161" fmla="*/ 615462 h 5741377"/>
              <a:gd name="connsiteX162" fmla="*/ 413238 w 3376246"/>
              <a:gd name="connsiteY162" fmla="*/ 413239 h 5741377"/>
              <a:gd name="connsiteX163" fmla="*/ 386861 w 3376246"/>
              <a:gd name="connsiteY163" fmla="*/ 193431 h 5741377"/>
              <a:gd name="connsiteX164" fmla="*/ 422031 w 3376246"/>
              <a:gd name="connsiteY164" fmla="*/ 43962 h 5741377"/>
              <a:gd name="connsiteX165" fmla="*/ 509954 w 3376246"/>
              <a:gd name="connsiteY165" fmla="*/ 61546 h 5741377"/>
              <a:gd name="connsiteX166" fmla="*/ 492369 w 3376246"/>
              <a:gd name="connsiteY166" fmla="*/ 184639 h 5741377"/>
              <a:gd name="connsiteX167" fmla="*/ 527538 w 3376246"/>
              <a:gd name="connsiteY167" fmla="*/ 325316 h 5741377"/>
              <a:gd name="connsiteX168" fmla="*/ 518746 w 3376246"/>
              <a:gd name="connsiteY168" fmla="*/ 413239 h 5741377"/>
              <a:gd name="connsiteX169" fmla="*/ 509954 w 3376246"/>
              <a:gd name="connsiteY169" fmla="*/ 465993 h 5741377"/>
              <a:gd name="connsiteX170" fmla="*/ 465992 w 3376246"/>
              <a:gd name="connsiteY170" fmla="*/ 764931 h 5741377"/>
              <a:gd name="connsiteX171" fmla="*/ 448408 w 3376246"/>
              <a:gd name="connsiteY171" fmla="*/ 1019908 h 5741377"/>
              <a:gd name="connsiteX172" fmla="*/ 404446 w 3376246"/>
              <a:gd name="connsiteY172" fmla="*/ 1239716 h 5741377"/>
              <a:gd name="connsiteX173" fmla="*/ 404446 w 3376246"/>
              <a:gd name="connsiteY173" fmla="*/ 1292469 h 5741377"/>
              <a:gd name="connsiteX174" fmla="*/ 518746 w 3376246"/>
              <a:gd name="connsiteY174" fmla="*/ 1345223 h 5741377"/>
              <a:gd name="connsiteX175" fmla="*/ 571500 w 3376246"/>
              <a:gd name="connsiteY175" fmla="*/ 1424354 h 5741377"/>
              <a:gd name="connsiteX176" fmla="*/ 589084 w 3376246"/>
              <a:gd name="connsiteY176" fmla="*/ 1503485 h 5741377"/>
              <a:gd name="connsiteX177" fmla="*/ 817684 w 3376246"/>
              <a:gd name="connsiteY177" fmla="*/ 1485900 h 5741377"/>
              <a:gd name="connsiteX178" fmla="*/ 817684 w 3376246"/>
              <a:gd name="connsiteY178" fmla="*/ 1485900 h 5741377"/>
              <a:gd name="connsiteX179" fmla="*/ 905608 w 3376246"/>
              <a:gd name="connsiteY179" fmla="*/ 1371600 h 5741377"/>
              <a:gd name="connsiteX180" fmla="*/ 984738 w 3376246"/>
              <a:gd name="connsiteY180" fmla="*/ 1257300 h 5741377"/>
              <a:gd name="connsiteX181" fmla="*/ 958361 w 3376246"/>
              <a:gd name="connsiteY181" fmla="*/ 1090246 h 5741377"/>
              <a:gd name="connsiteX182" fmla="*/ 967154 w 3376246"/>
              <a:gd name="connsiteY182" fmla="*/ 1019908 h 5741377"/>
              <a:gd name="connsiteX183" fmla="*/ 1011115 w 3376246"/>
              <a:gd name="connsiteY183" fmla="*/ 984739 h 5741377"/>
              <a:gd name="connsiteX184" fmla="*/ 844061 w 3376246"/>
              <a:gd name="connsiteY184" fmla="*/ 905608 h 5741377"/>
              <a:gd name="connsiteX185" fmla="*/ 844061 w 3376246"/>
              <a:gd name="connsiteY185" fmla="*/ 905608 h 5741377"/>
              <a:gd name="connsiteX186" fmla="*/ 782515 w 3376246"/>
              <a:gd name="connsiteY186" fmla="*/ 835269 h 5741377"/>
              <a:gd name="connsiteX187" fmla="*/ 747346 w 3376246"/>
              <a:gd name="connsiteY187" fmla="*/ 738554 h 5741377"/>
              <a:gd name="connsiteX188" fmla="*/ 694592 w 3376246"/>
              <a:gd name="connsiteY188" fmla="*/ 580293 h 5741377"/>
              <a:gd name="connsiteX189" fmla="*/ 703384 w 3376246"/>
              <a:gd name="connsiteY189" fmla="*/ 422031 h 5741377"/>
              <a:gd name="connsiteX190" fmla="*/ 756138 w 3376246"/>
              <a:gd name="connsiteY190" fmla="*/ 272562 h 5741377"/>
              <a:gd name="connsiteX191" fmla="*/ 949569 w 3376246"/>
              <a:gd name="connsiteY191" fmla="*/ 123093 h 5741377"/>
              <a:gd name="connsiteX192" fmla="*/ 1019908 w 3376246"/>
              <a:gd name="connsiteY192" fmla="*/ 96716 h 5741377"/>
              <a:gd name="connsiteX0" fmla="*/ 1019908 w 3376246"/>
              <a:gd name="connsiteY0" fmla="*/ 99891 h 5744552"/>
              <a:gd name="connsiteX1" fmla="*/ 1233365 w 3376246"/>
              <a:gd name="connsiteY1" fmla="*/ 90366 h 5744552"/>
              <a:gd name="connsiteX2" fmla="*/ 1283677 w 3376246"/>
              <a:gd name="connsiteY2" fmla="*/ 11968 h 5744552"/>
              <a:gd name="connsiteX3" fmla="*/ 1395534 w 3376246"/>
              <a:gd name="connsiteY3" fmla="*/ 0 h 5744552"/>
              <a:gd name="connsiteX4" fmla="*/ 1433146 w 3376246"/>
              <a:gd name="connsiteY4" fmla="*/ 47137 h 5744552"/>
              <a:gd name="connsiteX5" fmla="*/ 1521069 w 3376246"/>
              <a:gd name="connsiteY5" fmla="*/ 82306 h 5744552"/>
              <a:gd name="connsiteX6" fmla="*/ 1855177 w 3376246"/>
              <a:gd name="connsiteY6" fmla="*/ 179021 h 5744552"/>
              <a:gd name="connsiteX7" fmla="*/ 2154115 w 3376246"/>
              <a:gd name="connsiteY7" fmla="*/ 302114 h 5744552"/>
              <a:gd name="connsiteX8" fmla="*/ 2321169 w 3376246"/>
              <a:gd name="connsiteY8" fmla="*/ 407621 h 5744552"/>
              <a:gd name="connsiteX9" fmla="*/ 2444261 w 3376246"/>
              <a:gd name="connsiteY9" fmla="*/ 530714 h 5744552"/>
              <a:gd name="connsiteX10" fmla="*/ 2584938 w 3376246"/>
              <a:gd name="connsiteY10" fmla="*/ 715352 h 5744552"/>
              <a:gd name="connsiteX11" fmla="*/ 2699238 w 3376246"/>
              <a:gd name="connsiteY11" fmla="*/ 891198 h 5744552"/>
              <a:gd name="connsiteX12" fmla="*/ 2760784 w 3376246"/>
              <a:gd name="connsiteY12" fmla="*/ 987914 h 5744552"/>
              <a:gd name="connsiteX13" fmla="*/ 2760784 w 3376246"/>
              <a:gd name="connsiteY13" fmla="*/ 996706 h 5744552"/>
              <a:gd name="connsiteX14" fmla="*/ 2857500 w 3376246"/>
              <a:gd name="connsiteY14" fmla="*/ 1260475 h 5744552"/>
              <a:gd name="connsiteX15" fmla="*/ 2910254 w 3376246"/>
              <a:gd name="connsiteY15" fmla="*/ 1506660 h 5744552"/>
              <a:gd name="connsiteX16" fmla="*/ 2910254 w 3376246"/>
              <a:gd name="connsiteY16" fmla="*/ 1603375 h 5744552"/>
              <a:gd name="connsiteX17" fmla="*/ 2866292 w 3376246"/>
              <a:gd name="connsiteY17" fmla="*/ 1629752 h 5744552"/>
              <a:gd name="connsiteX18" fmla="*/ 2831123 w 3376246"/>
              <a:gd name="connsiteY18" fmla="*/ 1568206 h 5744552"/>
              <a:gd name="connsiteX19" fmla="*/ 2795954 w 3376246"/>
              <a:gd name="connsiteY19" fmla="*/ 1576998 h 5744552"/>
              <a:gd name="connsiteX20" fmla="*/ 2778369 w 3376246"/>
              <a:gd name="connsiteY20" fmla="*/ 1673714 h 5744552"/>
              <a:gd name="connsiteX21" fmla="*/ 2795954 w 3376246"/>
              <a:gd name="connsiteY21" fmla="*/ 1726468 h 5744552"/>
              <a:gd name="connsiteX22" fmla="*/ 2901461 w 3376246"/>
              <a:gd name="connsiteY22" fmla="*/ 1937483 h 5744552"/>
              <a:gd name="connsiteX23" fmla="*/ 2963008 w 3376246"/>
              <a:gd name="connsiteY23" fmla="*/ 2148498 h 5744552"/>
              <a:gd name="connsiteX24" fmla="*/ 3015761 w 3376246"/>
              <a:gd name="connsiteY24" fmla="*/ 2552944 h 5744552"/>
              <a:gd name="connsiteX25" fmla="*/ 3033346 w 3376246"/>
              <a:gd name="connsiteY25" fmla="*/ 2807921 h 5744552"/>
              <a:gd name="connsiteX26" fmla="*/ 3015761 w 3376246"/>
              <a:gd name="connsiteY26" fmla="*/ 2895844 h 5744552"/>
              <a:gd name="connsiteX27" fmla="*/ 3033346 w 3376246"/>
              <a:gd name="connsiteY27" fmla="*/ 2983768 h 5744552"/>
              <a:gd name="connsiteX28" fmla="*/ 3042138 w 3376246"/>
              <a:gd name="connsiteY28" fmla="*/ 3212368 h 5744552"/>
              <a:gd name="connsiteX29" fmla="*/ 3050931 w 3376246"/>
              <a:gd name="connsiteY29" fmla="*/ 3379421 h 5744552"/>
              <a:gd name="connsiteX30" fmla="*/ 3024554 w 3376246"/>
              <a:gd name="connsiteY30" fmla="*/ 3555268 h 5744552"/>
              <a:gd name="connsiteX31" fmla="*/ 3006969 w 3376246"/>
              <a:gd name="connsiteY31" fmla="*/ 3854206 h 5744552"/>
              <a:gd name="connsiteX32" fmla="*/ 3050931 w 3376246"/>
              <a:gd name="connsiteY32" fmla="*/ 4030052 h 5744552"/>
              <a:gd name="connsiteX33" fmla="*/ 3182815 w 3376246"/>
              <a:gd name="connsiteY33" fmla="*/ 4267444 h 5744552"/>
              <a:gd name="connsiteX34" fmla="*/ 3068515 w 3376246"/>
              <a:gd name="connsiteY34" fmla="*/ 4170729 h 5744552"/>
              <a:gd name="connsiteX35" fmla="*/ 3147646 w 3376246"/>
              <a:gd name="connsiteY35" fmla="*/ 4452083 h 5744552"/>
              <a:gd name="connsiteX36" fmla="*/ 3200400 w 3376246"/>
              <a:gd name="connsiteY36" fmla="*/ 4768606 h 5744552"/>
              <a:gd name="connsiteX37" fmla="*/ 3217984 w 3376246"/>
              <a:gd name="connsiteY37" fmla="*/ 4970829 h 5744552"/>
              <a:gd name="connsiteX38" fmla="*/ 3226777 w 3376246"/>
              <a:gd name="connsiteY38" fmla="*/ 5129091 h 5744552"/>
              <a:gd name="connsiteX39" fmla="*/ 3279531 w 3376246"/>
              <a:gd name="connsiteY39" fmla="*/ 5392860 h 5744552"/>
              <a:gd name="connsiteX40" fmla="*/ 3376246 w 3376246"/>
              <a:gd name="connsiteY40" fmla="*/ 5577498 h 5744552"/>
              <a:gd name="connsiteX41" fmla="*/ 3349869 w 3376246"/>
              <a:gd name="connsiteY41" fmla="*/ 5709383 h 5744552"/>
              <a:gd name="connsiteX42" fmla="*/ 3200400 w 3376246"/>
              <a:gd name="connsiteY42" fmla="*/ 5735760 h 5744552"/>
              <a:gd name="connsiteX43" fmla="*/ 3077308 w 3376246"/>
              <a:gd name="connsiteY43" fmla="*/ 5709383 h 5744552"/>
              <a:gd name="connsiteX44" fmla="*/ 2963008 w 3376246"/>
              <a:gd name="connsiteY44" fmla="*/ 5700591 h 5744552"/>
              <a:gd name="connsiteX45" fmla="*/ 2910254 w 3376246"/>
              <a:gd name="connsiteY45" fmla="*/ 5744552 h 5744552"/>
              <a:gd name="connsiteX46" fmla="*/ 2813538 w 3376246"/>
              <a:gd name="connsiteY46" fmla="*/ 5665421 h 5744552"/>
              <a:gd name="connsiteX47" fmla="*/ 2813538 w 3376246"/>
              <a:gd name="connsiteY47" fmla="*/ 5612668 h 5744552"/>
              <a:gd name="connsiteX48" fmla="*/ 2804746 w 3376246"/>
              <a:gd name="connsiteY48" fmla="*/ 5603875 h 5744552"/>
              <a:gd name="connsiteX49" fmla="*/ 2927838 w 3376246"/>
              <a:gd name="connsiteY49" fmla="*/ 5559914 h 5744552"/>
              <a:gd name="connsiteX50" fmla="*/ 3042138 w 3376246"/>
              <a:gd name="connsiteY50" fmla="*/ 5401652 h 5744552"/>
              <a:gd name="connsiteX51" fmla="*/ 3015761 w 3376246"/>
              <a:gd name="connsiteY51" fmla="*/ 5120298 h 5744552"/>
              <a:gd name="connsiteX52" fmla="*/ 2919046 w 3376246"/>
              <a:gd name="connsiteY52" fmla="*/ 4891698 h 5744552"/>
              <a:gd name="connsiteX53" fmla="*/ 2813538 w 3376246"/>
              <a:gd name="connsiteY53" fmla="*/ 4601552 h 5744552"/>
              <a:gd name="connsiteX54" fmla="*/ 2751992 w 3376246"/>
              <a:gd name="connsiteY54" fmla="*/ 4443291 h 5744552"/>
              <a:gd name="connsiteX55" fmla="*/ 2734408 w 3376246"/>
              <a:gd name="connsiteY55" fmla="*/ 4337783 h 5744552"/>
              <a:gd name="connsiteX56" fmla="*/ 2690446 w 3376246"/>
              <a:gd name="connsiteY56" fmla="*/ 4390537 h 5744552"/>
              <a:gd name="connsiteX57" fmla="*/ 2690446 w 3376246"/>
              <a:gd name="connsiteY57" fmla="*/ 4425706 h 5744552"/>
              <a:gd name="connsiteX58" fmla="*/ 2628900 w 3376246"/>
              <a:gd name="connsiteY58" fmla="*/ 4285029 h 5744552"/>
              <a:gd name="connsiteX59" fmla="*/ 2602523 w 3376246"/>
              <a:gd name="connsiteY59" fmla="*/ 4285029 h 5744552"/>
              <a:gd name="connsiteX60" fmla="*/ 2576146 w 3376246"/>
              <a:gd name="connsiteY60" fmla="*/ 4408121 h 5744552"/>
              <a:gd name="connsiteX61" fmla="*/ 2549769 w 3376246"/>
              <a:gd name="connsiteY61" fmla="*/ 4478460 h 5744552"/>
              <a:gd name="connsiteX62" fmla="*/ 2409092 w 3376246"/>
              <a:gd name="connsiteY62" fmla="*/ 4469668 h 5744552"/>
              <a:gd name="connsiteX63" fmla="*/ 2400300 w 3376246"/>
              <a:gd name="connsiteY63" fmla="*/ 4267444 h 5744552"/>
              <a:gd name="connsiteX64" fmla="*/ 2347546 w 3376246"/>
              <a:gd name="connsiteY64" fmla="*/ 4337783 h 5744552"/>
              <a:gd name="connsiteX65" fmla="*/ 2347546 w 3376246"/>
              <a:gd name="connsiteY65" fmla="*/ 4487252 h 5744552"/>
              <a:gd name="connsiteX66" fmla="*/ 2286000 w 3376246"/>
              <a:gd name="connsiteY66" fmla="*/ 4460875 h 5744552"/>
              <a:gd name="connsiteX67" fmla="*/ 2268415 w 3376246"/>
              <a:gd name="connsiteY67" fmla="*/ 4399329 h 5744552"/>
              <a:gd name="connsiteX68" fmla="*/ 2206869 w 3376246"/>
              <a:gd name="connsiteY68" fmla="*/ 4777398 h 5744552"/>
              <a:gd name="connsiteX69" fmla="*/ 2145323 w 3376246"/>
              <a:gd name="connsiteY69" fmla="*/ 5199429 h 5744552"/>
              <a:gd name="connsiteX70" fmla="*/ 2127738 w 3376246"/>
              <a:gd name="connsiteY70" fmla="*/ 5445614 h 5744552"/>
              <a:gd name="connsiteX71" fmla="*/ 2162908 w 3376246"/>
              <a:gd name="connsiteY71" fmla="*/ 5480783 h 5744552"/>
              <a:gd name="connsiteX72" fmla="*/ 2189284 w 3376246"/>
              <a:gd name="connsiteY72" fmla="*/ 5630252 h 5744552"/>
              <a:gd name="connsiteX73" fmla="*/ 2118946 w 3376246"/>
              <a:gd name="connsiteY73" fmla="*/ 5718175 h 5744552"/>
              <a:gd name="connsiteX74" fmla="*/ 2004646 w 3376246"/>
              <a:gd name="connsiteY74" fmla="*/ 5700591 h 5744552"/>
              <a:gd name="connsiteX75" fmla="*/ 1705708 w 3376246"/>
              <a:gd name="connsiteY75" fmla="*/ 5621460 h 5744552"/>
              <a:gd name="connsiteX76" fmla="*/ 1608992 w 3376246"/>
              <a:gd name="connsiteY76" fmla="*/ 5630252 h 5744552"/>
              <a:gd name="connsiteX77" fmla="*/ 1503484 w 3376246"/>
              <a:gd name="connsiteY77" fmla="*/ 5559914 h 5744552"/>
              <a:gd name="connsiteX78" fmla="*/ 1477108 w 3376246"/>
              <a:gd name="connsiteY78" fmla="*/ 5498368 h 5744552"/>
              <a:gd name="connsiteX79" fmla="*/ 1441938 w 3376246"/>
              <a:gd name="connsiteY79" fmla="*/ 5533537 h 5744552"/>
              <a:gd name="connsiteX80" fmla="*/ 1406769 w 3376246"/>
              <a:gd name="connsiteY80" fmla="*/ 5445614 h 5744552"/>
              <a:gd name="connsiteX81" fmla="*/ 1441938 w 3376246"/>
              <a:gd name="connsiteY81" fmla="*/ 5375275 h 5744552"/>
              <a:gd name="connsiteX82" fmla="*/ 1644161 w 3376246"/>
              <a:gd name="connsiteY82" fmla="*/ 5322521 h 5744552"/>
              <a:gd name="connsiteX83" fmla="*/ 1679331 w 3376246"/>
              <a:gd name="connsiteY83" fmla="*/ 5340106 h 5744552"/>
              <a:gd name="connsiteX84" fmla="*/ 1758461 w 3376246"/>
              <a:gd name="connsiteY84" fmla="*/ 5331314 h 5744552"/>
              <a:gd name="connsiteX85" fmla="*/ 1872761 w 3376246"/>
              <a:gd name="connsiteY85" fmla="*/ 5331314 h 5744552"/>
              <a:gd name="connsiteX86" fmla="*/ 1890346 w 3376246"/>
              <a:gd name="connsiteY86" fmla="*/ 4962037 h 5744552"/>
              <a:gd name="connsiteX87" fmla="*/ 1846384 w 3376246"/>
              <a:gd name="connsiteY87" fmla="*/ 4566383 h 5744552"/>
              <a:gd name="connsiteX88" fmla="*/ 1846384 w 3376246"/>
              <a:gd name="connsiteY88" fmla="*/ 4478460 h 5744552"/>
              <a:gd name="connsiteX89" fmla="*/ 1802423 w 3376246"/>
              <a:gd name="connsiteY89" fmla="*/ 4381744 h 5744552"/>
              <a:gd name="connsiteX90" fmla="*/ 1714500 w 3376246"/>
              <a:gd name="connsiteY90" fmla="*/ 4654306 h 5744552"/>
              <a:gd name="connsiteX91" fmla="*/ 1688123 w 3376246"/>
              <a:gd name="connsiteY91" fmla="*/ 4583968 h 5744552"/>
              <a:gd name="connsiteX92" fmla="*/ 1380392 w 3376246"/>
              <a:gd name="connsiteY92" fmla="*/ 4504837 h 5744552"/>
              <a:gd name="connsiteX93" fmla="*/ 1441938 w 3376246"/>
              <a:gd name="connsiteY93" fmla="*/ 4144352 h 5744552"/>
              <a:gd name="connsiteX94" fmla="*/ 1503484 w 3376246"/>
              <a:gd name="connsiteY94" fmla="*/ 3687152 h 5744552"/>
              <a:gd name="connsiteX95" fmla="*/ 1538654 w 3376246"/>
              <a:gd name="connsiteY95" fmla="*/ 3115652 h 5744552"/>
              <a:gd name="connsiteX96" fmla="*/ 1573823 w 3376246"/>
              <a:gd name="connsiteY96" fmla="*/ 2649660 h 5744552"/>
              <a:gd name="connsiteX97" fmla="*/ 1573823 w 3376246"/>
              <a:gd name="connsiteY97" fmla="*/ 2508983 h 5744552"/>
              <a:gd name="connsiteX98" fmla="*/ 1538654 w 3376246"/>
              <a:gd name="connsiteY98" fmla="*/ 2315552 h 5744552"/>
              <a:gd name="connsiteX99" fmla="*/ 1556238 w 3376246"/>
              <a:gd name="connsiteY99" fmla="*/ 2227629 h 5744552"/>
              <a:gd name="connsiteX100" fmla="*/ 1652954 w 3376246"/>
              <a:gd name="connsiteY100" fmla="*/ 2315552 h 5744552"/>
              <a:gd name="connsiteX101" fmla="*/ 1714500 w 3376246"/>
              <a:gd name="connsiteY101" fmla="*/ 2113329 h 5744552"/>
              <a:gd name="connsiteX102" fmla="*/ 1740877 w 3376246"/>
              <a:gd name="connsiteY102" fmla="*/ 1972652 h 5744552"/>
              <a:gd name="connsiteX103" fmla="*/ 1591408 w 3376246"/>
              <a:gd name="connsiteY103" fmla="*/ 1893521 h 5744552"/>
              <a:gd name="connsiteX104" fmla="*/ 1512277 w 3376246"/>
              <a:gd name="connsiteY104" fmla="*/ 1867144 h 5744552"/>
              <a:gd name="connsiteX105" fmla="*/ 1354015 w 3376246"/>
              <a:gd name="connsiteY105" fmla="*/ 1700091 h 5744552"/>
              <a:gd name="connsiteX106" fmla="*/ 1292469 w 3376246"/>
              <a:gd name="connsiteY106" fmla="*/ 1884729 h 5744552"/>
              <a:gd name="connsiteX107" fmla="*/ 1230923 w 3376246"/>
              <a:gd name="connsiteY107" fmla="*/ 1796806 h 5744552"/>
              <a:gd name="connsiteX108" fmla="*/ 1239715 w 3376246"/>
              <a:gd name="connsiteY108" fmla="*/ 1664921 h 5744552"/>
              <a:gd name="connsiteX109" fmla="*/ 1125415 w 3376246"/>
              <a:gd name="connsiteY109" fmla="*/ 1744052 h 5744552"/>
              <a:gd name="connsiteX110" fmla="*/ 817684 w 3376246"/>
              <a:gd name="connsiteY110" fmla="*/ 1779221 h 5744552"/>
              <a:gd name="connsiteX111" fmla="*/ 492369 w 3376246"/>
              <a:gd name="connsiteY111" fmla="*/ 1700091 h 5744552"/>
              <a:gd name="connsiteX112" fmla="*/ 422031 w 3376246"/>
              <a:gd name="connsiteY112" fmla="*/ 1717675 h 5744552"/>
              <a:gd name="connsiteX113" fmla="*/ 413238 w 3376246"/>
              <a:gd name="connsiteY113" fmla="*/ 1779221 h 5744552"/>
              <a:gd name="connsiteX114" fmla="*/ 378069 w 3376246"/>
              <a:gd name="connsiteY114" fmla="*/ 1893521 h 5744552"/>
              <a:gd name="connsiteX115" fmla="*/ 386861 w 3376246"/>
              <a:gd name="connsiteY115" fmla="*/ 2086952 h 5744552"/>
              <a:gd name="connsiteX116" fmla="*/ 395654 w 3376246"/>
              <a:gd name="connsiteY116" fmla="*/ 2148498 h 5744552"/>
              <a:gd name="connsiteX117" fmla="*/ 334108 w 3376246"/>
              <a:gd name="connsiteY117" fmla="*/ 2236421 h 5744552"/>
              <a:gd name="connsiteX118" fmla="*/ 360484 w 3376246"/>
              <a:gd name="connsiteY118" fmla="*/ 2421060 h 5744552"/>
              <a:gd name="connsiteX119" fmla="*/ 263769 w 3376246"/>
              <a:gd name="connsiteY119" fmla="*/ 3212368 h 5744552"/>
              <a:gd name="connsiteX120" fmla="*/ 246184 w 3376246"/>
              <a:gd name="connsiteY120" fmla="*/ 3273914 h 5744552"/>
              <a:gd name="connsiteX121" fmla="*/ 263769 w 3376246"/>
              <a:gd name="connsiteY121" fmla="*/ 3353044 h 5744552"/>
              <a:gd name="connsiteX122" fmla="*/ 184638 w 3376246"/>
              <a:gd name="connsiteY122" fmla="*/ 3977298 h 5744552"/>
              <a:gd name="connsiteX123" fmla="*/ 202223 w 3376246"/>
              <a:gd name="connsiteY123" fmla="*/ 4487252 h 5744552"/>
              <a:gd name="connsiteX124" fmla="*/ 184638 w 3376246"/>
              <a:gd name="connsiteY124" fmla="*/ 4926868 h 5744552"/>
              <a:gd name="connsiteX125" fmla="*/ 105508 w 3376246"/>
              <a:gd name="connsiteY125" fmla="*/ 5243391 h 5744552"/>
              <a:gd name="connsiteX126" fmla="*/ 0 w 3376246"/>
              <a:gd name="connsiteY126" fmla="*/ 5129091 h 5744552"/>
              <a:gd name="connsiteX127" fmla="*/ 79131 w 3376246"/>
              <a:gd name="connsiteY127" fmla="*/ 4759814 h 5744552"/>
              <a:gd name="connsiteX128" fmla="*/ 61546 w 3376246"/>
              <a:gd name="connsiteY128" fmla="*/ 4522421 h 5744552"/>
              <a:gd name="connsiteX129" fmla="*/ 43961 w 3376246"/>
              <a:gd name="connsiteY129" fmla="*/ 4452083 h 5744552"/>
              <a:gd name="connsiteX130" fmla="*/ 96715 w 3376246"/>
              <a:gd name="connsiteY130" fmla="*/ 4390537 h 5744552"/>
              <a:gd name="connsiteX131" fmla="*/ 79131 w 3376246"/>
              <a:gd name="connsiteY131" fmla="*/ 4003675 h 5744552"/>
              <a:gd name="connsiteX132" fmla="*/ 52754 w 3376246"/>
              <a:gd name="connsiteY132" fmla="*/ 3942129 h 5744552"/>
              <a:gd name="connsiteX133" fmla="*/ 114300 w 3376246"/>
              <a:gd name="connsiteY133" fmla="*/ 3819037 h 5744552"/>
              <a:gd name="connsiteX134" fmla="*/ 114300 w 3376246"/>
              <a:gd name="connsiteY134" fmla="*/ 3660775 h 5744552"/>
              <a:gd name="connsiteX135" fmla="*/ 96715 w 3376246"/>
              <a:gd name="connsiteY135" fmla="*/ 3590437 h 5744552"/>
              <a:gd name="connsiteX136" fmla="*/ 140677 w 3376246"/>
              <a:gd name="connsiteY136" fmla="*/ 3537683 h 5744552"/>
              <a:gd name="connsiteX137" fmla="*/ 158261 w 3376246"/>
              <a:gd name="connsiteY137" fmla="*/ 3344252 h 5744552"/>
              <a:gd name="connsiteX138" fmla="*/ 123092 w 3376246"/>
              <a:gd name="connsiteY138" fmla="*/ 3212368 h 5744552"/>
              <a:gd name="connsiteX139" fmla="*/ 158261 w 3376246"/>
              <a:gd name="connsiteY139" fmla="*/ 3133237 h 5744552"/>
              <a:gd name="connsiteX140" fmla="*/ 219808 w 3376246"/>
              <a:gd name="connsiteY140" fmla="*/ 2588114 h 5744552"/>
              <a:gd name="connsiteX141" fmla="*/ 202223 w 3376246"/>
              <a:gd name="connsiteY141" fmla="*/ 2526568 h 5744552"/>
              <a:gd name="connsiteX142" fmla="*/ 272561 w 3376246"/>
              <a:gd name="connsiteY142" fmla="*/ 2183668 h 5744552"/>
              <a:gd name="connsiteX143" fmla="*/ 298938 w 3376246"/>
              <a:gd name="connsiteY143" fmla="*/ 2060575 h 5744552"/>
              <a:gd name="connsiteX144" fmla="*/ 263769 w 3376246"/>
              <a:gd name="connsiteY144" fmla="*/ 1955068 h 5744552"/>
              <a:gd name="connsiteX145" fmla="*/ 325315 w 3376246"/>
              <a:gd name="connsiteY145" fmla="*/ 1814391 h 5744552"/>
              <a:gd name="connsiteX146" fmla="*/ 316523 w 3376246"/>
              <a:gd name="connsiteY146" fmla="*/ 1691298 h 5744552"/>
              <a:gd name="connsiteX147" fmla="*/ 228600 w 3376246"/>
              <a:gd name="connsiteY147" fmla="*/ 1603375 h 5744552"/>
              <a:gd name="connsiteX148" fmla="*/ 211015 w 3376246"/>
              <a:gd name="connsiteY148" fmla="*/ 1515452 h 5744552"/>
              <a:gd name="connsiteX149" fmla="*/ 193431 w 3376246"/>
              <a:gd name="connsiteY149" fmla="*/ 1497868 h 5744552"/>
              <a:gd name="connsiteX150" fmla="*/ 219808 w 3376246"/>
              <a:gd name="connsiteY150" fmla="*/ 1445114 h 5744552"/>
              <a:gd name="connsiteX151" fmla="*/ 246184 w 3376246"/>
              <a:gd name="connsiteY151" fmla="*/ 1436321 h 5744552"/>
              <a:gd name="connsiteX152" fmla="*/ 211015 w 3376246"/>
              <a:gd name="connsiteY152" fmla="*/ 1409944 h 5744552"/>
              <a:gd name="connsiteX153" fmla="*/ 219808 w 3376246"/>
              <a:gd name="connsiteY153" fmla="*/ 1348398 h 5744552"/>
              <a:gd name="connsiteX154" fmla="*/ 237392 w 3376246"/>
              <a:gd name="connsiteY154" fmla="*/ 1304437 h 5744552"/>
              <a:gd name="connsiteX155" fmla="*/ 281354 w 3376246"/>
              <a:gd name="connsiteY155" fmla="*/ 1269268 h 5744552"/>
              <a:gd name="connsiteX156" fmla="*/ 334108 w 3376246"/>
              <a:gd name="connsiteY156" fmla="*/ 1286852 h 5744552"/>
              <a:gd name="connsiteX157" fmla="*/ 342900 w 3376246"/>
              <a:gd name="connsiteY157" fmla="*/ 1190137 h 5744552"/>
              <a:gd name="connsiteX158" fmla="*/ 316523 w 3376246"/>
              <a:gd name="connsiteY158" fmla="*/ 1146175 h 5744552"/>
              <a:gd name="connsiteX159" fmla="*/ 386861 w 3376246"/>
              <a:gd name="connsiteY159" fmla="*/ 803275 h 5744552"/>
              <a:gd name="connsiteX160" fmla="*/ 404446 w 3376246"/>
              <a:gd name="connsiteY160" fmla="*/ 724144 h 5744552"/>
              <a:gd name="connsiteX161" fmla="*/ 395654 w 3376246"/>
              <a:gd name="connsiteY161" fmla="*/ 618637 h 5744552"/>
              <a:gd name="connsiteX162" fmla="*/ 413238 w 3376246"/>
              <a:gd name="connsiteY162" fmla="*/ 416414 h 5744552"/>
              <a:gd name="connsiteX163" fmla="*/ 386861 w 3376246"/>
              <a:gd name="connsiteY163" fmla="*/ 196606 h 5744552"/>
              <a:gd name="connsiteX164" fmla="*/ 422031 w 3376246"/>
              <a:gd name="connsiteY164" fmla="*/ 47137 h 5744552"/>
              <a:gd name="connsiteX165" fmla="*/ 509954 w 3376246"/>
              <a:gd name="connsiteY165" fmla="*/ 64721 h 5744552"/>
              <a:gd name="connsiteX166" fmla="*/ 492369 w 3376246"/>
              <a:gd name="connsiteY166" fmla="*/ 187814 h 5744552"/>
              <a:gd name="connsiteX167" fmla="*/ 527538 w 3376246"/>
              <a:gd name="connsiteY167" fmla="*/ 328491 h 5744552"/>
              <a:gd name="connsiteX168" fmla="*/ 518746 w 3376246"/>
              <a:gd name="connsiteY168" fmla="*/ 416414 h 5744552"/>
              <a:gd name="connsiteX169" fmla="*/ 509954 w 3376246"/>
              <a:gd name="connsiteY169" fmla="*/ 469168 h 5744552"/>
              <a:gd name="connsiteX170" fmla="*/ 465992 w 3376246"/>
              <a:gd name="connsiteY170" fmla="*/ 768106 h 5744552"/>
              <a:gd name="connsiteX171" fmla="*/ 448408 w 3376246"/>
              <a:gd name="connsiteY171" fmla="*/ 1023083 h 5744552"/>
              <a:gd name="connsiteX172" fmla="*/ 404446 w 3376246"/>
              <a:gd name="connsiteY172" fmla="*/ 1242891 h 5744552"/>
              <a:gd name="connsiteX173" fmla="*/ 404446 w 3376246"/>
              <a:gd name="connsiteY173" fmla="*/ 1295644 h 5744552"/>
              <a:gd name="connsiteX174" fmla="*/ 518746 w 3376246"/>
              <a:gd name="connsiteY174" fmla="*/ 1348398 h 5744552"/>
              <a:gd name="connsiteX175" fmla="*/ 571500 w 3376246"/>
              <a:gd name="connsiteY175" fmla="*/ 1427529 h 5744552"/>
              <a:gd name="connsiteX176" fmla="*/ 589084 w 3376246"/>
              <a:gd name="connsiteY176" fmla="*/ 1506660 h 5744552"/>
              <a:gd name="connsiteX177" fmla="*/ 817684 w 3376246"/>
              <a:gd name="connsiteY177" fmla="*/ 1489075 h 5744552"/>
              <a:gd name="connsiteX178" fmla="*/ 817684 w 3376246"/>
              <a:gd name="connsiteY178" fmla="*/ 1489075 h 5744552"/>
              <a:gd name="connsiteX179" fmla="*/ 905608 w 3376246"/>
              <a:gd name="connsiteY179" fmla="*/ 1374775 h 5744552"/>
              <a:gd name="connsiteX180" fmla="*/ 984738 w 3376246"/>
              <a:gd name="connsiteY180" fmla="*/ 1260475 h 5744552"/>
              <a:gd name="connsiteX181" fmla="*/ 958361 w 3376246"/>
              <a:gd name="connsiteY181" fmla="*/ 1093421 h 5744552"/>
              <a:gd name="connsiteX182" fmla="*/ 967154 w 3376246"/>
              <a:gd name="connsiteY182" fmla="*/ 1023083 h 5744552"/>
              <a:gd name="connsiteX183" fmla="*/ 1011115 w 3376246"/>
              <a:gd name="connsiteY183" fmla="*/ 987914 h 5744552"/>
              <a:gd name="connsiteX184" fmla="*/ 844061 w 3376246"/>
              <a:gd name="connsiteY184" fmla="*/ 908783 h 5744552"/>
              <a:gd name="connsiteX185" fmla="*/ 844061 w 3376246"/>
              <a:gd name="connsiteY185" fmla="*/ 908783 h 5744552"/>
              <a:gd name="connsiteX186" fmla="*/ 782515 w 3376246"/>
              <a:gd name="connsiteY186" fmla="*/ 838444 h 5744552"/>
              <a:gd name="connsiteX187" fmla="*/ 747346 w 3376246"/>
              <a:gd name="connsiteY187" fmla="*/ 741729 h 5744552"/>
              <a:gd name="connsiteX188" fmla="*/ 694592 w 3376246"/>
              <a:gd name="connsiteY188" fmla="*/ 583468 h 5744552"/>
              <a:gd name="connsiteX189" fmla="*/ 703384 w 3376246"/>
              <a:gd name="connsiteY189" fmla="*/ 425206 h 5744552"/>
              <a:gd name="connsiteX190" fmla="*/ 756138 w 3376246"/>
              <a:gd name="connsiteY190" fmla="*/ 275737 h 5744552"/>
              <a:gd name="connsiteX191" fmla="*/ 949569 w 3376246"/>
              <a:gd name="connsiteY191" fmla="*/ 126268 h 5744552"/>
              <a:gd name="connsiteX192" fmla="*/ 1019908 w 3376246"/>
              <a:gd name="connsiteY192" fmla="*/ 99891 h 5744552"/>
              <a:gd name="connsiteX0" fmla="*/ 1019908 w 3376246"/>
              <a:gd name="connsiteY0" fmla="*/ 101203 h 5745864"/>
              <a:gd name="connsiteX1" fmla="*/ 1233365 w 3376246"/>
              <a:gd name="connsiteY1" fmla="*/ 91678 h 5745864"/>
              <a:gd name="connsiteX2" fmla="*/ 1283677 w 3376246"/>
              <a:gd name="connsiteY2" fmla="*/ 13280 h 5745864"/>
              <a:gd name="connsiteX3" fmla="*/ 1395534 w 3376246"/>
              <a:gd name="connsiteY3" fmla="*/ 1312 h 5745864"/>
              <a:gd name="connsiteX4" fmla="*/ 1433146 w 3376246"/>
              <a:gd name="connsiteY4" fmla="*/ 48449 h 5745864"/>
              <a:gd name="connsiteX5" fmla="*/ 1521069 w 3376246"/>
              <a:gd name="connsiteY5" fmla="*/ 83618 h 5745864"/>
              <a:gd name="connsiteX6" fmla="*/ 1855177 w 3376246"/>
              <a:gd name="connsiteY6" fmla="*/ 180333 h 5745864"/>
              <a:gd name="connsiteX7" fmla="*/ 2154115 w 3376246"/>
              <a:gd name="connsiteY7" fmla="*/ 303426 h 5745864"/>
              <a:gd name="connsiteX8" fmla="*/ 2321169 w 3376246"/>
              <a:gd name="connsiteY8" fmla="*/ 408933 h 5745864"/>
              <a:gd name="connsiteX9" fmla="*/ 2444261 w 3376246"/>
              <a:gd name="connsiteY9" fmla="*/ 532026 h 5745864"/>
              <a:gd name="connsiteX10" fmla="*/ 2584938 w 3376246"/>
              <a:gd name="connsiteY10" fmla="*/ 716664 h 5745864"/>
              <a:gd name="connsiteX11" fmla="*/ 2699238 w 3376246"/>
              <a:gd name="connsiteY11" fmla="*/ 892510 h 5745864"/>
              <a:gd name="connsiteX12" fmla="*/ 2760784 w 3376246"/>
              <a:gd name="connsiteY12" fmla="*/ 989226 h 5745864"/>
              <a:gd name="connsiteX13" fmla="*/ 2760784 w 3376246"/>
              <a:gd name="connsiteY13" fmla="*/ 998018 h 5745864"/>
              <a:gd name="connsiteX14" fmla="*/ 2857500 w 3376246"/>
              <a:gd name="connsiteY14" fmla="*/ 1261787 h 5745864"/>
              <a:gd name="connsiteX15" fmla="*/ 2910254 w 3376246"/>
              <a:gd name="connsiteY15" fmla="*/ 1507972 h 5745864"/>
              <a:gd name="connsiteX16" fmla="*/ 2910254 w 3376246"/>
              <a:gd name="connsiteY16" fmla="*/ 1604687 h 5745864"/>
              <a:gd name="connsiteX17" fmla="*/ 2866292 w 3376246"/>
              <a:gd name="connsiteY17" fmla="*/ 1631064 h 5745864"/>
              <a:gd name="connsiteX18" fmla="*/ 2831123 w 3376246"/>
              <a:gd name="connsiteY18" fmla="*/ 1569518 h 5745864"/>
              <a:gd name="connsiteX19" fmla="*/ 2795954 w 3376246"/>
              <a:gd name="connsiteY19" fmla="*/ 1578310 h 5745864"/>
              <a:gd name="connsiteX20" fmla="*/ 2778369 w 3376246"/>
              <a:gd name="connsiteY20" fmla="*/ 1675026 h 5745864"/>
              <a:gd name="connsiteX21" fmla="*/ 2795954 w 3376246"/>
              <a:gd name="connsiteY21" fmla="*/ 1727780 h 5745864"/>
              <a:gd name="connsiteX22" fmla="*/ 2901461 w 3376246"/>
              <a:gd name="connsiteY22" fmla="*/ 1938795 h 5745864"/>
              <a:gd name="connsiteX23" fmla="*/ 2963008 w 3376246"/>
              <a:gd name="connsiteY23" fmla="*/ 2149810 h 5745864"/>
              <a:gd name="connsiteX24" fmla="*/ 3015761 w 3376246"/>
              <a:gd name="connsiteY24" fmla="*/ 2554256 h 5745864"/>
              <a:gd name="connsiteX25" fmla="*/ 3033346 w 3376246"/>
              <a:gd name="connsiteY25" fmla="*/ 2809233 h 5745864"/>
              <a:gd name="connsiteX26" fmla="*/ 3015761 w 3376246"/>
              <a:gd name="connsiteY26" fmla="*/ 2897156 h 5745864"/>
              <a:gd name="connsiteX27" fmla="*/ 3033346 w 3376246"/>
              <a:gd name="connsiteY27" fmla="*/ 2985080 h 5745864"/>
              <a:gd name="connsiteX28" fmla="*/ 3042138 w 3376246"/>
              <a:gd name="connsiteY28" fmla="*/ 3213680 h 5745864"/>
              <a:gd name="connsiteX29" fmla="*/ 3050931 w 3376246"/>
              <a:gd name="connsiteY29" fmla="*/ 3380733 h 5745864"/>
              <a:gd name="connsiteX30" fmla="*/ 3024554 w 3376246"/>
              <a:gd name="connsiteY30" fmla="*/ 3556580 h 5745864"/>
              <a:gd name="connsiteX31" fmla="*/ 3006969 w 3376246"/>
              <a:gd name="connsiteY31" fmla="*/ 3855518 h 5745864"/>
              <a:gd name="connsiteX32" fmla="*/ 3050931 w 3376246"/>
              <a:gd name="connsiteY32" fmla="*/ 4031364 h 5745864"/>
              <a:gd name="connsiteX33" fmla="*/ 3182815 w 3376246"/>
              <a:gd name="connsiteY33" fmla="*/ 4268756 h 5745864"/>
              <a:gd name="connsiteX34" fmla="*/ 3068515 w 3376246"/>
              <a:gd name="connsiteY34" fmla="*/ 4172041 h 5745864"/>
              <a:gd name="connsiteX35" fmla="*/ 3147646 w 3376246"/>
              <a:gd name="connsiteY35" fmla="*/ 4453395 h 5745864"/>
              <a:gd name="connsiteX36" fmla="*/ 3200400 w 3376246"/>
              <a:gd name="connsiteY36" fmla="*/ 4769918 h 5745864"/>
              <a:gd name="connsiteX37" fmla="*/ 3217984 w 3376246"/>
              <a:gd name="connsiteY37" fmla="*/ 4972141 h 5745864"/>
              <a:gd name="connsiteX38" fmla="*/ 3226777 w 3376246"/>
              <a:gd name="connsiteY38" fmla="*/ 5130403 h 5745864"/>
              <a:gd name="connsiteX39" fmla="*/ 3279531 w 3376246"/>
              <a:gd name="connsiteY39" fmla="*/ 5394172 h 5745864"/>
              <a:gd name="connsiteX40" fmla="*/ 3376246 w 3376246"/>
              <a:gd name="connsiteY40" fmla="*/ 5578810 h 5745864"/>
              <a:gd name="connsiteX41" fmla="*/ 3349869 w 3376246"/>
              <a:gd name="connsiteY41" fmla="*/ 5710695 h 5745864"/>
              <a:gd name="connsiteX42" fmla="*/ 3200400 w 3376246"/>
              <a:gd name="connsiteY42" fmla="*/ 5737072 h 5745864"/>
              <a:gd name="connsiteX43" fmla="*/ 3077308 w 3376246"/>
              <a:gd name="connsiteY43" fmla="*/ 5710695 h 5745864"/>
              <a:gd name="connsiteX44" fmla="*/ 2963008 w 3376246"/>
              <a:gd name="connsiteY44" fmla="*/ 5701903 h 5745864"/>
              <a:gd name="connsiteX45" fmla="*/ 2910254 w 3376246"/>
              <a:gd name="connsiteY45" fmla="*/ 5745864 h 5745864"/>
              <a:gd name="connsiteX46" fmla="*/ 2813538 w 3376246"/>
              <a:gd name="connsiteY46" fmla="*/ 5666733 h 5745864"/>
              <a:gd name="connsiteX47" fmla="*/ 2813538 w 3376246"/>
              <a:gd name="connsiteY47" fmla="*/ 5613980 h 5745864"/>
              <a:gd name="connsiteX48" fmla="*/ 2804746 w 3376246"/>
              <a:gd name="connsiteY48" fmla="*/ 5605187 h 5745864"/>
              <a:gd name="connsiteX49" fmla="*/ 2927838 w 3376246"/>
              <a:gd name="connsiteY49" fmla="*/ 5561226 h 5745864"/>
              <a:gd name="connsiteX50" fmla="*/ 3042138 w 3376246"/>
              <a:gd name="connsiteY50" fmla="*/ 5402964 h 5745864"/>
              <a:gd name="connsiteX51" fmla="*/ 3015761 w 3376246"/>
              <a:gd name="connsiteY51" fmla="*/ 5121610 h 5745864"/>
              <a:gd name="connsiteX52" fmla="*/ 2919046 w 3376246"/>
              <a:gd name="connsiteY52" fmla="*/ 4893010 h 5745864"/>
              <a:gd name="connsiteX53" fmla="*/ 2813538 w 3376246"/>
              <a:gd name="connsiteY53" fmla="*/ 4602864 h 5745864"/>
              <a:gd name="connsiteX54" fmla="*/ 2751992 w 3376246"/>
              <a:gd name="connsiteY54" fmla="*/ 4444603 h 5745864"/>
              <a:gd name="connsiteX55" fmla="*/ 2734408 w 3376246"/>
              <a:gd name="connsiteY55" fmla="*/ 4339095 h 5745864"/>
              <a:gd name="connsiteX56" fmla="*/ 2690446 w 3376246"/>
              <a:gd name="connsiteY56" fmla="*/ 4391849 h 5745864"/>
              <a:gd name="connsiteX57" fmla="*/ 2690446 w 3376246"/>
              <a:gd name="connsiteY57" fmla="*/ 4427018 h 5745864"/>
              <a:gd name="connsiteX58" fmla="*/ 2628900 w 3376246"/>
              <a:gd name="connsiteY58" fmla="*/ 4286341 h 5745864"/>
              <a:gd name="connsiteX59" fmla="*/ 2602523 w 3376246"/>
              <a:gd name="connsiteY59" fmla="*/ 4286341 h 5745864"/>
              <a:gd name="connsiteX60" fmla="*/ 2576146 w 3376246"/>
              <a:gd name="connsiteY60" fmla="*/ 4409433 h 5745864"/>
              <a:gd name="connsiteX61" fmla="*/ 2549769 w 3376246"/>
              <a:gd name="connsiteY61" fmla="*/ 4479772 h 5745864"/>
              <a:gd name="connsiteX62" fmla="*/ 2409092 w 3376246"/>
              <a:gd name="connsiteY62" fmla="*/ 4470980 h 5745864"/>
              <a:gd name="connsiteX63" fmla="*/ 2400300 w 3376246"/>
              <a:gd name="connsiteY63" fmla="*/ 4268756 h 5745864"/>
              <a:gd name="connsiteX64" fmla="*/ 2347546 w 3376246"/>
              <a:gd name="connsiteY64" fmla="*/ 4339095 h 5745864"/>
              <a:gd name="connsiteX65" fmla="*/ 2347546 w 3376246"/>
              <a:gd name="connsiteY65" fmla="*/ 4488564 h 5745864"/>
              <a:gd name="connsiteX66" fmla="*/ 2286000 w 3376246"/>
              <a:gd name="connsiteY66" fmla="*/ 4462187 h 5745864"/>
              <a:gd name="connsiteX67" fmla="*/ 2268415 w 3376246"/>
              <a:gd name="connsiteY67" fmla="*/ 4400641 h 5745864"/>
              <a:gd name="connsiteX68" fmla="*/ 2206869 w 3376246"/>
              <a:gd name="connsiteY68" fmla="*/ 4778710 h 5745864"/>
              <a:gd name="connsiteX69" fmla="*/ 2145323 w 3376246"/>
              <a:gd name="connsiteY69" fmla="*/ 5200741 h 5745864"/>
              <a:gd name="connsiteX70" fmla="*/ 2127738 w 3376246"/>
              <a:gd name="connsiteY70" fmla="*/ 5446926 h 5745864"/>
              <a:gd name="connsiteX71" fmla="*/ 2162908 w 3376246"/>
              <a:gd name="connsiteY71" fmla="*/ 5482095 h 5745864"/>
              <a:gd name="connsiteX72" fmla="*/ 2189284 w 3376246"/>
              <a:gd name="connsiteY72" fmla="*/ 5631564 h 5745864"/>
              <a:gd name="connsiteX73" fmla="*/ 2118946 w 3376246"/>
              <a:gd name="connsiteY73" fmla="*/ 5719487 h 5745864"/>
              <a:gd name="connsiteX74" fmla="*/ 2004646 w 3376246"/>
              <a:gd name="connsiteY74" fmla="*/ 5701903 h 5745864"/>
              <a:gd name="connsiteX75" fmla="*/ 1705708 w 3376246"/>
              <a:gd name="connsiteY75" fmla="*/ 5622772 h 5745864"/>
              <a:gd name="connsiteX76" fmla="*/ 1608992 w 3376246"/>
              <a:gd name="connsiteY76" fmla="*/ 5631564 h 5745864"/>
              <a:gd name="connsiteX77" fmla="*/ 1503484 w 3376246"/>
              <a:gd name="connsiteY77" fmla="*/ 5561226 h 5745864"/>
              <a:gd name="connsiteX78" fmla="*/ 1477108 w 3376246"/>
              <a:gd name="connsiteY78" fmla="*/ 5499680 h 5745864"/>
              <a:gd name="connsiteX79" fmla="*/ 1441938 w 3376246"/>
              <a:gd name="connsiteY79" fmla="*/ 5534849 h 5745864"/>
              <a:gd name="connsiteX80" fmla="*/ 1406769 w 3376246"/>
              <a:gd name="connsiteY80" fmla="*/ 5446926 h 5745864"/>
              <a:gd name="connsiteX81" fmla="*/ 1441938 w 3376246"/>
              <a:gd name="connsiteY81" fmla="*/ 5376587 h 5745864"/>
              <a:gd name="connsiteX82" fmla="*/ 1644161 w 3376246"/>
              <a:gd name="connsiteY82" fmla="*/ 5323833 h 5745864"/>
              <a:gd name="connsiteX83" fmla="*/ 1679331 w 3376246"/>
              <a:gd name="connsiteY83" fmla="*/ 5341418 h 5745864"/>
              <a:gd name="connsiteX84" fmla="*/ 1758461 w 3376246"/>
              <a:gd name="connsiteY84" fmla="*/ 5332626 h 5745864"/>
              <a:gd name="connsiteX85" fmla="*/ 1872761 w 3376246"/>
              <a:gd name="connsiteY85" fmla="*/ 5332626 h 5745864"/>
              <a:gd name="connsiteX86" fmla="*/ 1890346 w 3376246"/>
              <a:gd name="connsiteY86" fmla="*/ 4963349 h 5745864"/>
              <a:gd name="connsiteX87" fmla="*/ 1846384 w 3376246"/>
              <a:gd name="connsiteY87" fmla="*/ 4567695 h 5745864"/>
              <a:gd name="connsiteX88" fmla="*/ 1846384 w 3376246"/>
              <a:gd name="connsiteY88" fmla="*/ 4479772 h 5745864"/>
              <a:gd name="connsiteX89" fmla="*/ 1802423 w 3376246"/>
              <a:gd name="connsiteY89" fmla="*/ 4383056 h 5745864"/>
              <a:gd name="connsiteX90" fmla="*/ 1714500 w 3376246"/>
              <a:gd name="connsiteY90" fmla="*/ 4655618 h 5745864"/>
              <a:gd name="connsiteX91" fmla="*/ 1688123 w 3376246"/>
              <a:gd name="connsiteY91" fmla="*/ 4585280 h 5745864"/>
              <a:gd name="connsiteX92" fmla="*/ 1380392 w 3376246"/>
              <a:gd name="connsiteY92" fmla="*/ 4506149 h 5745864"/>
              <a:gd name="connsiteX93" fmla="*/ 1441938 w 3376246"/>
              <a:gd name="connsiteY93" fmla="*/ 4145664 h 5745864"/>
              <a:gd name="connsiteX94" fmla="*/ 1503484 w 3376246"/>
              <a:gd name="connsiteY94" fmla="*/ 3688464 h 5745864"/>
              <a:gd name="connsiteX95" fmla="*/ 1538654 w 3376246"/>
              <a:gd name="connsiteY95" fmla="*/ 3116964 h 5745864"/>
              <a:gd name="connsiteX96" fmla="*/ 1573823 w 3376246"/>
              <a:gd name="connsiteY96" fmla="*/ 2650972 h 5745864"/>
              <a:gd name="connsiteX97" fmla="*/ 1573823 w 3376246"/>
              <a:gd name="connsiteY97" fmla="*/ 2510295 h 5745864"/>
              <a:gd name="connsiteX98" fmla="*/ 1538654 w 3376246"/>
              <a:gd name="connsiteY98" fmla="*/ 2316864 h 5745864"/>
              <a:gd name="connsiteX99" fmla="*/ 1556238 w 3376246"/>
              <a:gd name="connsiteY99" fmla="*/ 2228941 h 5745864"/>
              <a:gd name="connsiteX100" fmla="*/ 1652954 w 3376246"/>
              <a:gd name="connsiteY100" fmla="*/ 2316864 h 5745864"/>
              <a:gd name="connsiteX101" fmla="*/ 1714500 w 3376246"/>
              <a:gd name="connsiteY101" fmla="*/ 2114641 h 5745864"/>
              <a:gd name="connsiteX102" fmla="*/ 1740877 w 3376246"/>
              <a:gd name="connsiteY102" fmla="*/ 1973964 h 5745864"/>
              <a:gd name="connsiteX103" fmla="*/ 1591408 w 3376246"/>
              <a:gd name="connsiteY103" fmla="*/ 1894833 h 5745864"/>
              <a:gd name="connsiteX104" fmla="*/ 1512277 w 3376246"/>
              <a:gd name="connsiteY104" fmla="*/ 1868456 h 5745864"/>
              <a:gd name="connsiteX105" fmla="*/ 1354015 w 3376246"/>
              <a:gd name="connsiteY105" fmla="*/ 1701403 h 5745864"/>
              <a:gd name="connsiteX106" fmla="*/ 1292469 w 3376246"/>
              <a:gd name="connsiteY106" fmla="*/ 1886041 h 5745864"/>
              <a:gd name="connsiteX107" fmla="*/ 1230923 w 3376246"/>
              <a:gd name="connsiteY107" fmla="*/ 1798118 h 5745864"/>
              <a:gd name="connsiteX108" fmla="*/ 1239715 w 3376246"/>
              <a:gd name="connsiteY108" fmla="*/ 1666233 h 5745864"/>
              <a:gd name="connsiteX109" fmla="*/ 1125415 w 3376246"/>
              <a:gd name="connsiteY109" fmla="*/ 1745364 h 5745864"/>
              <a:gd name="connsiteX110" fmla="*/ 817684 w 3376246"/>
              <a:gd name="connsiteY110" fmla="*/ 1780533 h 5745864"/>
              <a:gd name="connsiteX111" fmla="*/ 492369 w 3376246"/>
              <a:gd name="connsiteY111" fmla="*/ 1701403 h 5745864"/>
              <a:gd name="connsiteX112" fmla="*/ 422031 w 3376246"/>
              <a:gd name="connsiteY112" fmla="*/ 1718987 h 5745864"/>
              <a:gd name="connsiteX113" fmla="*/ 413238 w 3376246"/>
              <a:gd name="connsiteY113" fmla="*/ 1780533 h 5745864"/>
              <a:gd name="connsiteX114" fmla="*/ 378069 w 3376246"/>
              <a:gd name="connsiteY114" fmla="*/ 1894833 h 5745864"/>
              <a:gd name="connsiteX115" fmla="*/ 386861 w 3376246"/>
              <a:gd name="connsiteY115" fmla="*/ 2088264 h 5745864"/>
              <a:gd name="connsiteX116" fmla="*/ 395654 w 3376246"/>
              <a:gd name="connsiteY116" fmla="*/ 2149810 h 5745864"/>
              <a:gd name="connsiteX117" fmla="*/ 334108 w 3376246"/>
              <a:gd name="connsiteY117" fmla="*/ 2237733 h 5745864"/>
              <a:gd name="connsiteX118" fmla="*/ 360484 w 3376246"/>
              <a:gd name="connsiteY118" fmla="*/ 2422372 h 5745864"/>
              <a:gd name="connsiteX119" fmla="*/ 263769 w 3376246"/>
              <a:gd name="connsiteY119" fmla="*/ 3213680 h 5745864"/>
              <a:gd name="connsiteX120" fmla="*/ 246184 w 3376246"/>
              <a:gd name="connsiteY120" fmla="*/ 3275226 h 5745864"/>
              <a:gd name="connsiteX121" fmla="*/ 263769 w 3376246"/>
              <a:gd name="connsiteY121" fmla="*/ 3354356 h 5745864"/>
              <a:gd name="connsiteX122" fmla="*/ 184638 w 3376246"/>
              <a:gd name="connsiteY122" fmla="*/ 3978610 h 5745864"/>
              <a:gd name="connsiteX123" fmla="*/ 202223 w 3376246"/>
              <a:gd name="connsiteY123" fmla="*/ 4488564 h 5745864"/>
              <a:gd name="connsiteX124" fmla="*/ 184638 w 3376246"/>
              <a:gd name="connsiteY124" fmla="*/ 4928180 h 5745864"/>
              <a:gd name="connsiteX125" fmla="*/ 105508 w 3376246"/>
              <a:gd name="connsiteY125" fmla="*/ 5244703 h 5745864"/>
              <a:gd name="connsiteX126" fmla="*/ 0 w 3376246"/>
              <a:gd name="connsiteY126" fmla="*/ 5130403 h 5745864"/>
              <a:gd name="connsiteX127" fmla="*/ 79131 w 3376246"/>
              <a:gd name="connsiteY127" fmla="*/ 4761126 h 5745864"/>
              <a:gd name="connsiteX128" fmla="*/ 61546 w 3376246"/>
              <a:gd name="connsiteY128" fmla="*/ 4523733 h 5745864"/>
              <a:gd name="connsiteX129" fmla="*/ 43961 w 3376246"/>
              <a:gd name="connsiteY129" fmla="*/ 4453395 h 5745864"/>
              <a:gd name="connsiteX130" fmla="*/ 96715 w 3376246"/>
              <a:gd name="connsiteY130" fmla="*/ 4391849 h 5745864"/>
              <a:gd name="connsiteX131" fmla="*/ 79131 w 3376246"/>
              <a:gd name="connsiteY131" fmla="*/ 4004987 h 5745864"/>
              <a:gd name="connsiteX132" fmla="*/ 52754 w 3376246"/>
              <a:gd name="connsiteY132" fmla="*/ 3943441 h 5745864"/>
              <a:gd name="connsiteX133" fmla="*/ 114300 w 3376246"/>
              <a:gd name="connsiteY133" fmla="*/ 3820349 h 5745864"/>
              <a:gd name="connsiteX134" fmla="*/ 114300 w 3376246"/>
              <a:gd name="connsiteY134" fmla="*/ 3662087 h 5745864"/>
              <a:gd name="connsiteX135" fmla="*/ 96715 w 3376246"/>
              <a:gd name="connsiteY135" fmla="*/ 3591749 h 5745864"/>
              <a:gd name="connsiteX136" fmla="*/ 140677 w 3376246"/>
              <a:gd name="connsiteY136" fmla="*/ 3538995 h 5745864"/>
              <a:gd name="connsiteX137" fmla="*/ 158261 w 3376246"/>
              <a:gd name="connsiteY137" fmla="*/ 3345564 h 5745864"/>
              <a:gd name="connsiteX138" fmla="*/ 123092 w 3376246"/>
              <a:gd name="connsiteY138" fmla="*/ 3213680 h 5745864"/>
              <a:gd name="connsiteX139" fmla="*/ 158261 w 3376246"/>
              <a:gd name="connsiteY139" fmla="*/ 3134549 h 5745864"/>
              <a:gd name="connsiteX140" fmla="*/ 219808 w 3376246"/>
              <a:gd name="connsiteY140" fmla="*/ 2589426 h 5745864"/>
              <a:gd name="connsiteX141" fmla="*/ 202223 w 3376246"/>
              <a:gd name="connsiteY141" fmla="*/ 2527880 h 5745864"/>
              <a:gd name="connsiteX142" fmla="*/ 272561 w 3376246"/>
              <a:gd name="connsiteY142" fmla="*/ 2184980 h 5745864"/>
              <a:gd name="connsiteX143" fmla="*/ 298938 w 3376246"/>
              <a:gd name="connsiteY143" fmla="*/ 2061887 h 5745864"/>
              <a:gd name="connsiteX144" fmla="*/ 263769 w 3376246"/>
              <a:gd name="connsiteY144" fmla="*/ 1956380 h 5745864"/>
              <a:gd name="connsiteX145" fmla="*/ 325315 w 3376246"/>
              <a:gd name="connsiteY145" fmla="*/ 1815703 h 5745864"/>
              <a:gd name="connsiteX146" fmla="*/ 316523 w 3376246"/>
              <a:gd name="connsiteY146" fmla="*/ 1692610 h 5745864"/>
              <a:gd name="connsiteX147" fmla="*/ 228600 w 3376246"/>
              <a:gd name="connsiteY147" fmla="*/ 1604687 h 5745864"/>
              <a:gd name="connsiteX148" fmla="*/ 211015 w 3376246"/>
              <a:gd name="connsiteY148" fmla="*/ 1516764 h 5745864"/>
              <a:gd name="connsiteX149" fmla="*/ 193431 w 3376246"/>
              <a:gd name="connsiteY149" fmla="*/ 1499180 h 5745864"/>
              <a:gd name="connsiteX150" fmla="*/ 219808 w 3376246"/>
              <a:gd name="connsiteY150" fmla="*/ 1446426 h 5745864"/>
              <a:gd name="connsiteX151" fmla="*/ 246184 w 3376246"/>
              <a:gd name="connsiteY151" fmla="*/ 1437633 h 5745864"/>
              <a:gd name="connsiteX152" fmla="*/ 211015 w 3376246"/>
              <a:gd name="connsiteY152" fmla="*/ 1411256 h 5745864"/>
              <a:gd name="connsiteX153" fmla="*/ 219808 w 3376246"/>
              <a:gd name="connsiteY153" fmla="*/ 1349710 h 5745864"/>
              <a:gd name="connsiteX154" fmla="*/ 237392 w 3376246"/>
              <a:gd name="connsiteY154" fmla="*/ 1305749 h 5745864"/>
              <a:gd name="connsiteX155" fmla="*/ 281354 w 3376246"/>
              <a:gd name="connsiteY155" fmla="*/ 1270580 h 5745864"/>
              <a:gd name="connsiteX156" fmla="*/ 334108 w 3376246"/>
              <a:gd name="connsiteY156" fmla="*/ 1288164 h 5745864"/>
              <a:gd name="connsiteX157" fmla="*/ 342900 w 3376246"/>
              <a:gd name="connsiteY157" fmla="*/ 1191449 h 5745864"/>
              <a:gd name="connsiteX158" fmla="*/ 316523 w 3376246"/>
              <a:gd name="connsiteY158" fmla="*/ 1147487 h 5745864"/>
              <a:gd name="connsiteX159" fmla="*/ 386861 w 3376246"/>
              <a:gd name="connsiteY159" fmla="*/ 804587 h 5745864"/>
              <a:gd name="connsiteX160" fmla="*/ 404446 w 3376246"/>
              <a:gd name="connsiteY160" fmla="*/ 725456 h 5745864"/>
              <a:gd name="connsiteX161" fmla="*/ 395654 w 3376246"/>
              <a:gd name="connsiteY161" fmla="*/ 619949 h 5745864"/>
              <a:gd name="connsiteX162" fmla="*/ 413238 w 3376246"/>
              <a:gd name="connsiteY162" fmla="*/ 417726 h 5745864"/>
              <a:gd name="connsiteX163" fmla="*/ 386861 w 3376246"/>
              <a:gd name="connsiteY163" fmla="*/ 197918 h 5745864"/>
              <a:gd name="connsiteX164" fmla="*/ 422031 w 3376246"/>
              <a:gd name="connsiteY164" fmla="*/ 48449 h 5745864"/>
              <a:gd name="connsiteX165" fmla="*/ 509954 w 3376246"/>
              <a:gd name="connsiteY165" fmla="*/ 66033 h 5745864"/>
              <a:gd name="connsiteX166" fmla="*/ 492369 w 3376246"/>
              <a:gd name="connsiteY166" fmla="*/ 189126 h 5745864"/>
              <a:gd name="connsiteX167" fmla="*/ 527538 w 3376246"/>
              <a:gd name="connsiteY167" fmla="*/ 329803 h 5745864"/>
              <a:gd name="connsiteX168" fmla="*/ 518746 w 3376246"/>
              <a:gd name="connsiteY168" fmla="*/ 417726 h 5745864"/>
              <a:gd name="connsiteX169" fmla="*/ 509954 w 3376246"/>
              <a:gd name="connsiteY169" fmla="*/ 470480 h 5745864"/>
              <a:gd name="connsiteX170" fmla="*/ 465992 w 3376246"/>
              <a:gd name="connsiteY170" fmla="*/ 769418 h 5745864"/>
              <a:gd name="connsiteX171" fmla="*/ 448408 w 3376246"/>
              <a:gd name="connsiteY171" fmla="*/ 1024395 h 5745864"/>
              <a:gd name="connsiteX172" fmla="*/ 404446 w 3376246"/>
              <a:gd name="connsiteY172" fmla="*/ 1244203 h 5745864"/>
              <a:gd name="connsiteX173" fmla="*/ 404446 w 3376246"/>
              <a:gd name="connsiteY173" fmla="*/ 1296956 h 5745864"/>
              <a:gd name="connsiteX174" fmla="*/ 518746 w 3376246"/>
              <a:gd name="connsiteY174" fmla="*/ 1349710 h 5745864"/>
              <a:gd name="connsiteX175" fmla="*/ 571500 w 3376246"/>
              <a:gd name="connsiteY175" fmla="*/ 1428841 h 5745864"/>
              <a:gd name="connsiteX176" fmla="*/ 589084 w 3376246"/>
              <a:gd name="connsiteY176" fmla="*/ 1507972 h 5745864"/>
              <a:gd name="connsiteX177" fmla="*/ 817684 w 3376246"/>
              <a:gd name="connsiteY177" fmla="*/ 1490387 h 5745864"/>
              <a:gd name="connsiteX178" fmla="*/ 817684 w 3376246"/>
              <a:gd name="connsiteY178" fmla="*/ 1490387 h 5745864"/>
              <a:gd name="connsiteX179" fmla="*/ 905608 w 3376246"/>
              <a:gd name="connsiteY179" fmla="*/ 1376087 h 5745864"/>
              <a:gd name="connsiteX180" fmla="*/ 984738 w 3376246"/>
              <a:gd name="connsiteY180" fmla="*/ 1261787 h 5745864"/>
              <a:gd name="connsiteX181" fmla="*/ 958361 w 3376246"/>
              <a:gd name="connsiteY181" fmla="*/ 1094733 h 5745864"/>
              <a:gd name="connsiteX182" fmla="*/ 967154 w 3376246"/>
              <a:gd name="connsiteY182" fmla="*/ 1024395 h 5745864"/>
              <a:gd name="connsiteX183" fmla="*/ 1011115 w 3376246"/>
              <a:gd name="connsiteY183" fmla="*/ 989226 h 5745864"/>
              <a:gd name="connsiteX184" fmla="*/ 844061 w 3376246"/>
              <a:gd name="connsiteY184" fmla="*/ 910095 h 5745864"/>
              <a:gd name="connsiteX185" fmla="*/ 844061 w 3376246"/>
              <a:gd name="connsiteY185" fmla="*/ 910095 h 5745864"/>
              <a:gd name="connsiteX186" fmla="*/ 782515 w 3376246"/>
              <a:gd name="connsiteY186" fmla="*/ 839756 h 5745864"/>
              <a:gd name="connsiteX187" fmla="*/ 747346 w 3376246"/>
              <a:gd name="connsiteY187" fmla="*/ 743041 h 5745864"/>
              <a:gd name="connsiteX188" fmla="*/ 694592 w 3376246"/>
              <a:gd name="connsiteY188" fmla="*/ 584780 h 5745864"/>
              <a:gd name="connsiteX189" fmla="*/ 703384 w 3376246"/>
              <a:gd name="connsiteY189" fmla="*/ 426518 h 5745864"/>
              <a:gd name="connsiteX190" fmla="*/ 756138 w 3376246"/>
              <a:gd name="connsiteY190" fmla="*/ 277049 h 5745864"/>
              <a:gd name="connsiteX191" fmla="*/ 949569 w 3376246"/>
              <a:gd name="connsiteY191" fmla="*/ 127580 h 5745864"/>
              <a:gd name="connsiteX192" fmla="*/ 1019908 w 3376246"/>
              <a:gd name="connsiteY192" fmla="*/ 101203 h 5745864"/>
              <a:gd name="connsiteX0" fmla="*/ 1019908 w 3376246"/>
              <a:gd name="connsiteY0" fmla="*/ 101203 h 5745864"/>
              <a:gd name="connsiteX1" fmla="*/ 1233365 w 3376246"/>
              <a:gd name="connsiteY1" fmla="*/ 91678 h 5745864"/>
              <a:gd name="connsiteX2" fmla="*/ 1283677 w 3376246"/>
              <a:gd name="connsiteY2" fmla="*/ 13280 h 5745864"/>
              <a:gd name="connsiteX3" fmla="*/ 1395534 w 3376246"/>
              <a:gd name="connsiteY3" fmla="*/ 1312 h 5745864"/>
              <a:gd name="connsiteX4" fmla="*/ 1433146 w 3376246"/>
              <a:gd name="connsiteY4" fmla="*/ 48449 h 5745864"/>
              <a:gd name="connsiteX5" fmla="*/ 1521069 w 3376246"/>
              <a:gd name="connsiteY5" fmla="*/ 83618 h 5745864"/>
              <a:gd name="connsiteX6" fmla="*/ 1855177 w 3376246"/>
              <a:gd name="connsiteY6" fmla="*/ 180333 h 5745864"/>
              <a:gd name="connsiteX7" fmla="*/ 2154115 w 3376246"/>
              <a:gd name="connsiteY7" fmla="*/ 303426 h 5745864"/>
              <a:gd name="connsiteX8" fmla="*/ 2321169 w 3376246"/>
              <a:gd name="connsiteY8" fmla="*/ 408933 h 5745864"/>
              <a:gd name="connsiteX9" fmla="*/ 2444261 w 3376246"/>
              <a:gd name="connsiteY9" fmla="*/ 532026 h 5745864"/>
              <a:gd name="connsiteX10" fmla="*/ 2584938 w 3376246"/>
              <a:gd name="connsiteY10" fmla="*/ 716664 h 5745864"/>
              <a:gd name="connsiteX11" fmla="*/ 2699238 w 3376246"/>
              <a:gd name="connsiteY11" fmla="*/ 892510 h 5745864"/>
              <a:gd name="connsiteX12" fmla="*/ 2760784 w 3376246"/>
              <a:gd name="connsiteY12" fmla="*/ 989226 h 5745864"/>
              <a:gd name="connsiteX13" fmla="*/ 2760784 w 3376246"/>
              <a:gd name="connsiteY13" fmla="*/ 998018 h 5745864"/>
              <a:gd name="connsiteX14" fmla="*/ 2857500 w 3376246"/>
              <a:gd name="connsiteY14" fmla="*/ 1261787 h 5745864"/>
              <a:gd name="connsiteX15" fmla="*/ 2910254 w 3376246"/>
              <a:gd name="connsiteY15" fmla="*/ 1507972 h 5745864"/>
              <a:gd name="connsiteX16" fmla="*/ 2910254 w 3376246"/>
              <a:gd name="connsiteY16" fmla="*/ 1604687 h 5745864"/>
              <a:gd name="connsiteX17" fmla="*/ 2866292 w 3376246"/>
              <a:gd name="connsiteY17" fmla="*/ 1631064 h 5745864"/>
              <a:gd name="connsiteX18" fmla="*/ 2831123 w 3376246"/>
              <a:gd name="connsiteY18" fmla="*/ 1569518 h 5745864"/>
              <a:gd name="connsiteX19" fmla="*/ 2795954 w 3376246"/>
              <a:gd name="connsiteY19" fmla="*/ 1578310 h 5745864"/>
              <a:gd name="connsiteX20" fmla="*/ 2778369 w 3376246"/>
              <a:gd name="connsiteY20" fmla="*/ 1675026 h 5745864"/>
              <a:gd name="connsiteX21" fmla="*/ 2795954 w 3376246"/>
              <a:gd name="connsiteY21" fmla="*/ 1727780 h 5745864"/>
              <a:gd name="connsiteX22" fmla="*/ 2901461 w 3376246"/>
              <a:gd name="connsiteY22" fmla="*/ 1938795 h 5745864"/>
              <a:gd name="connsiteX23" fmla="*/ 2963008 w 3376246"/>
              <a:gd name="connsiteY23" fmla="*/ 2149810 h 5745864"/>
              <a:gd name="connsiteX24" fmla="*/ 3015761 w 3376246"/>
              <a:gd name="connsiteY24" fmla="*/ 2554256 h 5745864"/>
              <a:gd name="connsiteX25" fmla="*/ 3033346 w 3376246"/>
              <a:gd name="connsiteY25" fmla="*/ 2809233 h 5745864"/>
              <a:gd name="connsiteX26" fmla="*/ 3015761 w 3376246"/>
              <a:gd name="connsiteY26" fmla="*/ 2897156 h 5745864"/>
              <a:gd name="connsiteX27" fmla="*/ 3033346 w 3376246"/>
              <a:gd name="connsiteY27" fmla="*/ 2985080 h 5745864"/>
              <a:gd name="connsiteX28" fmla="*/ 3042138 w 3376246"/>
              <a:gd name="connsiteY28" fmla="*/ 3213680 h 5745864"/>
              <a:gd name="connsiteX29" fmla="*/ 3050931 w 3376246"/>
              <a:gd name="connsiteY29" fmla="*/ 3380733 h 5745864"/>
              <a:gd name="connsiteX30" fmla="*/ 3024554 w 3376246"/>
              <a:gd name="connsiteY30" fmla="*/ 3556580 h 5745864"/>
              <a:gd name="connsiteX31" fmla="*/ 3006969 w 3376246"/>
              <a:gd name="connsiteY31" fmla="*/ 3855518 h 5745864"/>
              <a:gd name="connsiteX32" fmla="*/ 3050931 w 3376246"/>
              <a:gd name="connsiteY32" fmla="*/ 4031364 h 5745864"/>
              <a:gd name="connsiteX33" fmla="*/ 3182815 w 3376246"/>
              <a:gd name="connsiteY33" fmla="*/ 4268756 h 5745864"/>
              <a:gd name="connsiteX34" fmla="*/ 3068515 w 3376246"/>
              <a:gd name="connsiteY34" fmla="*/ 4172041 h 5745864"/>
              <a:gd name="connsiteX35" fmla="*/ 3147646 w 3376246"/>
              <a:gd name="connsiteY35" fmla="*/ 4453395 h 5745864"/>
              <a:gd name="connsiteX36" fmla="*/ 3200400 w 3376246"/>
              <a:gd name="connsiteY36" fmla="*/ 4769918 h 5745864"/>
              <a:gd name="connsiteX37" fmla="*/ 3217984 w 3376246"/>
              <a:gd name="connsiteY37" fmla="*/ 4972141 h 5745864"/>
              <a:gd name="connsiteX38" fmla="*/ 3226777 w 3376246"/>
              <a:gd name="connsiteY38" fmla="*/ 5130403 h 5745864"/>
              <a:gd name="connsiteX39" fmla="*/ 3279531 w 3376246"/>
              <a:gd name="connsiteY39" fmla="*/ 5394172 h 5745864"/>
              <a:gd name="connsiteX40" fmla="*/ 3376246 w 3376246"/>
              <a:gd name="connsiteY40" fmla="*/ 5578810 h 5745864"/>
              <a:gd name="connsiteX41" fmla="*/ 3349869 w 3376246"/>
              <a:gd name="connsiteY41" fmla="*/ 5710695 h 5745864"/>
              <a:gd name="connsiteX42" fmla="*/ 3200400 w 3376246"/>
              <a:gd name="connsiteY42" fmla="*/ 5737072 h 5745864"/>
              <a:gd name="connsiteX43" fmla="*/ 3077308 w 3376246"/>
              <a:gd name="connsiteY43" fmla="*/ 5710695 h 5745864"/>
              <a:gd name="connsiteX44" fmla="*/ 2963008 w 3376246"/>
              <a:gd name="connsiteY44" fmla="*/ 5701903 h 5745864"/>
              <a:gd name="connsiteX45" fmla="*/ 2910254 w 3376246"/>
              <a:gd name="connsiteY45" fmla="*/ 5745864 h 5745864"/>
              <a:gd name="connsiteX46" fmla="*/ 2813538 w 3376246"/>
              <a:gd name="connsiteY46" fmla="*/ 5666733 h 5745864"/>
              <a:gd name="connsiteX47" fmla="*/ 2813538 w 3376246"/>
              <a:gd name="connsiteY47" fmla="*/ 5613980 h 5745864"/>
              <a:gd name="connsiteX48" fmla="*/ 2804746 w 3376246"/>
              <a:gd name="connsiteY48" fmla="*/ 5605187 h 5745864"/>
              <a:gd name="connsiteX49" fmla="*/ 2927838 w 3376246"/>
              <a:gd name="connsiteY49" fmla="*/ 5561226 h 5745864"/>
              <a:gd name="connsiteX50" fmla="*/ 3042138 w 3376246"/>
              <a:gd name="connsiteY50" fmla="*/ 5402964 h 5745864"/>
              <a:gd name="connsiteX51" fmla="*/ 3015761 w 3376246"/>
              <a:gd name="connsiteY51" fmla="*/ 5121610 h 5745864"/>
              <a:gd name="connsiteX52" fmla="*/ 2919046 w 3376246"/>
              <a:gd name="connsiteY52" fmla="*/ 4893010 h 5745864"/>
              <a:gd name="connsiteX53" fmla="*/ 2813538 w 3376246"/>
              <a:gd name="connsiteY53" fmla="*/ 4602864 h 5745864"/>
              <a:gd name="connsiteX54" fmla="*/ 2751992 w 3376246"/>
              <a:gd name="connsiteY54" fmla="*/ 4444603 h 5745864"/>
              <a:gd name="connsiteX55" fmla="*/ 2734408 w 3376246"/>
              <a:gd name="connsiteY55" fmla="*/ 4339095 h 5745864"/>
              <a:gd name="connsiteX56" fmla="*/ 2690446 w 3376246"/>
              <a:gd name="connsiteY56" fmla="*/ 4391849 h 5745864"/>
              <a:gd name="connsiteX57" fmla="*/ 2690446 w 3376246"/>
              <a:gd name="connsiteY57" fmla="*/ 4427018 h 5745864"/>
              <a:gd name="connsiteX58" fmla="*/ 2628900 w 3376246"/>
              <a:gd name="connsiteY58" fmla="*/ 4286341 h 5745864"/>
              <a:gd name="connsiteX59" fmla="*/ 2602523 w 3376246"/>
              <a:gd name="connsiteY59" fmla="*/ 4286341 h 5745864"/>
              <a:gd name="connsiteX60" fmla="*/ 2576146 w 3376246"/>
              <a:gd name="connsiteY60" fmla="*/ 4409433 h 5745864"/>
              <a:gd name="connsiteX61" fmla="*/ 2549769 w 3376246"/>
              <a:gd name="connsiteY61" fmla="*/ 4479772 h 5745864"/>
              <a:gd name="connsiteX62" fmla="*/ 2409092 w 3376246"/>
              <a:gd name="connsiteY62" fmla="*/ 4470980 h 5745864"/>
              <a:gd name="connsiteX63" fmla="*/ 2400300 w 3376246"/>
              <a:gd name="connsiteY63" fmla="*/ 4268756 h 5745864"/>
              <a:gd name="connsiteX64" fmla="*/ 2347546 w 3376246"/>
              <a:gd name="connsiteY64" fmla="*/ 4339095 h 5745864"/>
              <a:gd name="connsiteX65" fmla="*/ 2347546 w 3376246"/>
              <a:gd name="connsiteY65" fmla="*/ 4488564 h 5745864"/>
              <a:gd name="connsiteX66" fmla="*/ 2286000 w 3376246"/>
              <a:gd name="connsiteY66" fmla="*/ 4462187 h 5745864"/>
              <a:gd name="connsiteX67" fmla="*/ 2268415 w 3376246"/>
              <a:gd name="connsiteY67" fmla="*/ 4400641 h 5745864"/>
              <a:gd name="connsiteX68" fmla="*/ 2206869 w 3376246"/>
              <a:gd name="connsiteY68" fmla="*/ 4778710 h 5745864"/>
              <a:gd name="connsiteX69" fmla="*/ 2145323 w 3376246"/>
              <a:gd name="connsiteY69" fmla="*/ 5200741 h 5745864"/>
              <a:gd name="connsiteX70" fmla="*/ 2127738 w 3376246"/>
              <a:gd name="connsiteY70" fmla="*/ 5446926 h 5745864"/>
              <a:gd name="connsiteX71" fmla="*/ 2162908 w 3376246"/>
              <a:gd name="connsiteY71" fmla="*/ 5482095 h 5745864"/>
              <a:gd name="connsiteX72" fmla="*/ 2189284 w 3376246"/>
              <a:gd name="connsiteY72" fmla="*/ 5631564 h 5745864"/>
              <a:gd name="connsiteX73" fmla="*/ 2118946 w 3376246"/>
              <a:gd name="connsiteY73" fmla="*/ 5719487 h 5745864"/>
              <a:gd name="connsiteX74" fmla="*/ 2004646 w 3376246"/>
              <a:gd name="connsiteY74" fmla="*/ 5701903 h 5745864"/>
              <a:gd name="connsiteX75" fmla="*/ 1705708 w 3376246"/>
              <a:gd name="connsiteY75" fmla="*/ 5622772 h 5745864"/>
              <a:gd name="connsiteX76" fmla="*/ 1608992 w 3376246"/>
              <a:gd name="connsiteY76" fmla="*/ 5631564 h 5745864"/>
              <a:gd name="connsiteX77" fmla="*/ 1503484 w 3376246"/>
              <a:gd name="connsiteY77" fmla="*/ 5561226 h 5745864"/>
              <a:gd name="connsiteX78" fmla="*/ 1477108 w 3376246"/>
              <a:gd name="connsiteY78" fmla="*/ 5499680 h 5745864"/>
              <a:gd name="connsiteX79" fmla="*/ 1441938 w 3376246"/>
              <a:gd name="connsiteY79" fmla="*/ 5534849 h 5745864"/>
              <a:gd name="connsiteX80" fmla="*/ 1406769 w 3376246"/>
              <a:gd name="connsiteY80" fmla="*/ 5446926 h 5745864"/>
              <a:gd name="connsiteX81" fmla="*/ 1441938 w 3376246"/>
              <a:gd name="connsiteY81" fmla="*/ 5376587 h 5745864"/>
              <a:gd name="connsiteX82" fmla="*/ 1644161 w 3376246"/>
              <a:gd name="connsiteY82" fmla="*/ 5323833 h 5745864"/>
              <a:gd name="connsiteX83" fmla="*/ 1679331 w 3376246"/>
              <a:gd name="connsiteY83" fmla="*/ 5341418 h 5745864"/>
              <a:gd name="connsiteX84" fmla="*/ 1758461 w 3376246"/>
              <a:gd name="connsiteY84" fmla="*/ 5332626 h 5745864"/>
              <a:gd name="connsiteX85" fmla="*/ 1872761 w 3376246"/>
              <a:gd name="connsiteY85" fmla="*/ 5332626 h 5745864"/>
              <a:gd name="connsiteX86" fmla="*/ 1890346 w 3376246"/>
              <a:gd name="connsiteY86" fmla="*/ 4963349 h 5745864"/>
              <a:gd name="connsiteX87" fmla="*/ 1846384 w 3376246"/>
              <a:gd name="connsiteY87" fmla="*/ 4567695 h 5745864"/>
              <a:gd name="connsiteX88" fmla="*/ 1846384 w 3376246"/>
              <a:gd name="connsiteY88" fmla="*/ 4479772 h 5745864"/>
              <a:gd name="connsiteX89" fmla="*/ 1802423 w 3376246"/>
              <a:gd name="connsiteY89" fmla="*/ 4383056 h 5745864"/>
              <a:gd name="connsiteX90" fmla="*/ 1714500 w 3376246"/>
              <a:gd name="connsiteY90" fmla="*/ 4655618 h 5745864"/>
              <a:gd name="connsiteX91" fmla="*/ 1688123 w 3376246"/>
              <a:gd name="connsiteY91" fmla="*/ 4585280 h 5745864"/>
              <a:gd name="connsiteX92" fmla="*/ 1380392 w 3376246"/>
              <a:gd name="connsiteY92" fmla="*/ 4506149 h 5745864"/>
              <a:gd name="connsiteX93" fmla="*/ 1441938 w 3376246"/>
              <a:gd name="connsiteY93" fmla="*/ 4145664 h 5745864"/>
              <a:gd name="connsiteX94" fmla="*/ 1503484 w 3376246"/>
              <a:gd name="connsiteY94" fmla="*/ 3688464 h 5745864"/>
              <a:gd name="connsiteX95" fmla="*/ 1538654 w 3376246"/>
              <a:gd name="connsiteY95" fmla="*/ 3116964 h 5745864"/>
              <a:gd name="connsiteX96" fmla="*/ 1573823 w 3376246"/>
              <a:gd name="connsiteY96" fmla="*/ 2650972 h 5745864"/>
              <a:gd name="connsiteX97" fmla="*/ 1573823 w 3376246"/>
              <a:gd name="connsiteY97" fmla="*/ 2510295 h 5745864"/>
              <a:gd name="connsiteX98" fmla="*/ 1538654 w 3376246"/>
              <a:gd name="connsiteY98" fmla="*/ 2316864 h 5745864"/>
              <a:gd name="connsiteX99" fmla="*/ 1556238 w 3376246"/>
              <a:gd name="connsiteY99" fmla="*/ 2228941 h 5745864"/>
              <a:gd name="connsiteX100" fmla="*/ 1652954 w 3376246"/>
              <a:gd name="connsiteY100" fmla="*/ 2316864 h 5745864"/>
              <a:gd name="connsiteX101" fmla="*/ 1714500 w 3376246"/>
              <a:gd name="connsiteY101" fmla="*/ 2114641 h 5745864"/>
              <a:gd name="connsiteX102" fmla="*/ 1740877 w 3376246"/>
              <a:gd name="connsiteY102" fmla="*/ 1973964 h 5745864"/>
              <a:gd name="connsiteX103" fmla="*/ 1591408 w 3376246"/>
              <a:gd name="connsiteY103" fmla="*/ 1894833 h 5745864"/>
              <a:gd name="connsiteX104" fmla="*/ 1512277 w 3376246"/>
              <a:gd name="connsiteY104" fmla="*/ 1868456 h 5745864"/>
              <a:gd name="connsiteX105" fmla="*/ 1354015 w 3376246"/>
              <a:gd name="connsiteY105" fmla="*/ 1701403 h 5745864"/>
              <a:gd name="connsiteX106" fmla="*/ 1292469 w 3376246"/>
              <a:gd name="connsiteY106" fmla="*/ 1886041 h 5745864"/>
              <a:gd name="connsiteX107" fmla="*/ 1230923 w 3376246"/>
              <a:gd name="connsiteY107" fmla="*/ 1798118 h 5745864"/>
              <a:gd name="connsiteX108" fmla="*/ 1239715 w 3376246"/>
              <a:gd name="connsiteY108" fmla="*/ 1666233 h 5745864"/>
              <a:gd name="connsiteX109" fmla="*/ 1125415 w 3376246"/>
              <a:gd name="connsiteY109" fmla="*/ 1745364 h 5745864"/>
              <a:gd name="connsiteX110" fmla="*/ 817684 w 3376246"/>
              <a:gd name="connsiteY110" fmla="*/ 1780533 h 5745864"/>
              <a:gd name="connsiteX111" fmla="*/ 492369 w 3376246"/>
              <a:gd name="connsiteY111" fmla="*/ 1701403 h 5745864"/>
              <a:gd name="connsiteX112" fmla="*/ 422031 w 3376246"/>
              <a:gd name="connsiteY112" fmla="*/ 1718987 h 5745864"/>
              <a:gd name="connsiteX113" fmla="*/ 413238 w 3376246"/>
              <a:gd name="connsiteY113" fmla="*/ 1780533 h 5745864"/>
              <a:gd name="connsiteX114" fmla="*/ 378069 w 3376246"/>
              <a:gd name="connsiteY114" fmla="*/ 1894833 h 5745864"/>
              <a:gd name="connsiteX115" fmla="*/ 386861 w 3376246"/>
              <a:gd name="connsiteY115" fmla="*/ 2088264 h 5745864"/>
              <a:gd name="connsiteX116" fmla="*/ 395654 w 3376246"/>
              <a:gd name="connsiteY116" fmla="*/ 2149810 h 5745864"/>
              <a:gd name="connsiteX117" fmla="*/ 334108 w 3376246"/>
              <a:gd name="connsiteY117" fmla="*/ 2237733 h 5745864"/>
              <a:gd name="connsiteX118" fmla="*/ 360484 w 3376246"/>
              <a:gd name="connsiteY118" fmla="*/ 2422372 h 5745864"/>
              <a:gd name="connsiteX119" fmla="*/ 263769 w 3376246"/>
              <a:gd name="connsiteY119" fmla="*/ 3213680 h 5745864"/>
              <a:gd name="connsiteX120" fmla="*/ 246184 w 3376246"/>
              <a:gd name="connsiteY120" fmla="*/ 3275226 h 5745864"/>
              <a:gd name="connsiteX121" fmla="*/ 263769 w 3376246"/>
              <a:gd name="connsiteY121" fmla="*/ 3354356 h 5745864"/>
              <a:gd name="connsiteX122" fmla="*/ 184638 w 3376246"/>
              <a:gd name="connsiteY122" fmla="*/ 3978610 h 5745864"/>
              <a:gd name="connsiteX123" fmla="*/ 202223 w 3376246"/>
              <a:gd name="connsiteY123" fmla="*/ 4488564 h 5745864"/>
              <a:gd name="connsiteX124" fmla="*/ 184638 w 3376246"/>
              <a:gd name="connsiteY124" fmla="*/ 4928180 h 5745864"/>
              <a:gd name="connsiteX125" fmla="*/ 105508 w 3376246"/>
              <a:gd name="connsiteY125" fmla="*/ 5244703 h 5745864"/>
              <a:gd name="connsiteX126" fmla="*/ 0 w 3376246"/>
              <a:gd name="connsiteY126" fmla="*/ 5130403 h 5745864"/>
              <a:gd name="connsiteX127" fmla="*/ 79131 w 3376246"/>
              <a:gd name="connsiteY127" fmla="*/ 4761126 h 5745864"/>
              <a:gd name="connsiteX128" fmla="*/ 61546 w 3376246"/>
              <a:gd name="connsiteY128" fmla="*/ 4523733 h 5745864"/>
              <a:gd name="connsiteX129" fmla="*/ 43961 w 3376246"/>
              <a:gd name="connsiteY129" fmla="*/ 4453395 h 5745864"/>
              <a:gd name="connsiteX130" fmla="*/ 96715 w 3376246"/>
              <a:gd name="connsiteY130" fmla="*/ 4391849 h 5745864"/>
              <a:gd name="connsiteX131" fmla="*/ 79131 w 3376246"/>
              <a:gd name="connsiteY131" fmla="*/ 4004987 h 5745864"/>
              <a:gd name="connsiteX132" fmla="*/ 52754 w 3376246"/>
              <a:gd name="connsiteY132" fmla="*/ 3943441 h 5745864"/>
              <a:gd name="connsiteX133" fmla="*/ 114300 w 3376246"/>
              <a:gd name="connsiteY133" fmla="*/ 3820349 h 5745864"/>
              <a:gd name="connsiteX134" fmla="*/ 114300 w 3376246"/>
              <a:gd name="connsiteY134" fmla="*/ 3662087 h 5745864"/>
              <a:gd name="connsiteX135" fmla="*/ 96715 w 3376246"/>
              <a:gd name="connsiteY135" fmla="*/ 3591749 h 5745864"/>
              <a:gd name="connsiteX136" fmla="*/ 140677 w 3376246"/>
              <a:gd name="connsiteY136" fmla="*/ 3538995 h 5745864"/>
              <a:gd name="connsiteX137" fmla="*/ 158261 w 3376246"/>
              <a:gd name="connsiteY137" fmla="*/ 3345564 h 5745864"/>
              <a:gd name="connsiteX138" fmla="*/ 123092 w 3376246"/>
              <a:gd name="connsiteY138" fmla="*/ 3213680 h 5745864"/>
              <a:gd name="connsiteX139" fmla="*/ 158261 w 3376246"/>
              <a:gd name="connsiteY139" fmla="*/ 3134549 h 5745864"/>
              <a:gd name="connsiteX140" fmla="*/ 219808 w 3376246"/>
              <a:gd name="connsiteY140" fmla="*/ 2589426 h 5745864"/>
              <a:gd name="connsiteX141" fmla="*/ 202223 w 3376246"/>
              <a:gd name="connsiteY141" fmla="*/ 2527880 h 5745864"/>
              <a:gd name="connsiteX142" fmla="*/ 272561 w 3376246"/>
              <a:gd name="connsiteY142" fmla="*/ 2184980 h 5745864"/>
              <a:gd name="connsiteX143" fmla="*/ 298938 w 3376246"/>
              <a:gd name="connsiteY143" fmla="*/ 2061887 h 5745864"/>
              <a:gd name="connsiteX144" fmla="*/ 263769 w 3376246"/>
              <a:gd name="connsiteY144" fmla="*/ 1956380 h 5745864"/>
              <a:gd name="connsiteX145" fmla="*/ 325315 w 3376246"/>
              <a:gd name="connsiteY145" fmla="*/ 1815703 h 5745864"/>
              <a:gd name="connsiteX146" fmla="*/ 316523 w 3376246"/>
              <a:gd name="connsiteY146" fmla="*/ 1692610 h 5745864"/>
              <a:gd name="connsiteX147" fmla="*/ 228600 w 3376246"/>
              <a:gd name="connsiteY147" fmla="*/ 1604687 h 5745864"/>
              <a:gd name="connsiteX148" fmla="*/ 211015 w 3376246"/>
              <a:gd name="connsiteY148" fmla="*/ 1516764 h 5745864"/>
              <a:gd name="connsiteX149" fmla="*/ 193431 w 3376246"/>
              <a:gd name="connsiteY149" fmla="*/ 1499180 h 5745864"/>
              <a:gd name="connsiteX150" fmla="*/ 219808 w 3376246"/>
              <a:gd name="connsiteY150" fmla="*/ 1446426 h 5745864"/>
              <a:gd name="connsiteX151" fmla="*/ 246184 w 3376246"/>
              <a:gd name="connsiteY151" fmla="*/ 1437633 h 5745864"/>
              <a:gd name="connsiteX152" fmla="*/ 211015 w 3376246"/>
              <a:gd name="connsiteY152" fmla="*/ 1411256 h 5745864"/>
              <a:gd name="connsiteX153" fmla="*/ 219808 w 3376246"/>
              <a:gd name="connsiteY153" fmla="*/ 1349710 h 5745864"/>
              <a:gd name="connsiteX154" fmla="*/ 237392 w 3376246"/>
              <a:gd name="connsiteY154" fmla="*/ 1305749 h 5745864"/>
              <a:gd name="connsiteX155" fmla="*/ 281354 w 3376246"/>
              <a:gd name="connsiteY155" fmla="*/ 1270580 h 5745864"/>
              <a:gd name="connsiteX156" fmla="*/ 334108 w 3376246"/>
              <a:gd name="connsiteY156" fmla="*/ 1288164 h 5745864"/>
              <a:gd name="connsiteX157" fmla="*/ 342900 w 3376246"/>
              <a:gd name="connsiteY157" fmla="*/ 1191449 h 5745864"/>
              <a:gd name="connsiteX158" fmla="*/ 316523 w 3376246"/>
              <a:gd name="connsiteY158" fmla="*/ 1147487 h 5745864"/>
              <a:gd name="connsiteX159" fmla="*/ 386861 w 3376246"/>
              <a:gd name="connsiteY159" fmla="*/ 804587 h 5745864"/>
              <a:gd name="connsiteX160" fmla="*/ 404446 w 3376246"/>
              <a:gd name="connsiteY160" fmla="*/ 725456 h 5745864"/>
              <a:gd name="connsiteX161" fmla="*/ 395654 w 3376246"/>
              <a:gd name="connsiteY161" fmla="*/ 619949 h 5745864"/>
              <a:gd name="connsiteX162" fmla="*/ 413238 w 3376246"/>
              <a:gd name="connsiteY162" fmla="*/ 417726 h 5745864"/>
              <a:gd name="connsiteX163" fmla="*/ 386861 w 3376246"/>
              <a:gd name="connsiteY163" fmla="*/ 197918 h 5745864"/>
              <a:gd name="connsiteX164" fmla="*/ 422031 w 3376246"/>
              <a:gd name="connsiteY164" fmla="*/ 48449 h 5745864"/>
              <a:gd name="connsiteX165" fmla="*/ 509954 w 3376246"/>
              <a:gd name="connsiteY165" fmla="*/ 66033 h 5745864"/>
              <a:gd name="connsiteX166" fmla="*/ 492369 w 3376246"/>
              <a:gd name="connsiteY166" fmla="*/ 189126 h 5745864"/>
              <a:gd name="connsiteX167" fmla="*/ 527538 w 3376246"/>
              <a:gd name="connsiteY167" fmla="*/ 329803 h 5745864"/>
              <a:gd name="connsiteX168" fmla="*/ 518746 w 3376246"/>
              <a:gd name="connsiteY168" fmla="*/ 417726 h 5745864"/>
              <a:gd name="connsiteX169" fmla="*/ 509954 w 3376246"/>
              <a:gd name="connsiteY169" fmla="*/ 470480 h 5745864"/>
              <a:gd name="connsiteX170" fmla="*/ 465992 w 3376246"/>
              <a:gd name="connsiteY170" fmla="*/ 769418 h 5745864"/>
              <a:gd name="connsiteX171" fmla="*/ 448408 w 3376246"/>
              <a:gd name="connsiteY171" fmla="*/ 1024395 h 5745864"/>
              <a:gd name="connsiteX172" fmla="*/ 404446 w 3376246"/>
              <a:gd name="connsiteY172" fmla="*/ 1244203 h 5745864"/>
              <a:gd name="connsiteX173" fmla="*/ 404446 w 3376246"/>
              <a:gd name="connsiteY173" fmla="*/ 1296956 h 5745864"/>
              <a:gd name="connsiteX174" fmla="*/ 518746 w 3376246"/>
              <a:gd name="connsiteY174" fmla="*/ 1349710 h 5745864"/>
              <a:gd name="connsiteX175" fmla="*/ 571500 w 3376246"/>
              <a:gd name="connsiteY175" fmla="*/ 1428841 h 5745864"/>
              <a:gd name="connsiteX176" fmla="*/ 589084 w 3376246"/>
              <a:gd name="connsiteY176" fmla="*/ 1507972 h 5745864"/>
              <a:gd name="connsiteX177" fmla="*/ 817684 w 3376246"/>
              <a:gd name="connsiteY177" fmla="*/ 1490387 h 5745864"/>
              <a:gd name="connsiteX178" fmla="*/ 817684 w 3376246"/>
              <a:gd name="connsiteY178" fmla="*/ 1490387 h 5745864"/>
              <a:gd name="connsiteX179" fmla="*/ 905608 w 3376246"/>
              <a:gd name="connsiteY179" fmla="*/ 1376087 h 5745864"/>
              <a:gd name="connsiteX180" fmla="*/ 984738 w 3376246"/>
              <a:gd name="connsiteY180" fmla="*/ 1261787 h 5745864"/>
              <a:gd name="connsiteX181" fmla="*/ 958361 w 3376246"/>
              <a:gd name="connsiteY181" fmla="*/ 1094733 h 5745864"/>
              <a:gd name="connsiteX182" fmla="*/ 967154 w 3376246"/>
              <a:gd name="connsiteY182" fmla="*/ 1024395 h 5745864"/>
              <a:gd name="connsiteX183" fmla="*/ 1011115 w 3376246"/>
              <a:gd name="connsiteY183" fmla="*/ 989226 h 5745864"/>
              <a:gd name="connsiteX184" fmla="*/ 844061 w 3376246"/>
              <a:gd name="connsiteY184" fmla="*/ 910095 h 5745864"/>
              <a:gd name="connsiteX185" fmla="*/ 844061 w 3376246"/>
              <a:gd name="connsiteY185" fmla="*/ 910095 h 5745864"/>
              <a:gd name="connsiteX186" fmla="*/ 782515 w 3376246"/>
              <a:gd name="connsiteY186" fmla="*/ 839756 h 5745864"/>
              <a:gd name="connsiteX187" fmla="*/ 747346 w 3376246"/>
              <a:gd name="connsiteY187" fmla="*/ 743041 h 5745864"/>
              <a:gd name="connsiteX188" fmla="*/ 694592 w 3376246"/>
              <a:gd name="connsiteY188" fmla="*/ 584780 h 5745864"/>
              <a:gd name="connsiteX189" fmla="*/ 703384 w 3376246"/>
              <a:gd name="connsiteY189" fmla="*/ 426518 h 5745864"/>
              <a:gd name="connsiteX190" fmla="*/ 756138 w 3376246"/>
              <a:gd name="connsiteY190" fmla="*/ 277049 h 5745864"/>
              <a:gd name="connsiteX191" fmla="*/ 949569 w 3376246"/>
              <a:gd name="connsiteY191" fmla="*/ 127580 h 5745864"/>
              <a:gd name="connsiteX192" fmla="*/ 1019908 w 3376246"/>
              <a:gd name="connsiteY192" fmla="*/ 101203 h 5745864"/>
              <a:gd name="connsiteX0" fmla="*/ 1019908 w 3376246"/>
              <a:gd name="connsiteY0" fmla="*/ 101203 h 5745864"/>
              <a:gd name="connsiteX1" fmla="*/ 1233365 w 3376246"/>
              <a:gd name="connsiteY1" fmla="*/ 91678 h 5745864"/>
              <a:gd name="connsiteX2" fmla="*/ 1283677 w 3376246"/>
              <a:gd name="connsiteY2" fmla="*/ 13280 h 5745864"/>
              <a:gd name="connsiteX3" fmla="*/ 1395534 w 3376246"/>
              <a:gd name="connsiteY3" fmla="*/ 1312 h 5745864"/>
              <a:gd name="connsiteX4" fmla="*/ 1433146 w 3376246"/>
              <a:gd name="connsiteY4" fmla="*/ 48449 h 5745864"/>
              <a:gd name="connsiteX5" fmla="*/ 1521069 w 3376246"/>
              <a:gd name="connsiteY5" fmla="*/ 83618 h 5745864"/>
              <a:gd name="connsiteX6" fmla="*/ 1855177 w 3376246"/>
              <a:gd name="connsiteY6" fmla="*/ 180333 h 5745864"/>
              <a:gd name="connsiteX7" fmla="*/ 2154115 w 3376246"/>
              <a:gd name="connsiteY7" fmla="*/ 303426 h 5745864"/>
              <a:gd name="connsiteX8" fmla="*/ 2321169 w 3376246"/>
              <a:gd name="connsiteY8" fmla="*/ 408933 h 5745864"/>
              <a:gd name="connsiteX9" fmla="*/ 2444261 w 3376246"/>
              <a:gd name="connsiteY9" fmla="*/ 532026 h 5745864"/>
              <a:gd name="connsiteX10" fmla="*/ 2584938 w 3376246"/>
              <a:gd name="connsiteY10" fmla="*/ 716664 h 5745864"/>
              <a:gd name="connsiteX11" fmla="*/ 2699238 w 3376246"/>
              <a:gd name="connsiteY11" fmla="*/ 892510 h 5745864"/>
              <a:gd name="connsiteX12" fmla="*/ 2760784 w 3376246"/>
              <a:gd name="connsiteY12" fmla="*/ 989226 h 5745864"/>
              <a:gd name="connsiteX13" fmla="*/ 2760784 w 3376246"/>
              <a:gd name="connsiteY13" fmla="*/ 998018 h 5745864"/>
              <a:gd name="connsiteX14" fmla="*/ 2857500 w 3376246"/>
              <a:gd name="connsiteY14" fmla="*/ 1261787 h 5745864"/>
              <a:gd name="connsiteX15" fmla="*/ 2910254 w 3376246"/>
              <a:gd name="connsiteY15" fmla="*/ 1507972 h 5745864"/>
              <a:gd name="connsiteX16" fmla="*/ 2910254 w 3376246"/>
              <a:gd name="connsiteY16" fmla="*/ 1604687 h 5745864"/>
              <a:gd name="connsiteX17" fmla="*/ 2863117 w 3376246"/>
              <a:gd name="connsiteY17" fmla="*/ 1659639 h 5745864"/>
              <a:gd name="connsiteX18" fmla="*/ 2831123 w 3376246"/>
              <a:gd name="connsiteY18" fmla="*/ 1569518 h 5745864"/>
              <a:gd name="connsiteX19" fmla="*/ 2795954 w 3376246"/>
              <a:gd name="connsiteY19" fmla="*/ 1578310 h 5745864"/>
              <a:gd name="connsiteX20" fmla="*/ 2778369 w 3376246"/>
              <a:gd name="connsiteY20" fmla="*/ 1675026 h 5745864"/>
              <a:gd name="connsiteX21" fmla="*/ 2795954 w 3376246"/>
              <a:gd name="connsiteY21" fmla="*/ 1727780 h 5745864"/>
              <a:gd name="connsiteX22" fmla="*/ 2901461 w 3376246"/>
              <a:gd name="connsiteY22" fmla="*/ 1938795 h 5745864"/>
              <a:gd name="connsiteX23" fmla="*/ 2963008 w 3376246"/>
              <a:gd name="connsiteY23" fmla="*/ 2149810 h 5745864"/>
              <a:gd name="connsiteX24" fmla="*/ 3015761 w 3376246"/>
              <a:gd name="connsiteY24" fmla="*/ 2554256 h 5745864"/>
              <a:gd name="connsiteX25" fmla="*/ 3033346 w 3376246"/>
              <a:gd name="connsiteY25" fmla="*/ 2809233 h 5745864"/>
              <a:gd name="connsiteX26" fmla="*/ 3015761 w 3376246"/>
              <a:gd name="connsiteY26" fmla="*/ 2897156 h 5745864"/>
              <a:gd name="connsiteX27" fmla="*/ 3033346 w 3376246"/>
              <a:gd name="connsiteY27" fmla="*/ 2985080 h 5745864"/>
              <a:gd name="connsiteX28" fmla="*/ 3042138 w 3376246"/>
              <a:gd name="connsiteY28" fmla="*/ 3213680 h 5745864"/>
              <a:gd name="connsiteX29" fmla="*/ 3050931 w 3376246"/>
              <a:gd name="connsiteY29" fmla="*/ 3380733 h 5745864"/>
              <a:gd name="connsiteX30" fmla="*/ 3024554 w 3376246"/>
              <a:gd name="connsiteY30" fmla="*/ 3556580 h 5745864"/>
              <a:gd name="connsiteX31" fmla="*/ 3006969 w 3376246"/>
              <a:gd name="connsiteY31" fmla="*/ 3855518 h 5745864"/>
              <a:gd name="connsiteX32" fmla="*/ 3050931 w 3376246"/>
              <a:gd name="connsiteY32" fmla="*/ 4031364 h 5745864"/>
              <a:gd name="connsiteX33" fmla="*/ 3182815 w 3376246"/>
              <a:gd name="connsiteY33" fmla="*/ 4268756 h 5745864"/>
              <a:gd name="connsiteX34" fmla="*/ 3068515 w 3376246"/>
              <a:gd name="connsiteY34" fmla="*/ 4172041 h 5745864"/>
              <a:gd name="connsiteX35" fmla="*/ 3147646 w 3376246"/>
              <a:gd name="connsiteY35" fmla="*/ 4453395 h 5745864"/>
              <a:gd name="connsiteX36" fmla="*/ 3200400 w 3376246"/>
              <a:gd name="connsiteY36" fmla="*/ 4769918 h 5745864"/>
              <a:gd name="connsiteX37" fmla="*/ 3217984 w 3376246"/>
              <a:gd name="connsiteY37" fmla="*/ 4972141 h 5745864"/>
              <a:gd name="connsiteX38" fmla="*/ 3226777 w 3376246"/>
              <a:gd name="connsiteY38" fmla="*/ 5130403 h 5745864"/>
              <a:gd name="connsiteX39" fmla="*/ 3279531 w 3376246"/>
              <a:gd name="connsiteY39" fmla="*/ 5394172 h 5745864"/>
              <a:gd name="connsiteX40" fmla="*/ 3376246 w 3376246"/>
              <a:gd name="connsiteY40" fmla="*/ 5578810 h 5745864"/>
              <a:gd name="connsiteX41" fmla="*/ 3349869 w 3376246"/>
              <a:gd name="connsiteY41" fmla="*/ 5710695 h 5745864"/>
              <a:gd name="connsiteX42" fmla="*/ 3200400 w 3376246"/>
              <a:gd name="connsiteY42" fmla="*/ 5737072 h 5745864"/>
              <a:gd name="connsiteX43" fmla="*/ 3077308 w 3376246"/>
              <a:gd name="connsiteY43" fmla="*/ 5710695 h 5745864"/>
              <a:gd name="connsiteX44" fmla="*/ 2963008 w 3376246"/>
              <a:gd name="connsiteY44" fmla="*/ 5701903 h 5745864"/>
              <a:gd name="connsiteX45" fmla="*/ 2910254 w 3376246"/>
              <a:gd name="connsiteY45" fmla="*/ 5745864 h 5745864"/>
              <a:gd name="connsiteX46" fmla="*/ 2813538 w 3376246"/>
              <a:gd name="connsiteY46" fmla="*/ 5666733 h 5745864"/>
              <a:gd name="connsiteX47" fmla="*/ 2813538 w 3376246"/>
              <a:gd name="connsiteY47" fmla="*/ 5613980 h 5745864"/>
              <a:gd name="connsiteX48" fmla="*/ 2804746 w 3376246"/>
              <a:gd name="connsiteY48" fmla="*/ 5605187 h 5745864"/>
              <a:gd name="connsiteX49" fmla="*/ 2927838 w 3376246"/>
              <a:gd name="connsiteY49" fmla="*/ 5561226 h 5745864"/>
              <a:gd name="connsiteX50" fmla="*/ 3042138 w 3376246"/>
              <a:gd name="connsiteY50" fmla="*/ 5402964 h 5745864"/>
              <a:gd name="connsiteX51" fmla="*/ 3015761 w 3376246"/>
              <a:gd name="connsiteY51" fmla="*/ 5121610 h 5745864"/>
              <a:gd name="connsiteX52" fmla="*/ 2919046 w 3376246"/>
              <a:gd name="connsiteY52" fmla="*/ 4893010 h 5745864"/>
              <a:gd name="connsiteX53" fmla="*/ 2813538 w 3376246"/>
              <a:gd name="connsiteY53" fmla="*/ 4602864 h 5745864"/>
              <a:gd name="connsiteX54" fmla="*/ 2751992 w 3376246"/>
              <a:gd name="connsiteY54" fmla="*/ 4444603 h 5745864"/>
              <a:gd name="connsiteX55" fmla="*/ 2734408 w 3376246"/>
              <a:gd name="connsiteY55" fmla="*/ 4339095 h 5745864"/>
              <a:gd name="connsiteX56" fmla="*/ 2690446 w 3376246"/>
              <a:gd name="connsiteY56" fmla="*/ 4391849 h 5745864"/>
              <a:gd name="connsiteX57" fmla="*/ 2690446 w 3376246"/>
              <a:gd name="connsiteY57" fmla="*/ 4427018 h 5745864"/>
              <a:gd name="connsiteX58" fmla="*/ 2628900 w 3376246"/>
              <a:gd name="connsiteY58" fmla="*/ 4286341 h 5745864"/>
              <a:gd name="connsiteX59" fmla="*/ 2602523 w 3376246"/>
              <a:gd name="connsiteY59" fmla="*/ 4286341 h 5745864"/>
              <a:gd name="connsiteX60" fmla="*/ 2576146 w 3376246"/>
              <a:gd name="connsiteY60" fmla="*/ 4409433 h 5745864"/>
              <a:gd name="connsiteX61" fmla="*/ 2549769 w 3376246"/>
              <a:gd name="connsiteY61" fmla="*/ 4479772 h 5745864"/>
              <a:gd name="connsiteX62" fmla="*/ 2409092 w 3376246"/>
              <a:gd name="connsiteY62" fmla="*/ 4470980 h 5745864"/>
              <a:gd name="connsiteX63" fmla="*/ 2400300 w 3376246"/>
              <a:gd name="connsiteY63" fmla="*/ 4268756 h 5745864"/>
              <a:gd name="connsiteX64" fmla="*/ 2347546 w 3376246"/>
              <a:gd name="connsiteY64" fmla="*/ 4339095 h 5745864"/>
              <a:gd name="connsiteX65" fmla="*/ 2347546 w 3376246"/>
              <a:gd name="connsiteY65" fmla="*/ 4488564 h 5745864"/>
              <a:gd name="connsiteX66" fmla="*/ 2286000 w 3376246"/>
              <a:gd name="connsiteY66" fmla="*/ 4462187 h 5745864"/>
              <a:gd name="connsiteX67" fmla="*/ 2268415 w 3376246"/>
              <a:gd name="connsiteY67" fmla="*/ 4400641 h 5745864"/>
              <a:gd name="connsiteX68" fmla="*/ 2206869 w 3376246"/>
              <a:gd name="connsiteY68" fmla="*/ 4778710 h 5745864"/>
              <a:gd name="connsiteX69" fmla="*/ 2145323 w 3376246"/>
              <a:gd name="connsiteY69" fmla="*/ 5200741 h 5745864"/>
              <a:gd name="connsiteX70" fmla="*/ 2127738 w 3376246"/>
              <a:gd name="connsiteY70" fmla="*/ 5446926 h 5745864"/>
              <a:gd name="connsiteX71" fmla="*/ 2162908 w 3376246"/>
              <a:gd name="connsiteY71" fmla="*/ 5482095 h 5745864"/>
              <a:gd name="connsiteX72" fmla="*/ 2189284 w 3376246"/>
              <a:gd name="connsiteY72" fmla="*/ 5631564 h 5745864"/>
              <a:gd name="connsiteX73" fmla="*/ 2118946 w 3376246"/>
              <a:gd name="connsiteY73" fmla="*/ 5719487 h 5745864"/>
              <a:gd name="connsiteX74" fmla="*/ 2004646 w 3376246"/>
              <a:gd name="connsiteY74" fmla="*/ 5701903 h 5745864"/>
              <a:gd name="connsiteX75" fmla="*/ 1705708 w 3376246"/>
              <a:gd name="connsiteY75" fmla="*/ 5622772 h 5745864"/>
              <a:gd name="connsiteX76" fmla="*/ 1608992 w 3376246"/>
              <a:gd name="connsiteY76" fmla="*/ 5631564 h 5745864"/>
              <a:gd name="connsiteX77" fmla="*/ 1503484 w 3376246"/>
              <a:gd name="connsiteY77" fmla="*/ 5561226 h 5745864"/>
              <a:gd name="connsiteX78" fmla="*/ 1477108 w 3376246"/>
              <a:gd name="connsiteY78" fmla="*/ 5499680 h 5745864"/>
              <a:gd name="connsiteX79" fmla="*/ 1441938 w 3376246"/>
              <a:gd name="connsiteY79" fmla="*/ 5534849 h 5745864"/>
              <a:gd name="connsiteX80" fmla="*/ 1406769 w 3376246"/>
              <a:gd name="connsiteY80" fmla="*/ 5446926 h 5745864"/>
              <a:gd name="connsiteX81" fmla="*/ 1441938 w 3376246"/>
              <a:gd name="connsiteY81" fmla="*/ 5376587 h 5745864"/>
              <a:gd name="connsiteX82" fmla="*/ 1644161 w 3376246"/>
              <a:gd name="connsiteY82" fmla="*/ 5323833 h 5745864"/>
              <a:gd name="connsiteX83" fmla="*/ 1679331 w 3376246"/>
              <a:gd name="connsiteY83" fmla="*/ 5341418 h 5745864"/>
              <a:gd name="connsiteX84" fmla="*/ 1758461 w 3376246"/>
              <a:gd name="connsiteY84" fmla="*/ 5332626 h 5745864"/>
              <a:gd name="connsiteX85" fmla="*/ 1872761 w 3376246"/>
              <a:gd name="connsiteY85" fmla="*/ 5332626 h 5745864"/>
              <a:gd name="connsiteX86" fmla="*/ 1890346 w 3376246"/>
              <a:gd name="connsiteY86" fmla="*/ 4963349 h 5745864"/>
              <a:gd name="connsiteX87" fmla="*/ 1846384 w 3376246"/>
              <a:gd name="connsiteY87" fmla="*/ 4567695 h 5745864"/>
              <a:gd name="connsiteX88" fmla="*/ 1846384 w 3376246"/>
              <a:gd name="connsiteY88" fmla="*/ 4479772 h 5745864"/>
              <a:gd name="connsiteX89" fmla="*/ 1802423 w 3376246"/>
              <a:gd name="connsiteY89" fmla="*/ 4383056 h 5745864"/>
              <a:gd name="connsiteX90" fmla="*/ 1714500 w 3376246"/>
              <a:gd name="connsiteY90" fmla="*/ 4655618 h 5745864"/>
              <a:gd name="connsiteX91" fmla="*/ 1688123 w 3376246"/>
              <a:gd name="connsiteY91" fmla="*/ 4585280 h 5745864"/>
              <a:gd name="connsiteX92" fmla="*/ 1380392 w 3376246"/>
              <a:gd name="connsiteY92" fmla="*/ 4506149 h 5745864"/>
              <a:gd name="connsiteX93" fmla="*/ 1441938 w 3376246"/>
              <a:gd name="connsiteY93" fmla="*/ 4145664 h 5745864"/>
              <a:gd name="connsiteX94" fmla="*/ 1503484 w 3376246"/>
              <a:gd name="connsiteY94" fmla="*/ 3688464 h 5745864"/>
              <a:gd name="connsiteX95" fmla="*/ 1538654 w 3376246"/>
              <a:gd name="connsiteY95" fmla="*/ 3116964 h 5745864"/>
              <a:gd name="connsiteX96" fmla="*/ 1573823 w 3376246"/>
              <a:gd name="connsiteY96" fmla="*/ 2650972 h 5745864"/>
              <a:gd name="connsiteX97" fmla="*/ 1573823 w 3376246"/>
              <a:gd name="connsiteY97" fmla="*/ 2510295 h 5745864"/>
              <a:gd name="connsiteX98" fmla="*/ 1538654 w 3376246"/>
              <a:gd name="connsiteY98" fmla="*/ 2316864 h 5745864"/>
              <a:gd name="connsiteX99" fmla="*/ 1556238 w 3376246"/>
              <a:gd name="connsiteY99" fmla="*/ 2228941 h 5745864"/>
              <a:gd name="connsiteX100" fmla="*/ 1652954 w 3376246"/>
              <a:gd name="connsiteY100" fmla="*/ 2316864 h 5745864"/>
              <a:gd name="connsiteX101" fmla="*/ 1714500 w 3376246"/>
              <a:gd name="connsiteY101" fmla="*/ 2114641 h 5745864"/>
              <a:gd name="connsiteX102" fmla="*/ 1740877 w 3376246"/>
              <a:gd name="connsiteY102" fmla="*/ 1973964 h 5745864"/>
              <a:gd name="connsiteX103" fmla="*/ 1591408 w 3376246"/>
              <a:gd name="connsiteY103" fmla="*/ 1894833 h 5745864"/>
              <a:gd name="connsiteX104" fmla="*/ 1512277 w 3376246"/>
              <a:gd name="connsiteY104" fmla="*/ 1868456 h 5745864"/>
              <a:gd name="connsiteX105" fmla="*/ 1354015 w 3376246"/>
              <a:gd name="connsiteY105" fmla="*/ 1701403 h 5745864"/>
              <a:gd name="connsiteX106" fmla="*/ 1292469 w 3376246"/>
              <a:gd name="connsiteY106" fmla="*/ 1886041 h 5745864"/>
              <a:gd name="connsiteX107" fmla="*/ 1230923 w 3376246"/>
              <a:gd name="connsiteY107" fmla="*/ 1798118 h 5745864"/>
              <a:gd name="connsiteX108" fmla="*/ 1239715 w 3376246"/>
              <a:gd name="connsiteY108" fmla="*/ 1666233 h 5745864"/>
              <a:gd name="connsiteX109" fmla="*/ 1125415 w 3376246"/>
              <a:gd name="connsiteY109" fmla="*/ 1745364 h 5745864"/>
              <a:gd name="connsiteX110" fmla="*/ 817684 w 3376246"/>
              <a:gd name="connsiteY110" fmla="*/ 1780533 h 5745864"/>
              <a:gd name="connsiteX111" fmla="*/ 492369 w 3376246"/>
              <a:gd name="connsiteY111" fmla="*/ 1701403 h 5745864"/>
              <a:gd name="connsiteX112" fmla="*/ 422031 w 3376246"/>
              <a:gd name="connsiteY112" fmla="*/ 1718987 h 5745864"/>
              <a:gd name="connsiteX113" fmla="*/ 413238 w 3376246"/>
              <a:gd name="connsiteY113" fmla="*/ 1780533 h 5745864"/>
              <a:gd name="connsiteX114" fmla="*/ 378069 w 3376246"/>
              <a:gd name="connsiteY114" fmla="*/ 1894833 h 5745864"/>
              <a:gd name="connsiteX115" fmla="*/ 386861 w 3376246"/>
              <a:gd name="connsiteY115" fmla="*/ 2088264 h 5745864"/>
              <a:gd name="connsiteX116" fmla="*/ 395654 w 3376246"/>
              <a:gd name="connsiteY116" fmla="*/ 2149810 h 5745864"/>
              <a:gd name="connsiteX117" fmla="*/ 334108 w 3376246"/>
              <a:gd name="connsiteY117" fmla="*/ 2237733 h 5745864"/>
              <a:gd name="connsiteX118" fmla="*/ 360484 w 3376246"/>
              <a:gd name="connsiteY118" fmla="*/ 2422372 h 5745864"/>
              <a:gd name="connsiteX119" fmla="*/ 263769 w 3376246"/>
              <a:gd name="connsiteY119" fmla="*/ 3213680 h 5745864"/>
              <a:gd name="connsiteX120" fmla="*/ 246184 w 3376246"/>
              <a:gd name="connsiteY120" fmla="*/ 3275226 h 5745864"/>
              <a:gd name="connsiteX121" fmla="*/ 263769 w 3376246"/>
              <a:gd name="connsiteY121" fmla="*/ 3354356 h 5745864"/>
              <a:gd name="connsiteX122" fmla="*/ 184638 w 3376246"/>
              <a:gd name="connsiteY122" fmla="*/ 3978610 h 5745864"/>
              <a:gd name="connsiteX123" fmla="*/ 202223 w 3376246"/>
              <a:gd name="connsiteY123" fmla="*/ 4488564 h 5745864"/>
              <a:gd name="connsiteX124" fmla="*/ 184638 w 3376246"/>
              <a:gd name="connsiteY124" fmla="*/ 4928180 h 5745864"/>
              <a:gd name="connsiteX125" fmla="*/ 105508 w 3376246"/>
              <a:gd name="connsiteY125" fmla="*/ 5244703 h 5745864"/>
              <a:gd name="connsiteX126" fmla="*/ 0 w 3376246"/>
              <a:gd name="connsiteY126" fmla="*/ 5130403 h 5745864"/>
              <a:gd name="connsiteX127" fmla="*/ 79131 w 3376246"/>
              <a:gd name="connsiteY127" fmla="*/ 4761126 h 5745864"/>
              <a:gd name="connsiteX128" fmla="*/ 61546 w 3376246"/>
              <a:gd name="connsiteY128" fmla="*/ 4523733 h 5745864"/>
              <a:gd name="connsiteX129" fmla="*/ 43961 w 3376246"/>
              <a:gd name="connsiteY129" fmla="*/ 4453395 h 5745864"/>
              <a:gd name="connsiteX130" fmla="*/ 96715 w 3376246"/>
              <a:gd name="connsiteY130" fmla="*/ 4391849 h 5745864"/>
              <a:gd name="connsiteX131" fmla="*/ 79131 w 3376246"/>
              <a:gd name="connsiteY131" fmla="*/ 4004987 h 5745864"/>
              <a:gd name="connsiteX132" fmla="*/ 52754 w 3376246"/>
              <a:gd name="connsiteY132" fmla="*/ 3943441 h 5745864"/>
              <a:gd name="connsiteX133" fmla="*/ 114300 w 3376246"/>
              <a:gd name="connsiteY133" fmla="*/ 3820349 h 5745864"/>
              <a:gd name="connsiteX134" fmla="*/ 114300 w 3376246"/>
              <a:gd name="connsiteY134" fmla="*/ 3662087 h 5745864"/>
              <a:gd name="connsiteX135" fmla="*/ 96715 w 3376246"/>
              <a:gd name="connsiteY135" fmla="*/ 3591749 h 5745864"/>
              <a:gd name="connsiteX136" fmla="*/ 140677 w 3376246"/>
              <a:gd name="connsiteY136" fmla="*/ 3538995 h 5745864"/>
              <a:gd name="connsiteX137" fmla="*/ 158261 w 3376246"/>
              <a:gd name="connsiteY137" fmla="*/ 3345564 h 5745864"/>
              <a:gd name="connsiteX138" fmla="*/ 123092 w 3376246"/>
              <a:gd name="connsiteY138" fmla="*/ 3213680 h 5745864"/>
              <a:gd name="connsiteX139" fmla="*/ 158261 w 3376246"/>
              <a:gd name="connsiteY139" fmla="*/ 3134549 h 5745864"/>
              <a:gd name="connsiteX140" fmla="*/ 219808 w 3376246"/>
              <a:gd name="connsiteY140" fmla="*/ 2589426 h 5745864"/>
              <a:gd name="connsiteX141" fmla="*/ 202223 w 3376246"/>
              <a:gd name="connsiteY141" fmla="*/ 2527880 h 5745864"/>
              <a:gd name="connsiteX142" fmla="*/ 272561 w 3376246"/>
              <a:gd name="connsiteY142" fmla="*/ 2184980 h 5745864"/>
              <a:gd name="connsiteX143" fmla="*/ 298938 w 3376246"/>
              <a:gd name="connsiteY143" fmla="*/ 2061887 h 5745864"/>
              <a:gd name="connsiteX144" fmla="*/ 263769 w 3376246"/>
              <a:gd name="connsiteY144" fmla="*/ 1956380 h 5745864"/>
              <a:gd name="connsiteX145" fmla="*/ 325315 w 3376246"/>
              <a:gd name="connsiteY145" fmla="*/ 1815703 h 5745864"/>
              <a:gd name="connsiteX146" fmla="*/ 316523 w 3376246"/>
              <a:gd name="connsiteY146" fmla="*/ 1692610 h 5745864"/>
              <a:gd name="connsiteX147" fmla="*/ 228600 w 3376246"/>
              <a:gd name="connsiteY147" fmla="*/ 1604687 h 5745864"/>
              <a:gd name="connsiteX148" fmla="*/ 211015 w 3376246"/>
              <a:gd name="connsiteY148" fmla="*/ 1516764 h 5745864"/>
              <a:gd name="connsiteX149" fmla="*/ 193431 w 3376246"/>
              <a:gd name="connsiteY149" fmla="*/ 1499180 h 5745864"/>
              <a:gd name="connsiteX150" fmla="*/ 219808 w 3376246"/>
              <a:gd name="connsiteY150" fmla="*/ 1446426 h 5745864"/>
              <a:gd name="connsiteX151" fmla="*/ 246184 w 3376246"/>
              <a:gd name="connsiteY151" fmla="*/ 1437633 h 5745864"/>
              <a:gd name="connsiteX152" fmla="*/ 211015 w 3376246"/>
              <a:gd name="connsiteY152" fmla="*/ 1411256 h 5745864"/>
              <a:gd name="connsiteX153" fmla="*/ 219808 w 3376246"/>
              <a:gd name="connsiteY153" fmla="*/ 1349710 h 5745864"/>
              <a:gd name="connsiteX154" fmla="*/ 237392 w 3376246"/>
              <a:gd name="connsiteY154" fmla="*/ 1305749 h 5745864"/>
              <a:gd name="connsiteX155" fmla="*/ 281354 w 3376246"/>
              <a:gd name="connsiteY155" fmla="*/ 1270580 h 5745864"/>
              <a:gd name="connsiteX156" fmla="*/ 334108 w 3376246"/>
              <a:gd name="connsiteY156" fmla="*/ 1288164 h 5745864"/>
              <a:gd name="connsiteX157" fmla="*/ 342900 w 3376246"/>
              <a:gd name="connsiteY157" fmla="*/ 1191449 h 5745864"/>
              <a:gd name="connsiteX158" fmla="*/ 316523 w 3376246"/>
              <a:gd name="connsiteY158" fmla="*/ 1147487 h 5745864"/>
              <a:gd name="connsiteX159" fmla="*/ 386861 w 3376246"/>
              <a:gd name="connsiteY159" fmla="*/ 804587 h 5745864"/>
              <a:gd name="connsiteX160" fmla="*/ 404446 w 3376246"/>
              <a:gd name="connsiteY160" fmla="*/ 725456 h 5745864"/>
              <a:gd name="connsiteX161" fmla="*/ 395654 w 3376246"/>
              <a:gd name="connsiteY161" fmla="*/ 619949 h 5745864"/>
              <a:gd name="connsiteX162" fmla="*/ 413238 w 3376246"/>
              <a:gd name="connsiteY162" fmla="*/ 417726 h 5745864"/>
              <a:gd name="connsiteX163" fmla="*/ 386861 w 3376246"/>
              <a:gd name="connsiteY163" fmla="*/ 197918 h 5745864"/>
              <a:gd name="connsiteX164" fmla="*/ 422031 w 3376246"/>
              <a:gd name="connsiteY164" fmla="*/ 48449 h 5745864"/>
              <a:gd name="connsiteX165" fmla="*/ 509954 w 3376246"/>
              <a:gd name="connsiteY165" fmla="*/ 66033 h 5745864"/>
              <a:gd name="connsiteX166" fmla="*/ 492369 w 3376246"/>
              <a:gd name="connsiteY166" fmla="*/ 189126 h 5745864"/>
              <a:gd name="connsiteX167" fmla="*/ 527538 w 3376246"/>
              <a:gd name="connsiteY167" fmla="*/ 329803 h 5745864"/>
              <a:gd name="connsiteX168" fmla="*/ 518746 w 3376246"/>
              <a:gd name="connsiteY168" fmla="*/ 417726 h 5745864"/>
              <a:gd name="connsiteX169" fmla="*/ 509954 w 3376246"/>
              <a:gd name="connsiteY169" fmla="*/ 470480 h 5745864"/>
              <a:gd name="connsiteX170" fmla="*/ 465992 w 3376246"/>
              <a:gd name="connsiteY170" fmla="*/ 769418 h 5745864"/>
              <a:gd name="connsiteX171" fmla="*/ 448408 w 3376246"/>
              <a:gd name="connsiteY171" fmla="*/ 1024395 h 5745864"/>
              <a:gd name="connsiteX172" fmla="*/ 404446 w 3376246"/>
              <a:gd name="connsiteY172" fmla="*/ 1244203 h 5745864"/>
              <a:gd name="connsiteX173" fmla="*/ 404446 w 3376246"/>
              <a:gd name="connsiteY173" fmla="*/ 1296956 h 5745864"/>
              <a:gd name="connsiteX174" fmla="*/ 518746 w 3376246"/>
              <a:gd name="connsiteY174" fmla="*/ 1349710 h 5745864"/>
              <a:gd name="connsiteX175" fmla="*/ 571500 w 3376246"/>
              <a:gd name="connsiteY175" fmla="*/ 1428841 h 5745864"/>
              <a:gd name="connsiteX176" fmla="*/ 589084 w 3376246"/>
              <a:gd name="connsiteY176" fmla="*/ 1507972 h 5745864"/>
              <a:gd name="connsiteX177" fmla="*/ 817684 w 3376246"/>
              <a:gd name="connsiteY177" fmla="*/ 1490387 h 5745864"/>
              <a:gd name="connsiteX178" fmla="*/ 817684 w 3376246"/>
              <a:gd name="connsiteY178" fmla="*/ 1490387 h 5745864"/>
              <a:gd name="connsiteX179" fmla="*/ 905608 w 3376246"/>
              <a:gd name="connsiteY179" fmla="*/ 1376087 h 5745864"/>
              <a:gd name="connsiteX180" fmla="*/ 984738 w 3376246"/>
              <a:gd name="connsiteY180" fmla="*/ 1261787 h 5745864"/>
              <a:gd name="connsiteX181" fmla="*/ 958361 w 3376246"/>
              <a:gd name="connsiteY181" fmla="*/ 1094733 h 5745864"/>
              <a:gd name="connsiteX182" fmla="*/ 967154 w 3376246"/>
              <a:gd name="connsiteY182" fmla="*/ 1024395 h 5745864"/>
              <a:gd name="connsiteX183" fmla="*/ 1011115 w 3376246"/>
              <a:gd name="connsiteY183" fmla="*/ 989226 h 5745864"/>
              <a:gd name="connsiteX184" fmla="*/ 844061 w 3376246"/>
              <a:gd name="connsiteY184" fmla="*/ 910095 h 5745864"/>
              <a:gd name="connsiteX185" fmla="*/ 844061 w 3376246"/>
              <a:gd name="connsiteY185" fmla="*/ 910095 h 5745864"/>
              <a:gd name="connsiteX186" fmla="*/ 782515 w 3376246"/>
              <a:gd name="connsiteY186" fmla="*/ 839756 h 5745864"/>
              <a:gd name="connsiteX187" fmla="*/ 747346 w 3376246"/>
              <a:gd name="connsiteY187" fmla="*/ 743041 h 5745864"/>
              <a:gd name="connsiteX188" fmla="*/ 694592 w 3376246"/>
              <a:gd name="connsiteY188" fmla="*/ 584780 h 5745864"/>
              <a:gd name="connsiteX189" fmla="*/ 703384 w 3376246"/>
              <a:gd name="connsiteY189" fmla="*/ 426518 h 5745864"/>
              <a:gd name="connsiteX190" fmla="*/ 756138 w 3376246"/>
              <a:gd name="connsiteY190" fmla="*/ 277049 h 5745864"/>
              <a:gd name="connsiteX191" fmla="*/ 949569 w 3376246"/>
              <a:gd name="connsiteY191" fmla="*/ 127580 h 5745864"/>
              <a:gd name="connsiteX192" fmla="*/ 1019908 w 3376246"/>
              <a:gd name="connsiteY192" fmla="*/ 101203 h 5745864"/>
              <a:gd name="connsiteX0" fmla="*/ 1019908 w 3376246"/>
              <a:gd name="connsiteY0" fmla="*/ 101203 h 5745864"/>
              <a:gd name="connsiteX1" fmla="*/ 1233365 w 3376246"/>
              <a:gd name="connsiteY1" fmla="*/ 91678 h 5745864"/>
              <a:gd name="connsiteX2" fmla="*/ 1283677 w 3376246"/>
              <a:gd name="connsiteY2" fmla="*/ 13280 h 5745864"/>
              <a:gd name="connsiteX3" fmla="*/ 1395534 w 3376246"/>
              <a:gd name="connsiteY3" fmla="*/ 1312 h 5745864"/>
              <a:gd name="connsiteX4" fmla="*/ 1433146 w 3376246"/>
              <a:gd name="connsiteY4" fmla="*/ 48449 h 5745864"/>
              <a:gd name="connsiteX5" fmla="*/ 1521069 w 3376246"/>
              <a:gd name="connsiteY5" fmla="*/ 83618 h 5745864"/>
              <a:gd name="connsiteX6" fmla="*/ 1855177 w 3376246"/>
              <a:gd name="connsiteY6" fmla="*/ 180333 h 5745864"/>
              <a:gd name="connsiteX7" fmla="*/ 2154115 w 3376246"/>
              <a:gd name="connsiteY7" fmla="*/ 303426 h 5745864"/>
              <a:gd name="connsiteX8" fmla="*/ 2321169 w 3376246"/>
              <a:gd name="connsiteY8" fmla="*/ 408933 h 5745864"/>
              <a:gd name="connsiteX9" fmla="*/ 2444261 w 3376246"/>
              <a:gd name="connsiteY9" fmla="*/ 532026 h 5745864"/>
              <a:gd name="connsiteX10" fmla="*/ 2584938 w 3376246"/>
              <a:gd name="connsiteY10" fmla="*/ 716664 h 5745864"/>
              <a:gd name="connsiteX11" fmla="*/ 2699238 w 3376246"/>
              <a:gd name="connsiteY11" fmla="*/ 892510 h 5745864"/>
              <a:gd name="connsiteX12" fmla="*/ 2760784 w 3376246"/>
              <a:gd name="connsiteY12" fmla="*/ 989226 h 5745864"/>
              <a:gd name="connsiteX13" fmla="*/ 2760784 w 3376246"/>
              <a:gd name="connsiteY13" fmla="*/ 998018 h 5745864"/>
              <a:gd name="connsiteX14" fmla="*/ 2857500 w 3376246"/>
              <a:gd name="connsiteY14" fmla="*/ 1261787 h 5745864"/>
              <a:gd name="connsiteX15" fmla="*/ 2910254 w 3376246"/>
              <a:gd name="connsiteY15" fmla="*/ 1507972 h 5745864"/>
              <a:gd name="connsiteX16" fmla="*/ 2910254 w 3376246"/>
              <a:gd name="connsiteY16" fmla="*/ 1604687 h 5745864"/>
              <a:gd name="connsiteX17" fmla="*/ 2863117 w 3376246"/>
              <a:gd name="connsiteY17" fmla="*/ 1659639 h 5745864"/>
              <a:gd name="connsiteX18" fmla="*/ 2831123 w 3376246"/>
              <a:gd name="connsiteY18" fmla="*/ 1569518 h 5745864"/>
              <a:gd name="connsiteX19" fmla="*/ 2805479 w 3376246"/>
              <a:gd name="connsiteY19" fmla="*/ 1581485 h 5745864"/>
              <a:gd name="connsiteX20" fmla="*/ 2778369 w 3376246"/>
              <a:gd name="connsiteY20" fmla="*/ 1675026 h 5745864"/>
              <a:gd name="connsiteX21" fmla="*/ 2795954 w 3376246"/>
              <a:gd name="connsiteY21" fmla="*/ 1727780 h 5745864"/>
              <a:gd name="connsiteX22" fmla="*/ 2901461 w 3376246"/>
              <a:gd name="connsiteY22" fmla="*/ 1938795 h 5745864"/>
              <a:gd name="connsiteX23" fmla="*/ 2963008 w 3376246"/>
              <a:gd name="connsiteY23" fmla="*/ 2149810 h 5745864"/>
              <a:gd name="connsiteX24" fmla="*/ 3015761 w 3376246"/>
              <a:gd name="connsiteY24" fmla="*/ 2554256 h 5745864"/>
              <a:gd name="connsiteX25" fmla="*/ 3033346 w 3376246"/>
              <a:gd name="connsiteY25" fmla="*/ 2809233 h 5745864"/>
              <a:gd name="connsiteX26" fmla="*/ 3015761 w 3376246"/>
              <a:gd name="connsiteY26" fmla="*/ 2897156 h 5745864"/>
              <a:gd name="connsiteX27" fmla="*/ 3033346 w 3376246"/>
              <a:gd name="connsiteY27" fmla="*/ 2985080 h 5745864"/>
              <a:gd name="connsiteX28" fmla="*/ 3042138 w 3376246"/>
              <a:gd name="connsiteY28" fmla="*/ 3213680 h 5745864"/>
              <a:gd name="connsiteX29" fmla="*/ 3050931 w 3376246"/>
              <a:gd name="connsiteY29" fmla="*/ 3380733 h 5745864"/>
              <a:gd name="connsiteX30" fmla="*/ 3024554 w 3376246"/>
              <a:gd name="connsiteY30" fmla="*/ 3556580 h 5745864"/>
              <a:gd name="connsiteX31" fmla="*/ 3006969 w 3376246"/>
              <a:gd name="connsiteY31" fmla="*/ 3855518 h 5745864"/>
              <a:gd name="connsiteX32" fmla="*/ 3050931 w 3376246"/>
              <a:gd name="connsiteY32" fmla="*/ 4031364 h 5745864"/>
              <a:gd name="connsiteX33" fmla="*/ 3182815 w 3376246"/>
              <a:gd name="connsiteY33" fmla="*/ 4268756 h 5745864"/>
              <a:gd name="connsiteX34" fmla="*/ 3068515 w 3376246"/>
              <a:gd name="connsiteY34" fmla="*/ 4172041 h 5745864"/>
              <a:gd name="connsiteX35" fmla="*/ 3147646 w 3376246"/>
              <a:gd name="connsiteY35" fmla="*/ 4453395 h 5745864"/>
              <a:gd name="connsiteX36" fmla="*/ 3200400 w 3376246"/>
              <a:gd name="connsiteY36" fmla="*/ 4769918 h 5745864"/>
              <a:gd name="connsiteX37" fmla="*/ 3217984 w 3376246"/>
              <a:gd name="connsiteY37" fmla="*/ 4972141 h 5745864"/>
              <a:gd name="connsiteX38" fmla="*/ 3226777 w 3376246"/>
              <a:gd name="connsiteY38" fmla="*/ 5130403 h 5745864"/>
              <a:gd name="connsiteX39" fmla="*/ 3279531 w 3376246"/>
              <a:gd name="connsiteY39" fmla="*/ 5394172 h 5745864"/>
              <a:gd name="connsiteX40" fmla="*/ 3376246 w 3376246"/>
              <a:gd name="connsiteY40" fmla="*/ 5578810 h 5745864"/>
              <a:gd name="connsiteX41" fmla="*/ 3349869 w 3376246"/>
              <a:gd name="connsiteY41" fmla="*/ 5710695 h 5745864"/>
              <a:gd name="connsiteX42" fmla="*/ 3200400 w 3376246"/>
              <a:gd name="connsiteY42" fmla="*/ 5737072 h 5745864"/>
              <a:gd name="connsiteX43" fmla="*/ 3077308 w 3376246"/>
              <a:gd name="connsiteY43" fmla="*/ 5710695 h 5745864"/>
              <a:gd name="connsiteX44" fmla="*/ 2963008 w 3376246"/>
              <a:gd name="connsiteY44" fmla="*/ 5701903 h 5745864"/>
              <a:gd name="connsiteX45" fmla="*/ 2910254 w 3376246"/>
              <a:gd name="connsiteY45" fmla="*/ 5745864 h 5745864"/>
              <a:gd name="connsiteX46" fmla="*/ 2813538 w 3376246"/>
              <a:gd name="connsiteY46" fmla="*/ 5666733 h 5745864"/>
              <a:gd name="connsiteX47" fmla="*/ 2813538 w 3376246"/>
              <a:gd name="connsiteY47" fmla="*/ 5613980 h 5745864"/>
              <a:gd name="connsiteX48" fmla="*/ 2804746 w 3376246"/>
              <a:gd name="connsiteY48" fmla="*/ 5605187 h 5745864"/>
              <a:gd name="connsiteX49" fmla="*/ 2927838 w 3376246"/>
              <a:gd name="connsiteY49" fmla="*/ 5561226 h 5745864"/>
              <a:gd name="connsiteX50" fmla="*/ 3042138 w 3376246"/>
              <a:gd name="connsiteY50" fmla="*/ 5402964 h 5745864"/>
              <a:gd name="connsiteX51" fmla="*/ 3015761 w 3376246"/>
              <a:gd name="connsiteY51" fmla="*/ 5121610 h 5745864"/>
              <a:gd name="connsiteX52" fmla="*/ 2919046 w 3376246"/>
              <a:gd name="connsiteY52" fmla="*/ 4893010 h 5745864"/>
              <a:gd name="connsiteX53" fmla="*/ 2813538 w 3376246"/>
              <a:gd name="connsiteY53" fmla="*/ 4602864 h 5745864"/>
              <a:gd name="connsiteX54" fmla="*/ 2751992 w 3376246"/>
              <a:gd name="connsiteY54" fmla="*/ 4444603 h 5745864"/>
              <a:gd name="connsiteX55" fmla="*/ 2734408 w 3376246"/>
              <a:gd name="connsiteY55" fmla="*/ 4339095 h 5745864"/>
              <a:gd name="connsiteX56" fmla="*/ 2690446 w 3376246"/>
              <a:gd name="connsiteY56" fmla="*/ 4391849 h 5745864"/>
              <a:gd name="connsiteX57" fmla="*/ 2690446 w 3376246"/>
              <a:gd name="connsiteY57" fmla="*/ 4427018 h 5745864"/>
              <a:gd name="connsiteX58" fmla="*/ 2628900 w 3376246"/>
              <a:gd name="connsiteY58" fmla="*/ 4286341 h 5745864"/>
              <a:gd name="connsiteX59" fmla="*/ 2602523 w 3376246"/>
              <a:gd name="connsiteY59" fmla="*/ 4286341 h 5745864"/>
              <a:gd name="connsiteX60" fmla="*/ 2576146 w 3376246"/>
              <a:gd name="connsiteY60" fmla="*/ 4409433 h 5745864"/>
              <a:gd name="connsiteX61" fmla="*/ 2549769 w 3376246"/>
              <a:gd name="connsiteY61" fmla="*/ 4479772 h 5745864"/>
              <a:gd name="connsiteX62" fmla="*/ 2409092 w 3376246"/>
              <a:gd name="connsiteY62" fmla="*/ 4470980 h 5745864"/>
              <a:gd name="connsiteX63" fmla="*/ 2400300 w 3376246"/>
              <a:gd name="connsiteY63" fmla="*/ 4268756 h 5745864"/>
              <a:gd name="connsiteX64" fmla="*/ 2347546 w 3376246"/>
              <a:gd name="connsiteY64" fmla="*/ 4339095 h 5745864"/>
              <a:gd name="connsiteX65" fmla="*/ 2347546 w 3376246"/>
              <a:gd name="connsiteY65" fmla="*/ 4488564 h 5745864"/>
              <a:gd name="connsiteX66" fmla="*/ 2286000 w 3376246"/>
              <a:gd name="connsiteY66" fmla="*/ 4462187 h 5745864"/>
              <a:gd name="connsiteX67" fmla="*/ 2268415 w 3376246"/>
              <a:gd name="connsiteY67" fmla="*/ 4400641 h 5745864"/>
              <a:gd name="connsiteX68" fmla="*/ 2206869 w 3376246"/>
              <a:gd name="connsiteY68" fmla="*/ 4778710 h 5745864"/>
              <a:gd name="connsiteX69" fmla="*/ 2145323 w 3376246"/>
              <a:gd name="connsiteY69" fmla="*/ 5200741 h 5745864"/>
              <a:gd name="connsiteX70" fmla="*/ 2127738 w 3376246"/>
              <a:gd name="connsiteY70" fmla="*/ 5446926 h 5745864"/>
              <a:gd name="connsiteX71" fmla="*/ 2162908 w 3376246"/>
              <a:gd name="connsiteY71" fmla="*/ 5482095 h 5745864"/>
              <a:gd name="connsiteX72" fmla="*/ 2189284 w 3376246"/>
              <a:gd name="connsiteY72" fmla="*/ 5631564 h 5745864"/>
              <a:gd name="connsiteX73" fmla="*/ 2118946 w 3376246"/>
              <a:gd name="connsiteY73" fmla="*/ 5719487 h 5745864"/>
              <a:gd name="connsiteX74" fmla="*/ 2004646 w 3376246"/>
              <a:gd name="connsiteY74" fmla="*/ 5701903 h 5745864"/>
              <a:gd name="connsiteX75" fmla="*/ 1705708 w 3376246"/>
              <a:gd name="connsiteY75" fmla="*/ 5622772 h 5745864"/>
              <a:gd name="connsiteX76" fmla="*/ 1608992 w 3376246"/>
              <a:gd name="connsiteY76" fmla="*/ 5631564 h 5745864"/>
              <a:gd name="connsiteX77" fmla="*/ 1503484 w 3376246"/>
              <a:gd name="connsiteY77" fmla="*/ 5561226 h 5745864"/>
              <a:gd name="connsiteX78" fmla="*/ 1477108 w 3376246"/>
              <a:gd name="connsiteY78" fmla="*/ 5499680 h 5745864"/>
              <a:gd name="connsiteX79" fmla="*/ 1441938 w 3376246"/>
              <a:gd name="connsiteY79" fmla="*/ 5534849 h 5745864"/>
              <a:gd name="connsiteX80" fmla="*/ 1406769 w 3376246"/>
              <a:gd name="connsiteY80" fmla="*/ 5446926 h 5745864"/>
              <a:gd name="connsiteX81" fmla="*/ 1441938 w 3376246"/>
              <a:gd name="connsiteY81" fmla="*/ 5376587 h 5745864"/>
              <a:gd name="connsiteX82" fmla="*/ 1644161 w 3376246"/>
              <a:gd name="connsiteY82" fmla="*/ 5323833 h 5745864"/>
              <a:gd name="connsiteX83" fmla="*/ 1679331 w 3376246"/>
              <a:gd name="connsiteY83" fmla="*/ 5341418 h 5745864"/>
              <a:gd name="connsiteX84" fmla="*/ 1758461 w 3376246"/>
              <a:gd name="connsiteY84" fmla="*/ 5332626 h 5745864"/>
              <a:gd name="connsiteX85" fmla="*/ 1872761 w 3376246"/>
              <a:gd name="connsiteY85" fmla="*/ 5332626 h 5745864"/>
              <a:gd name="connsiteX86" fmla="*/ 1890346 w 3376246"/>
              <a:gd name="connsiteY86" fmla="*/ 4963349 h 5745864"/>
              <a:gd name="connsiteX87" fmla="*/ 1846384 w 3376246"/>
              <a:gd name="connsiteY87" fmla="*/ 4567695 h 5745864"/>
              <a:gd name="connsiteX88" fmla="*/ 1846384 w 3376246"/>
              <a:gd name="connsiteY88" fmla="*/ 4479772 h 5745864"/>
              <a:gd name="connsiteX89" fmla="*/ 1802423 w 3376246"/>
              <a:gd name="connsiteY89" fmla="*/ 4383056 h 5745864"/>
              <a:gd name="connsiteX90" fmla="*/ 1714500 w 3376246"/>
              <a:gd name="connsiteY90" fmla="*/ 4655618 h 5745864"/>
              <a:gd name="connsiteX91" fmla="*/ 1688123 w 3376246"/>
              <a:gd name="connsiteY91" fmla="*/ 4585280 h 5745864"/>
              <a:gd name="connsiteX92" fmla="*/ 1380392 w 3376246"/>
              <a:gd name="connsiteY92" fmla="*/ 4506149 h 5745864"/>
              <a:gd name="connsiteX93" fmla="*/ 1441938 w 3376246"/>
              <a:gd name="connsiteY93" fmla="*/ 4145664 h 5745864"/>
              <a:gd name="connsiteX94" fmla="*/ 1503484 w 3376246"/>
              <a:gd name="connsiteY94" fmla="*/ 3688464 h 5745864"/>
              <a:gd name="connsiteX95" fmla="*/ 1538654 w 3376246"/>
              <a:gd name="connsiteY95" fmla="*/ 3116964 h 5745864"/>
              <a:gd name="connsiteX96" fmla="*/ 1573823 w 3376246"/>
              <a:gd name="connsiteY96" fmla="*/ 2650972 h 5745864"/>
              <a:gd name="connsiteX97" fmla="*/ 1573823 w 3376246"/>
              <a:gd name="connsiteY97" fmla="*/ 2510295 h 5745864"/>
              <a:gd name="connsiteX98" fmla="*/ 1538654 w 3376246"/>
              <a:gd name="connsiteY98" fmla="*/ 2316864 h 5745864"/>
              <a:gd name="connsiteX99" fmla="*/ 1556238 w 3376246"/>
              <a:gd name="connsiteY99" fmla="*/ 2228941 h 5745864"/>
              <a:gd name="connsiteX100" fmla="*/ 1652954 w 3376246"/>
              <a:gd name="connsiteY100" fmla="*/ 2316864 h 5745864"/>
              <a:gd name="connsiteX101" fmla="*/ 1714500 w 3376246"/>
              <a:gd name="connsiteY101" fmla="*/ 2114641 h 5745864"/>
              <a:gd name="connsiteX102" fmla="*/ 1740877 w 3376246"/>
              <a:gd name="connsiteY102" fmla="*/ 1973964 h 5745864"/>
              <a:gd name="connsiteX103" fmla="*/ 1591408 w 3376246"/>
              <a:gd name="connsiteY103" fmla="*/ 1894833 h 5745864"/>
              <a:gd name="connsiteX104" fmla="*/ 1512277 w 3376246"/>
              <a:gd name="connsiteY104" fmla="*/ 1868456 h 5745864"/>
              <a:gd name="connsiteX105" fmla="*/ 1354015 w 3376246"/>
              <a:gd name="connsiteY105" fmla="*/ 1701403 h 5745864"/>
              <a:gd name="connsiteX106" fmla="*/ 1292469 w 3376246"/>
              <a:gd name="connsiteY106" fmla="*/ 1886041 h 5745864"/>
              <a:gd name="connsiteX107" fmla="*/ 1230923 w 3376246"/>
              <a:gd name="connsiteY107" fmla="*/ 1798118 h 5745864"/>
              <a:gd name="connsiteX108" fmla="*/ 1239715 w 3376246"/>
              <a:gd name="connsiteY108" fmla="*/ 1666233 h 5745864"/>
              <a:gd name="connsiteX109" fmla="*/ 1125415 w 3376246"/>
              <a:gd name="connsiteY109" fmla="*/ 1745364 h 5745864"/>
              <a:gd name="connsiteX110" fmla="*/ 817684 w 3376246"/>
              <a:gd name="connsiteY110" fmla="*/ 1780533 h 5745864"/>
              <a:gd name="connsiteX111" fmla="*/ 492369 w 3376246"/>
              <a:gd name="connsiteY111" fmla="*/ 1701403 h 5745864"/>
              <a:gd name="connsiteX112" fmla="*/ 422031 w 3376246"/>
              <a:gd name="connsiteY112" fmla="*/ 1718987 h 5745864"/>
              <a:gd name="connsiteX113" fmla="*/ 413238 w 3376246"/>
              <a:gd name="connsiteY113" fmla="*/ 1780533 h 5745864"/>
              <a:gd name="connsiteX114" fmla="*/ 378069 w 3376246"/>
              <a:gd name="connsiteY114" fmla="*/ 1894833 h 5745864"/>
              <a:gd name="connsiteX115" fmla="*/ 386861 w 3376246"/>
              <a:gd name="connsiteY115" fmla="*/ 2088264 h 5745864"/>
              <a:gd name="connsiteX116" fmla="*/ 395654 w 3376246"/>
              <a:gd name="connsiteY116" fmla="*/ 2149810 h 5745864"/>
              <a:gd name="connsiteX117" fmla="*/ 334108 w 3376246"/>
              <a:gd name="connsiteY117" fmla="*/ 2237733 h 5745864"/>
              <a:gd name="connsiteX118" fmla="*/ 360484 w 3376246"/>
              <a:gd name="connsiteY118" fmla="*/ 2422372 h 5745864"/>
              <a:gd name="connsiteX119" fmla="*/ 263769 w 3376246"/>
              <a:gd name="connsiteY119" fmla="*/ 3213680 h 5745864"/>
              <a:gd name="connsiteX120" fmla="*/ 246184 w 3376246"/>
              <a:gd name="connsiteY120" fmla="*/ 3275226 h 5745864"/>
              <a:gd name="connsiteX121" fmla="*/ 263769 w 3376246"/>
              <a:gd name="connsiteY121" fmla="*/ 3354356 h 5745864"/>
              <a:gd name="connsiteX122" fmla="*/ 184638 w 3376246"/>
              <a:gd name="connsiteY122" fmla="*/ 3978610 h 5745864"/>
              <a:gd name="connsiteX123" fmla="*/ 202223 w 3376246"/>
              <a:gd name="connsiteY123" fmla="*/ 4488564 h 5745864"/>
              <a:gd name="connsiteX124" fmla="*/ 184638 w 3376246"/>
              <a:gd name="connsiteY124" fmla="*/ 4928180 h 5745864"/>
              <a:gd name="connsiteX125" fmla="*/ 105508 w 3376246"/>
              <a:gd name="connsiteY125" fmla="*/ 5244703 h 5745864"/>
              <a:gd name="connsiteX126" fmla="*/ 0 w 3376246"/>
              <a:gd name="connsiteY126" fmla="*/ 5130403 h 5745864"/>
              <a:gd name="connsiteX127" fmla="*/ 79131 w 3376246"/>
              <a:gd name="connsiteY127" fmla="*/ 4761126 h 5745864"/>
              <a:gd name="connsiteX128" fmla="*/ 61546 w 3376246"/>
              <a:gd name="connsiteY128" fmla="*/ 4523733 h 5745864"/>
              <a:gd name="connsiteX129" fmla="*/ 43961 w 3376246"/>
              <a:gd name="connsiteY129" fmla="*/ 4453395 h 5745864"/>
              <a:gd name="connsiteX130" fmla="*/ 96715 w 3376246"/>
              <a:gd name="connsiteY130" fmla="*/ 4391849 h 5745864"/>
              <a:gd name="connsiteX131" fmla="*/ 79131 w 3376246"/>
              <a:gd name="connsiteY131" fmla="*/ 4004987 h 5745864"/>
              <a:gd name="connsiteX132" fmla="*/ 52754 w 3376246"/>
              <a:gd name="connsiteY132" fmla="*/ 3943441 h 5745864"/>
              <a:gd name="connsiteX133" fmla="*/ 114300 w 3376246"/>
              <a:gd name="connsiteY133" fmla="*/ 3820349 h 5745864"/>
              <a:gd name="connsiteX134" fmla="*/ 114300 w 3376246"/>
              <a:gd name="connsiteY134" fmla="*/ 3662087 h 5745864"/>
              <a:gd name="connsiteX135" fmla="*/ 96715 w 3376246"/>
              <a:gd name="connsiteY135" fmla="*/ 3591749 h 5745864"/>
              <a:gd name="connsiteX136" fmla="*/ 140677 w 3376246"/>
              <a:gd name="connsiteY136" fmla="*/ 3538995 h 5745864"/>
              <a:gd name="connsiteX137" fmla="*/ 158261 w 3376246"/>
              <a:gd name="connsiteY137" fmla="*/ 3345564 h 5745864"/>
              <a:gd name="connsiteX138" fmla="*/ 123092 w 3376246"/>
              <a:gd name="connsiteY138" fmla="*/ 3213680 h 5745864"/>
              <a:gd name="connsiteX139" fmla="*/ 158261 w 3376246"/>
              <a:gd name="connsiteY139" fmla="*/ 3134549 h 5745864"/>
              <a:gd name="connsiteX140" fmla="*/ 219808 w 3376246"/>
              <a:gd name="connsiteY140" fmla="*/ 2589426 h 5745864"/>
              <a:gd name="connsiteX141" fmla="*/ 202223 w 3376246"/>
              <a:gd name="connsiteY141" fmla="*/ 2527880 h 5745864"/>
              <a:gd name="connsiteX142" fmla="*/ 272561 w 3376246"/>
              <a:gd name="connsiteY142" fmla="*/ 2184980 h 5745864"/>
              <a:gd name="connsiteX143" fmla="*/ 298938 w 3376246"/>
              <a:gd name="connsiteY143" fmla="*/ 2061887 h 5745864"/>
              <a:gd name="connsiteX144" fmla="*/ 263769 w 3376246"/>
              <a:gd name="connsiteY144" fmla="*/ 1956380 h 5745864"/>
              <a:gd name="connsiteX145" fmla="*/ 325315 w 3376246"/>
              <a:gd name="connsiteY145" fmla="*/ 1815703 h 5745864"/>
              <a:gd name="connsiteX146" fmla="*/ 316523 w 3376246"/>
              <a:gd name="connsiteY146" fmla="*/ 1692610 h 5745864"/>
              <a:gd name="connsiteX147" fmla="*/ 228600 w 3376246"/>
              <a:gd name="connsiteY147" fmla="*/ 1604687 h 5745864"/>
              <a:gd name="connsiteX148" fmla="*/ 211015 w 3376246"/>
              <a:gd name="connsiteY148" fmla="*/ 1516764 h 5745864"/>
              <a:gd name="connsiteX149" fmla="*/ 193431 w 3376246"/>
              <a:gd name="connsiteY149" fmla="*/ 1499180 h 5745864"/>
              <a:gd name="connsiteX150" fmla="*/ 219808 w 3376246"/>
              <a:gd name="connsiteY150" fmla="*/ 1446426 h 5745864"/>
              <a:gd name="connsiteX151" fmla="*/ 246184 w 3376246"/>
              <a:gd name="connsiteY151" fmla="*/ 1437633 h 5745864"/>
              <a:gd name="connsiteX152" fmla="*/ 211015 w 3376246"/>
              <a:gd name="connsiteY152" fmla="*/ 1411256 h 5745864"/>
              <a:gd name="connsiteX153" fmla="*/ 219808 w 3376246"/>
              <a:gd name="connsiteY153" fmla="*/ 1349710 h 5745864"/>
              <a:gd name="connsiteX154" fmla="*/ 237392 w 3376246"/>
              <a:gd name="connsiteY154" fmla="*/ 1305749 h 5745864"/>
              <a:gd name="connsiteX155" fmla="*/ 281354 w 3376246"/>
              <a:gd name="connsiteY155" fmla="*/ 1270580 h 5745864"/>
              <a:gd name="connsiteX156" fmla="*/ 334108 w 3376246"/>
              <a:gd name="connsiteY156" fmla="*/ 1288164 h 5745864"/>
              <a:gd name="connsiteX157" fmla="*/ 342900 w 3376246"/>
              <a:gd name="connsiteY157" fmla="*/ 1191449 h 5745864"/>
              <a:gd name="connsiteX158" fmla="*/ 316523 w 3376246"/>
              <a:gd name="connsiteY158" fmla="*/ 1147487 h 5745864"/>
              <a:gd name="connsiteX159" fmla="*/ 386861 w 3376246"/>
              <a:gd name="connsiteY159" fmla="*/ 804587 h 5745864"/>
              <a:gd name="connsiteX160" fmla="*/ 404446 w 3376246"/>
              <a:gd name="connsiteY160" fmla="*/ 725456 h 5745864"/>
              <a:gd name="connsiteX161" fmla="*/ 395654 w 3376246"/>
              <a:gd name="connsiteY161" fmla="*/ 619949 h 5745864"/>
              <a:gd name="connsiteX162" fmla="*/ 413238 w 3376246"/>
              <a:gd name="connsiteY162" fmla="*/ 417726 h 5745864"/>
              <a:gd name="connsiteX163" fmla="*/ 386861 w 3376246"/>
              <a:gd name="connsiteY163" fmla="*/ 197918 h 5745864"/>
              <a:gd name="connsiteX164" fmla="*/ 422031 w 3376246"/>
              <a:gd name="connsiteY164" fmla="*/ 48449 h 5745864"/>
              <a:gd name="connsiteX165" fmla="*/ 509954 w 3376246"/>
              <a:gd name="connsiteY165" fmla="*/ 66033 h 5745864"/>
              <a:gd name="connsiteX166" fmla="*/ 492369 w 3376246"/>
              <a:gd name="connsiteY166" fmla="*/ 189126 h 5745864"/>
              <a:gd name="connsiteX167" fmla="*/ 527538 w 3376246"/>
              <a:gd name="connsiteY167" fmla="*/ 329803 h 5745864"/>
              <a:gd name="connsiteX168" fmla="*/ 518746 w 3376246"/>
              <a:gd name="connsiteY168" fmla="*/ 417726 h 5745864"/>
              <a:gd name="connsiteX169" fmla="*/ 509954 w 3376246"/>
              <a:gd name="connsiteY169" fmla="*/ 470480 h 5745864"/>
              <a:gd name="connsiteX170" fmla="*/ 465992 w 3376246"/>
              <a:gd name="connsiteY170" fmla="*/ 769418 h 5745864"/>
              <a:gd name="connsiteX171" fmla="*/ 448408 w 3376246"/>
              <a:gd name="connsiteY171" fmla="*/ 1024395 h 5745864"/>
              <a:gd name="connsiteX172" fmla="*/ 404446 w 3376246"/>
              <a:gd name="connsiteY172" fmla="*/ 1244203 h 5745864"/>
              <a:gd name="connsiteX173" fmla="*/ 404446 w 3376246"/>
              <a:gd name="connsiteY173" fmla="*/ 1296956 h 5745864"/>
              <a:gd name="connsiteX174" fmla="*/ 518746 w 3376246"/>
              <a:gd name="connsiteY174" fmla="*/ 1349710 h 5745864"/>
              <a:gd name="connsiteX175" fmla="*/ 571500 w 3376246"/>
              <a:gd name="connsiteY175" fmla="*/ 1428841 h 5745864"/>
              <a:gd name="connsiteX176" fmla="*/ 589084 w 3376246"/>
              <a:gd name="connsiteY176" fmla="*/ 1507972 h 5745864"/>
              <a:gd name="connsiteX177" fmla="*/ 817684 w 3376246"/>
              <a:gd name="connsiteY177" fmla="*/ 1490387 h 5745864"/>
              <a:gd name="connsiteX178" fmla="*/ 817684 w 3376246"/>
              <a:gd name="connsiteY178" fmla="*/ 1490387 h 5745864"/>
              <a:gd name="connsiteX179" fmla="*/ 905608 w 3376246"/>
              <a:gd name="connsiteY179" fmla="*/ 1376087 h 5745864"/>
              <a:gd name="connsiteX180" fmla="*/ 984738 w 3376246"/>
              <a:gd name="connsiteY180" fmla="*/ 1261787 h 5745864"/>
              <a:gd name="connsiteX181" fmla="*/ 958361 w 3376246"/>
              <a:gd name="connsiteY181" fmla="*/ 1094733 h 5745864"/>
              <a:gd name="connsiteX182" fmla="*/ 967154 w 3376246"/>
              <a:gd name="connsiteY182" fmla="*/ 1024395 h 5745864"/>
              <a:gd name="connsiteX183" fmla="*/ 1011115 w 3376246"/>
              <a:gd name="connsiteY183" fmla="*/ 989226 h 5745864"/>
              <a:gd name="connsiteX184" fmla="*/ 844061 w 3376246"/>
              <a:gd name="connsiteY184" fmla="*/ 910095 h 5745864"/>
              <a:gd name="connsiteX185" fmla="*/ 844061 w 3376246"/>
              <a:gd name="connsiteY185" fmla="*/ 910095 h 5745864"/>
              <a:gd name="connsiteX186" fmla="*/ 782515 w 3376246"/>
              <a:gd name="connsiteY186" fmla="*/ 839756 h 5745864"/>
              <a:gd name="connsiteX187" fmla="*/ 747346 w 3376246"/>
              <a:gd name="connsiteY187" fmla="*/ 743041 h 5745864"/>
              <a:gd name="connsiteX188" fmla="*/ 694592 w 3376246"/>
              <a:gd name="connsiteY188" fmla="*/ 584780 h 5745864"/>
              <a:gd name="connsiteX189" fmla="*/ 703384 w 3376246"/>
              <a:gd name="connsiteY189" fmla="*/ 426518 h 5745864"/>
              <a:gd name="connsiteX190" fmla="*/ 756138 w 3376246"/>
              <a:gd name="connsiteY190" fmla="*/ 277049 h 5745864"/>
              <a:gd name="connsiteX191" fmla="*/ 949569 w 3376246"/>
              <a:gd name="connsiteY191" fmla="*/ 127580 h 5745864"/>
              <a:gd name="connsiteX192" fmla="*/ 1019908 w 3376246"/>
              <a:gd name="connsiteY192" fmla="*/ 101203 h 5745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Lst>
            <a:rect l="l" t="t" r="r" b="b"/>
            <a:pathLst>
              <a:path w="3376246" h="5745864">
                <a:moveTo>
                  <a:pt x="1019908" y="101203"/>
                </a:moveTo>
                <a:lnTo>
                  <a:pt x="1233365" y="91678"/>
                </a:lnTo>
                <a:cubicBezTo>
                  <a:pt x="1250136" y="59195"/>
                  <a:pt x="1266906" y="39413"/>
                  <a:pt x="1283677" y="13280"/>
                </a:cubicBezTo>
                <a:cubicBezTo>
                  <a:pt x="1320963" y="9291"/>
                  <a:pt x="1348723" y="-4224"/>
                  <a:pt x="1395534" y="1312"/>
                </a:cubicBezTo>
                <a:cubicBezTo>
                  <a:pt x="1420771" y="13849"/>
                  <a:pt x="1420609" y="32737"/>
                  <a:pt x="1433146" y="48449"/>
                </a:cubicBezTo>
                <a:lnTo>
                  <a:pt x="1521069" y="83618"/>
                </a:lnTo>
                <a:lnTo>
                  <a:pt x="1855177" y="180333"/>
                </a:lnTo>
                <a:lnTo>
                  <a:pt x="2154115" y="303426"/>
                </a:lnTo>
                <a:lnTo>
                  <a:pt x="2321169" y="408933"/>
                </a:lnTo>
                <a:lnTo>
                  <a:pt x="2444261" y="532026"/>
                </a:lnTo>
                <a:lnTo>
                  <a:pt x="2584938" y="716664"/>
                </a:lnTo>
                <a:lnTo>
                  <a:pt x="2699238" y="892510"/>
                </a:lnTo>
                <a:lnTo>
                  <a:pt x="2760784" y="989226"/>
                </a:lnTo>
                <a:lnTo>
                  <a:pt x="2760784" y="998018"/>
                </a:lnTo>
                <a:lnTo>
                  <a:pt x="2857500" y="1261787"/>
                </a:lnTo>
                <a:lnTo>
                  <a:pt x="2910254" y="1507972"/>
                </a:lnTo>
                <a:lnTo>
                  <a:pt x="2910254" y="1604687"/>
                </a:lnTo>
                <a:lnTo>
                  <a:pt x="2863117" y="1659639"/>
                </a:lnTo>
                <a:lnTo>
                  <a:pt x="2831123" y="1569518"/>
                </a:lnTo>
                <a:lnTo>
                  <a:pt x="2805479" y="1581485"/>
                </a:lnTo>
                <a:lnTo>
                  <a:pt x="2778369" y="1675026"/>
                </a:lnTo>
                <a:lnTo>
                  <a:pt x="2795954" y="1727780"/>
                </a:lnTo>
                <a:lnTo>
                  <a:pt x="2901461" y="1938795"/>
                </a:lnTo>
                <a:lnTo>
                  <a:pt x="2963008" y="2149810"/>
                </a:lnTo>
                <a:lnTo>
                  <a:pt x="3015761" y="2554256"/>
                </a:lnTo>
                <a:lnTo>
                  <a:pt x="3033346" y="2809233"/>
                </a:lnTo>
                <a:lnTo>
                  <a:pt x="3015761" y="2897156"/>
                </a:lnTo>
                <a:lnTo>
                  <a:pt x="3033346" y="2985080"/>
                </a:lnTo>
                <a:lnTo>
                  <a:pt x="3042138" y="3213680"/>
                </a:lnTo>
                <a:lnTo>
                  <a:pt x="3050931" y="3380733"/>
                </a:lnTo>
                <a:lnTo>
                  <a:pt x="3024554" y="3556580"/>
                </a:lnTo>
                <a:lnTo>
                  <a:pt x="3006969" y="3855518"/>
                </a:lnTo>
                <a:lnTo>
                  <a:pt x="3050931" y="4031364"/>
                </a:lnTo>
                <a:lnTo>
                  <a:pt x="3182815" y="4268756"/>
                </a:lnTo>
                <a:lnTo>
                  <a:pt x="3068515" y="4172041"/>
                </a:lnTo>
                <a:lnTo>
                  <a:pt x="3147646" y="4453395"/>
                </a:lnTo>
                <a:lnTo>
                  <a:pt x="3200400" y="4769918"/>
                </a:lnTo>
                <a:lnTo>
                  <a:pt x="3217984" y="4972141"/>
                </a:lnTo>
                <a:lnTo>
                  <a:pt x="3226777" y="5130403"/>
                </a:lnTo>
                <a:lnTo>
                  <a:pt x="3279531" y="5394172"/>
                </a:lnTo>
                <a:lnTo>
                  <a:pt x="3376246" y="5578810"/>
                </a:lnTo>
                <a:lnTo>
                  <a:pt x="3349869" y="5710695"/>
                </a:lnTo>
                <a:lnTo>
                  <a:pt x="3200400" y="5737072"/>
                </a:lnTo>
                <a:lnTo>
                  <a:pt x="3077308" y="5710695"/>
                </a:lnTo>
                <a:lnTo>
                  <a:pt x="2963008" y="5701903"/>
                </a:lnTo>
                <a:lnTo>
                  <a:pt x="2910254" y="5745864"/>
                </a:lnTo>
                <a:lnTo>
                  <a:pt x="2813538" y="5666733"/>
                </a:lnTo>
                <a:lnTo>
                  <a:pt x="2813538" y="5613980"/>
                </a:lnTo>
                <a:lnTo>
                  <a:pt x="2804746" y="5605187"/>
                </a:lnTo>
                <a:lnTo>
                  <a:pt x="2927838" y="5561226"/>
                </a:lnTo>
                <a:lnTo>
                  <a:pt x="3042138" y="5402964"/>
                </a:lnTo>
                <a:lnTo>
                  <a:pt x="3015761" y="5121610"/>
                </a:lnTo>
                <a:lnTo>
                  <a:pt x="2919046" y="4893010"/>
                </a:lnTo>
                <a:lnTo>
                  <a:pt x="2813538" y="4602864"/>
                </a:lnTo>
                <a:lnTo>
                  <a:pt x="2751992" y="4444603"/>
                </a:lnTo>
                <a:lnTo>
                  <a:pt x="2734408" y="4339095"/>
                </a:lnTo>
                <a:lnTo>
                  <a:pt x="2690446" y="4391849"/>
                </a:lnTo>
                <a:lnTo>
                  <a:pt x="2690446" y="4427018"/>
                </a:lnTo>
                <a:lnTo>
                  <a:pt x="2628900" y="4286341"/>
                </a:lnTo>
                <a:lnTo>
                  <a:pt x="2602523" y="4286341"/>
                </a:lnTo>
                <a:lnTo>
                  <a:pt x="2576146" y="4409433"/>
                </a:lnTo>
                <a:lnTo>
                  <a:pt x="2549769" y="4479772"/>
                </a:lnTo>
                <a:lnTo>
                  <a:pt x="2409092" y="4470980"/>
                </a:lnTo>
                <a:lnTo>
                  <a:pt x="2400300" y="4268756"/>
                </a:lnTo>
                <a:lnTo>
                  <a:pt x="2347546" y="4339095"/>
                </a:lnTo>
                <a:lnTo>
                  <a:pt x="2347546" y="4488564"/>
                </a:lnTo>
                <a:lnTo>
                  <a:pt x="2286000" y="4462187"/>
                </a:lnTo>
                <a:lnTo>
                  <a:pt x="2268415" y="4400641"/>
                </a:lnTo>
                <a:lnTo>
                  <a:pt x="2206869" y="4778710"/>
                </a:lnTo>
                <a:lnTo>
                  <a:pt x="2145323" y="5200741"/>
                </a:lnTo>
                <a:lnTo>
                  <a:pt x="2127738" y="5446926"/>
                </a:lnTo>
                <a:lnTo>
                  <a:pt x="2162908" y="5482095"/>
                </a:lnTo>
                <a:lnTo>
                  <a:pt x="2189284" y="5631564"/>
                </a:lnTo>
                <a:lnTo>
                  <a:pt x="2118946" y="5719487"/>
                </a:lnTo>
                <a:lnTo>
                  <a:pt x="2004646" y="5701903"/>
                </a:lnTo>
                <a:lnTo>
                  <a:pt x="1705708" y="5622772"/>
                </a:lnTo>
                <a:lnTo>
                  <a:pt x="1608992" y="5631564"/>
                </a:lnTo>
                <a:lnTo>
                  <a:pt x="1503484" y="5561226"/>
                </a:lnTo>
                <a:lnTo>
                  <a:pt x="1477108" y="5499680"/>
                </a:lnTo>
                <a:lnTo>
                  <a:pt x="1441938" y="5534849"/>
                </a:lnTo>
                <a:lnTo>
                  <a:pt x="1406769" y="5446926"/>
                </a:lnTo>
                <a:lnTo>
                  <a:pt x="1441938" y="5376587"/>
                </a:lnTo>
                <a:lnTo>
                  <a:pt x="1644161" y="5323833"/>
                </a:lnTo>
                <a:lnTo>
                  <a:pt x="1679331" y="5341418"/>
                </a:lnTo>
                <a:lnTo>
                  <a:pt x="1758461" y="5332626"/>
                </a:lnTo>
                <a:lnTo>
                  <a:pt x="1872761" y="5332626"/>
                </a:lnTo>
                <a:lnTo>
                  <a:pt x="1890346" y="4963349"/>
                </a:lnTo>
                <a:lnTo>
                  <a:pt x="1846384" y="4567695"/>
                </a:lnTo>
                <a:lnTo>
                  <a:pt x="1846384" y="4479772"/>
                </a:lnTo>
                <a:lnTo>
                  <a:pt x="1802423" y="4383056"/>
                </a:lnTo>
                <a:lnTo>
                  <a:pt x="1714500" y="4655618"/>
                </a:lnTo>
                <a:lnTo>
                  <a:pt x="1688123" y="4585280"/>
                </a:lnTo>
                <a:lnTo>
                  <a:pt x="1380392" y="4506149"/>
                </a:lnTo>
                <a:lnTo>
                  <a:pt x="1441938" y="4145664"/>
                </a:lnTo>
                <a:lnTo>
                  <a:pt x="1503484" y="3688464"/>
                </a:lnTo>
                <a:lnTo>
                  <a:pt x="1538654" y="3116964"/>
                </a:lnTo>
                <a:lnTo>
                  <a:pt x="1573823" y="2650972"/>
                </a:lnTo>
                <a:lnTo>
                  <a:pt x="1573823" y="2510295"/>
                </a:lnTo>
                <a:lnTo>
                  <a:pt x="1538654" y="2316864"/>
                </a:lnTo>
                <a:lnTo>
                  <a:pt x="1556238" y="2228941"/>
                </a:lnTo>
                <a:lnTo>
                  <a:pt x="1652954" y="2316864"/>
                </a:lnTo>
                <a:lnTo>
                  <a:pt x="1714500" y="2114641"/>
                </a:lnTo>
                <a:lnTo>
                  <a:pt x="1740877" y="1973964"/>
                </a:lnTo>
                <a:lnTo>
                  <a:pt x="1591408" y="1894833"/>
                </a:lnTo>
                <a:lnTo>
                  <a:pt x="1512277" y="1868456"/>
                </a:lnTo>
                <a:lnTo>
                  <a:pt x="1354015" y="1701403"/>
                </a:lnTo>
                <a:lnTo>
                  <a:pt x="1292469" y="1886041"/>
                </a:lnTo>
                <a:lnTo>
                  <a:pt x="1230923" y="1798118"/>
                </a:lnTo>
                <a:lnTo>
                  <a:pt x="1239715" y="1666233"/>
                </a:lnTo>
                <a:lnTo>
                  <a:pt x="1125415" y="1745364"/>
                </a:lnTo>
                <a:lnTo>
                  <a:pt x="817684" y="1780533"/>
                </a:lnTo>
                <a:lnTo>
                  <a:pt x="492369" y="1701403"/>
                </a:lnTo>
                <a:lnTo>
                  <a:pt x="422031" y="1718987"/>
                </a:lnTo>
                <a:lnTo>
                  <a:pt x="413238" y="1780533"/>
                </a:lnTo>
                <a:lnTo>
                  <a:pt x="378069" y="1894833"/>
                </a:lnTo>
                <a:lnTo>
                  <a:pt x="386861" y="2088264"/>
                </a:lnTo>
                <a:lnTo>
                  <a:pt x="395654" y="2149810"/>
                </a:lnTo>
                <a:lnTo>
                  <a:pt x="334108" y="2237733"/>
                </a:lnTo>
                <a:lnTo>
                  <a:pt x="360484" y="2422372"/>
                </a:lnTo>
                <a:lnTo>
                  <a:pt x="263769" y="3213680"/>
                </a:lnTo>
                <a:lnTo>
                  <a:pt x="246184" y="3275226"/>
                </a:lnTo>
                <a:lnTo>
                  <a:pt x="263769" y="3354356"/>
                </a:lnTo>
                <a:lnTo>
                  <a:pt x="184638" y="3978610"/>
                </a:lnTo>
                <a:lnTo>
                  <a:pt x="202223" y="4488564"/>
                </a:lnTo>
                <a:lnTo>
                  <a:pt x="184638" y="4928180"/>
                </a:lnTo>
                <a:lnTo>
                  <a:pt x="105508" y="5244703"/>
                </a:lnTo>
                <a:lnTo>
                  <a:pt x="0" y="5130403"/>
                </a:lnTo>
                <a:lnTo>
                  <a:pt x="79131" y="4761126"/>
                </a:lnTo>
                <a:lnTo>
                  <a:pt x="61546" y="4523733"/>
                </a:lnTo>
                <a:lnTo>
                  <a:pt x="43961" y="4453395"/>
                </a:lnTo>
                <a:lnTo>
                  <a:pt x="96715" y="4391849"/>
                </a:lnTo>
                <a:lnTo>
                  <a:pt x="79131" y="4004987"/>
                </a:lnTo>
                <a:lnTo>
                  <a:pt x="52754" y="3943441"/>
                </a:lnTo>
                <a:lnTo>
                  <a:pt x="114300" y="3820349"/>
                </a:lnTo>
                <a:lnTo>
                  <a:pt x="114300" y="3662087"/>
                </a:lnTo>
                <a:lnTo>
                  <a:pt x="96715" y="3591749"/>
                </a:lnTo>
                <a:lnTo>
                  <a:pt x="140677" y="3538995"/>
                </a:lnTo>
                <a:lnTo>
                  <a:pt x="158261" y="3345564"/>
                </a:lnTo>
                <a:lnTo>
                  <a:pt x="123092" y="3213680"/>
                </a:lnTo>
                <a:lnTo>
                  <a:pt x="158261" y="3134549"/>
                </a:lnTo>
                <a:lnTo>
                  <a:pt x="219808" y="2589426"/>
                </a:lnTo>
                <a:lnTo>
                  <a:pt x="202223" y="2527880"/>
                </a:lnTo>
                <a:lnTo>
                  <a:pt x="272561" y="2184980"/>
                </a:lnTo>
                <a:lnTo>
                  <a:pt x="298938" y="2061887"/>
                </a:lnTo>
                <a:lnTo>
                  <a:pt x="263769" y="1956380"/>
                </a:lnTo>
                <a:lnTo>
                  <a:pt x="325315" y="1815703"/>
                </a:lnTo>
                <a:lnTo>
                  <a:pt x="316523" y="1692610"/>
                </a:lnTo>
                <a:lnTo>
                  <a:pt x="228600" y="1604687"/>
                </a:lnTo>
                <a:lnTo>
                  <a:pt x="211015" y="1516764"/>
                </a:lnTo>
                <a:lnTo>
                  <a:pt x="193431" y="1499180"/>
                </a:lnTo>
                <a:lnTo>
                  <a:pt x="219808" y="1446426"/>
                </a:lnTo>
                <a:lnTo>
                  <a:pt x="246184" y="1437633"/>
                </a:lnTo>
                <a:lnTo>
                  <a:pt x="211015" y="1411256"/>
                </a:lnTo>
                <a:lnTo>
                  <a:pt x="219808" y="1349710"/>
                </a:lnTo>
                <a:lnTo>
                  <a:pt x="237392" y="1305749"/>
                </a:lnTo>
                <a:lnTo>
                  <a:pt x="281354" y="1270580"/>
                </a:lnTo>
                <a:lnTo>
                  <a:pt x="334108" y="1288164"/>
                </a:lnTo>
                <a:lnTo>
                  <a:pt x="342900" y="1191449"/>
                </a:lnTo>
                <a:lnTo>
                  <a:pt x="316523" y="1147487"/>
                </a:lnTo>
                <a:lnTo>
                  <a:pt x="386861" y="804587"/>
                </a:lnTo>
                <a:lnTo>
                  <a:pt x="404446" y="725456"/>
                </a:lnTo>
                <a:lnTo>
                  <a:pt x="395654" y="619949"/>
                </a:lnTo>
                <a:lnTo>
                  <a:pt x="413238" y="417726"/>
                </a:lnTo>
                <a:lnTo>
                  <a:pt x="386861" y="197918"/>
                </a:lnTo>
                <a:lnTo>
                  <a:pt x="422031" y="48449"/>
                </a:lnTo>
                <a:lnTo>
                  <a:pt x="509954" y="66033"/>
                </a:lnTo>
                <a:lnTo>
                  <a:pt x="492369" y="189126"/>
                </a:lnTo>
                <a:lnTo>
                  <a:pt x="527538" y="329803"/>
                </a:lnTo>
                <a:lnTo>
                  <a:pt x="518746" y="417726"/>
                </a:lnTo>
                <a:lnTo>
                  <a:pt x="509954" y="470480"/>
                </a:lnTo>
                <a:lnTo>
                  <a:pt x="465992" y="769418"/>
                </a:lnTo>
                <a:lnTo>
                  <a:pt x="448408" y="1024395"/>
                </a:lnTo>
                <a:lnTo>
                  <a:pt x="404446" y="1244203"/>
                </a:lnTo>
                <a:lnTo>
                  <a:pt x="404446" y="1296956"/>
                </a:lnTo>
                <a:lnTo>
                  <a:pt x="518746" y="1349710"/>
                </a:lnTo>
                <a:lnTo>
                  <a:pt x="571500" y="1428841"/>
                </a:lnTo>
                <a:lnTo>
                  <a:pt x="589084" y="1507972"/>
                </a:lnTo>
                <a:lnTo>
                  <a:pt x="817684" y="1490387"/>
                </a:lnTo>
                <a:lnTo>
                  <a:pt x="817684" y="1490387"/>
                </a:lnTo>
                <a:lnTo>
                  <a:pt x="905608" y="1376087"/>
                </a:lnTo>
                <a:lnTo>
                  <a:pt x="984738" y="1261787"/>
                </a:lnTo>
                <a:lnTo>
                  <a:pt x="958361" y="1094733"/>
                </a:lnTo>
                <a:lnTo>
                  <a:pt x="967154" y="1024395"/>
                </a:lnTo>
                <a:lnTo>
                  <a:pt x="1011115" y="989226"/>
                </a:lnTo>
                <a:lnTo>
                  <a:pt x="844061" y="910095"/>
                </a:lnTo>
                <a:lnTo>
                  <a:pt x="844061" y="910095"/>
                </a:lnTo>
                <a:lnTo>
                  <a:pt x="782515" y="839756"/>
                </a:lnTo>
                <a:lnTo>
                  <a:pt x="747346" y="743041"/>
                </a:lnTo>
                <a:lnTo>
                  <a:pt x="694592" y="584780"/>
                </a:lnTo>
                <a:lnTo>
                  <a:pt x="703384" y="426518"/>
                </a:lnTo>
                <a:lnTo>
                  <a:pt x="756138" y="277049"/>
                </a:lnTo>
                <a:lnTo>
                  <a:pt x="949569" y="127580"/>
                </a:lnTo>
                <a:lnTo>
                  <a:pt x="1019908" y="101203"/>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23811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a:t>Mosiah 3:8-9</a:t>
            </a:r>
          </a:p>
        </p:txBody>
      </p:sp>
      <p:sp>
        <p:nvSpPr>
          <p:cNvPr id="3" name="Content Placeholder 2"/>
          <p:cNvSpPr>
            <a:spLocks noGrp="1"/>
          </p:cNvSpPr>
          <p:nvPr>
            <p:ph idx="1"/>
          </p:nvPr>
        </p:nvSpPr>
        <p:spPr/>
        <p:txBody>
          <a:bodyPr>
            <a:normAutofit/>
          </a:bodyPr>
          <a:lstStyle/>
          <a:p>
            <a:pPr marL="0" indent="0">
              <a:buNone/>
            </a:pPr>
            <a:r>
              <a:rPr lang="en-US" b="1" dirty="0"/>
              <a:t>8</a:t>
            </a:r>
            <a:r>
              <a:rPr lang="en-US" dirty="0"/>
              <a:t> And now, </a:t>
            </a:r>
            <a:r>
              <a:rPr lang="en-US" b="1" i="1" u="sng" dirty="0">
                <a:ln>
                  <a:solidFill>
                    <a:sysClr val="windowText" lastClr="000000"/>
                  </a:solidFill>
                </a:ln>
              </a:rPr>
              <a:t>because</a:t>
            </a:r>
            <a:r>
              <a:rPr lang="en-US" dirty="0"/>
              <a:t> of the covenant which ye have made, ye </a:t>
            </a:r>
            <a:r>
              <a:rPr lang="en-US" b="1" i="1" u="sng" dirty="0">
                <a:ln>
                  <a:solidFill>
                    <a:sysClr val="windowText" lastClr="000000"/>
                  </a:solidFill>
                </a:ln>
              </a:rPr>
              <a:t>shall</a:t>
            </a:r>
            <a:r>
              <a:rPr lang="en-US" dirty="0"/>
              <a:t> be called the children of Christ, his sons, and his daughters: </a:t>
            </a:r>
            <a:r>
              <a:rPr lang="en-US" b="1" dirty="0"/>
              <a:t>9</a:t>
            </a:r>
            <a:r>
              <a:rPr lang="en-US" dirty="0"/>
              <a:t> For behold, this day he hath </a:t>
            </a:r>
            <a:r>
              <a:rPr lang="en-US" b="1" i="1" u="sng" dirty="0">
                <a:ln>
                  <a:solidFill>
                    <a:sysClr val="windowText" lastClr="000000"/>
                  </a:solidFill>
                </a:ln>
              </a:rPr>
              <a:t>spiritually begotten you</a:t>
            </a:r>
            <a:r>
              <a:rPr lang="en-US" dirty="0"/>
              <a:t>; for ye say that your hearts are changed through faith on his name; therefore, ye are born of him, and have </a:t>
            </a:r>
            <a:r>
              <a:rPr lang="en-US" b="1" i="1" u="sng" dirty="0">
                <a:ln>
                  <a:solidFill>
                    <a:sysClr val="windowText" lastClr="000000"/>
                  </a:solidFill>
                </a:ln>
              </a:rPr>
              <a:t>become</a:t>
            </a:r>
            <a:r>
              <a:rPr lang="en-US" dirty="0"/>
              <a:t> his sons and his daughters.</a:t>
            </a:r>
          </a:p>
        </p:txBody>
      </p:sp>
    </p:spTree>
    <p:extLst>
      <p:ext uri="{BB962C8B-B14F-4D97-AF65-F5344CB8AC3E}">
        <p14:creationId xmlns:p14="http://schemas.microsoft.com/office/powerpoint/2010/main" val="3154168177"/>
      </p:ext>
    </p:extLst>
  </p:cSld>
  <p:clrMapOvr>
    <a:masterClrMapping/>
  </p:clrMapOvr>
  <mc:AlternateContent xmlns:mc="http://schemas.openxmlformats.org/markup-compatibility/2006" xmlns:p14="http://schemas.microsoft.com/office/powerpoint/2010/main">
    <mc:Choice Requires="p14">
      <p:transition spd="slow" p14:dur="1300">
        <p14:pan dir="r"/>
      </p:transition>
    </mc:Choice>
    <mc:Fallback xmlns="">
      <p:transition spd="slow">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226486273"/>
              </p:ext>
            </p:extLst>
          </p:nvPr>
        </p:nvGraphicFramePr>
        <p:xfrm>
          <a:off x="387275" y="688490"/>
          <a:ext cx="11445848" cy="60072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61693765"/>
      </p:ext>
    </p:extLst>
  </p:cSld>
  <p:clrMapOvr>
    <a:masterClrMapping/>
  </p:clrMapOvr>
  <mc:AlternateContent xmlns:mc="http://schemas.openxmlformats.org/markup-compatibility/2006" xmlns:p14="http://schemas.microsoft.com/office/powerpoint/2010/main">
    <mc:Choice Requires="p14">
      <p:transition spd="slow" p14:dur="1300">
        <p14:pan di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graphicEl>
                                              <a:dgm id="{2C567465-0A82-45D0-B57B-3D1B73A6D043}"/>
                                            </p:graphicEl>
                                          </p:spTgt>
                                        </p:tgtEl>
                                        <p:attrNameLst>
                                          <p:attrName>style.visibility</p:attrName>
                                        </p:attrNameLst>
                                      </p:cBhvr>
                                      <p:to>
                                        <p:strVal val="visible"/>
                                      </p:to>
                                    </p:set>
                                    <p:animEffect transition="in" filter="fade">
                                      <p:cBhvr>
                                        <p:cTn id="7" dur="500"/>
                                        <p:tgtEl>
                                          <p:spTgt spid="4">
                                            <p:graphicEl>
                                              <a:dgm id="{2C567465-0A82-45D0-B57B-3D1B73A6D043}"/>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graphicEl>
                                              <a:dgm id="{0EA717DD-8F39-4D3E-A8FA-D0A15AB7A5BF}"/>
                                            </p:graphicEl>
                                          </p:spTgt>
                                        </p:tgtEl>
                                        <p:attrNameLst>
                                          <p:attrName>style.visibility</p:attrName>
                                        </p:attrNameLst>
                                      </p:cBhvr>
                                      <p:to>
                                        <p:strVal val="visible"/>
                                      </p:to>
                                    </p:set>
                                    <p:animEffect transition="in" filter="fade">
                                      <p:cBhvr>
                                        <p:cTn id="12" dur="500"/>
                                        <p:tgtEl>
                                          <p:spTgt spid="4">
                                            <p:graphicEl>
                                              <a:dgm id="{0EA717DD-8F39-4D3E-A8FA-D0A15AB7A5BF}"/>
                                            </p:graphic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
                                            <p:graphicEl>
                                              <a:dgm id="{0A80A634-BC29-4933-89BD-A2FD5BF9B132}"/>
                                            </p:graphicEl>
                                          </p:spTgt>
                                        </p:tgtEl>
                                        <p:attrNameLst>
                                          <p:attrName>style.visibility</p:attrName>
                                        </p:attrNameLst>
                                      </p:cBhvr>
                                      <p:to>
                                        <p:strVal val="visible"/>
                                      </p:to>
                                    </p:set>
                                    <p:animEffect transition="in" filter="fade">
                                      <p:cBhvr>
                                        <p:cTn id="15" dur="500"/>
                                        <p:tgtEl>
                                          <p:spTgt spid="4">
                                            <p:graphicEl>
                                              <a:dgm id="{0A80A634-BC29-4933-89BD-A2FD5BF9B132}"/>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4">
                                            <p:graphicEl>
                                              <a:dgm id="{47616F9F-7EE2-44FA-BFD8-7B5036F6CFFF}"/>
                                            </p:graphicEl>
                                          </p:spTgt>
                                        </p:tgtEl>
                                        <p:attrNameLst>
                                          <p:attrName>style.visibility</p:attrName>
                                        </p:attrNameLst>
                                      </p:cBhvr>
                                      <p:to>
                                        <p:strVal val="visible"/>
                                      </p:to>
                                    </p:set>
                                    <p:animEffect transition="in" filter="fade">
                                      <p:cBhvr>
                                        <p:cTn id="20" dur="500"/>
                                        <p:tgtEl>
                                          <p:spTgt spid="4">
                                            <p:graphicEl>
                                              <a:dgm id="{47616F9F-7EE2-44FA-BFD8-7B5036F6CFFF}"/>
                                            </p:graphic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4">
                                            <p:graphicEl>
                                              <a:dgm id="{022C0811-9FF0-4F41-B9B5-555504B3AEEF}"/>
                                            </p:graphicEl>
                                          </p:spTgt>
                                        </p:tgtEl>
                                        <p:attrNameLst>
                                          <p:attrName>style.visibility</p:attrName>
                                        </p:attrNameLst>
                                      </p:cBhvr>
                                      <p:to>
                                        <p:strVal val="visible"/>
                                      </p:to>
                                    </p:set>
                                    <p:animEffect transition="in" filter="fade">
                                      <p:cBhvr>
                                        <p:cTn id="23" dur="500"/>
                                        <p:tgtEl>
                                          <p:spTgt spid="4">
                                            <p:graphicEl>
                                              <a:dgm id="{022C0811-9FF0-4F41-B9B5-555504B3AEEF}"/>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6923" y="3383628"/>
            <a:ext cx="5238135" cy="2466566"/>
          </a:xfrm>
        </p:spPr>
        <p:style>
          <a:lnRef idx="3">
            <a:schemeClr val="lt1"/>
          </a:lnRef>
          <a:fillRef idx="1">
            <a:schemeClr val="accent2"/>
          </a:fillRef>
          <a:effectRef idx="1">
            <a:schemeClr val="accent2"/>
          </a:effectRef>
          <a:fontRef idx="minor">
            <a:schemeClr val="lt1"/>
          </a:fontRef>
        </p:style>
        <p:txBody>
          <a:bodyPr>
            <a:normAutofit fontScale="90000"/>
          </a:bodyPr>
          <a:lstStyle/>
          <a:p>
            <a:pPr lvl="0"/>
            <a:r>
              <a:rPr lang="en-US" dirty="0"/>
              <a:t>1. Address Our View and Understanding of Our True Worth</a:t>
            </a:r>
          </a:p>
        </p:txBody>
      </p:sp>
    </p:spTree>
    <p:extLst>
      <p:ext uri="{BB962C8B-B14F-4D97-AF65-F5344CB8AC3E}">
        <p14:creationId xmlns:p14="http://schemas.microsoft.com/office/powerpoint/2010/main" val="2197952541"/>
      </p:ext>
    </p:extLst>
  </p:cSld>
  <p:clrMapOvr>
    <a:masterClrMapping/>
  </p:clrMapOvr>
  <mc:AlternateContent xmlns:mc="http://schemas.openxmlformats.org/markup-compatibility/2006" xmlns:p14="http://schemas.microsoft.com/office/powerpoint/2010/main">
    <mc:Choice Requires="p14">
      <p:transition spd="slow" p14:dur="1300">
        <p14:pan dir="d"/>
      </p:transition>
    </mc:Choice>
    <mc:Fallback xmlns="">
      <p:transition spd="slow">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Diagram 8"/>
          <p:cNvGraphicFramePr/>
          <p:nvPr>
            <p:extLst>
              <p:ext uri="{D42A27DB-BD31-4B8C-83A1-F6EECF244321}">
                <p14:modId xmlns:p14="http://schemas.microsoft.com/office/powerpoint/2010/main" val="151641525"/>
              </p:ext>
            </p:extLst>
          </p:nvPr>
        </p:nvGraphicFramePr>
        <p:xfrm>
          <a:off x="0" y="0"/>
          <a:ext cx="12192000"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 name="Oval 12"/>
          <p:cNvSpPr/>
          <p:nvPr/>
        </p:nvSpPr>
        <p:spPr>
          <a:xfrm>
            <a:off x="9032972" y="137652"/>
            <a:ext cx="2157984" cy="2112264"/>
          </a:xfrm>
          <a:prstGeom prst="ellipse">
            <a:avLst/>
          </a:prstGeom>
          <a:ln/>
        </p:spPr>
        <p:style>
          <a:lnRef idx="3">
            <a:schemeClr val="lt1"/>
          </a:lnRef>
          <a:fillRef idx="1">
            <a:schemeClr val="accent3"/>
          </a:fillRef>
          <a:effectRef idx="1">
            <a:schemeClr val="accent3"/>
          </a:effectRef>
          <a:fontRef idx="minor">
            <a:schemeClr val="lt1"/>
          </a:fontRef>
        </p:style>
        <p:txBody>
          <a:bodyPr rtlCol="0" anchor="ctr"/>
          <a:lstStyle/>
          <a:p>
            <a:pPr algn="ctr"/>
            <a:r>
              <a:rPr lang="en-US" sz="2800" dirty="0"/>
              <a:t>Riotous living</a:t>
            </a:r>
          </a:p>
        </p:txBody>
      </p:sp>
      <p:sp>
        <p:nvSpPr>
          <p:cNvPr id="15" name="Oval 14"/>
          <p:cNvSpPr/>
          <p:nvPr/>
        </p:nvSpPr>
        <p:spPr>
          <a:xfrm>
            <a:off x="668594" y="137653"/>
            <a:ext cx="2156800" cy="2112388"/>
          </a:xfrm>
          <a:prstGeom prst="ellipse">
            <a:avLst/>
          </a:prstGeom>
          <a:ln/>
        </p:spPr>
        <p:style>
          <a:lnRef idx="3">
            <a:schemeClr val="lt1"/>
          </a:lnRef>
          <a:fillRef idx="1">
            <a:schemeClr val="accent3"/>
          </a:fillRef>
          <a:effectRef idx="1">
            <a:schemeClr val="accent3"/>
          </a:effectRef>
          <a:fontRef idx="minor">
            <a:schemeClr val="lt1"/>
          </a:fontRef>
        </p:style>
        <p:txBody>
          <a:bodyPr rtlCol="0" anchor="ctr"/>
          <a:lstStyle/>
          <a:p>
            <a:pPr algn="ctr"/>
            <a:r>
              <a:rPr lang="en-US" sz="2400" dirty="0"/>
              <a:t>Demanded his inheritance</a:t>
            </a:r>
            <a:endParaRPr lang="en-US" dirty="0"/>
          </a:p>
        </p:txBody>
      </p:sp>
    </p:spTree>
    <p:extLst>
      <p:ext uri="{BB962C8B-B14F-4D97-AF65-F5344CB8AC3E}">
        <p14:creationId xmlns:p14="http://schemas.microsoft.com/office/powerpoint/2010/main" val="2812183319"/>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graphicEl>
                                              <a:dgm id="{A9FC68D8-1A98-4318-9DE7-C323C7E28543}"/>
                                            </p:graphicEl>
                                          </p:spTgt>
                                        </p:tgtEl>
                                        <p:attrNameLst>
                                          <p:attrName>style.visibility</p:attrName>
                                        </p:attrNameLst>
                                      </p:cBhvr>
                                      <p:to>
                                        <p:strVal val="visible"/>
                                      </p:to>
                                    </p:set>
                                    <p:animEffect transition="in" filter="fade">
                                      <p:cBhvr>
                                        <p:cTn id="7" dur="500"/>
                                        <p:tgtEl>
                                          <p:spTgt spid="9">
                                            <p:graphicEl>
                                              <a:dgm id="{A9FC68D8-1A98-4318-9DE7-C323C7E28543}"/>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graphicEl>
                                              <a:dgm id="{59019C48-D25B-4B74-A008-F34D97801416}"/>
                                            </p:graphicEl>
                                          </p:spTgt>
                                        </p:tgtEl>
                                        <p:attrNameLst>
                                          <p:attrName>style.visibility</p:attrName>
                                        </p:attrNameLst>
                                      </p:cBhvr>
                                      <p:to>
                                        <p:strVal val="visible"/>
                                      </p:to>
                                    </p:set>
                                    <p:animEffect transition="in" filter="fade">
                                      <p:cBhvr>
                                        <p:cTn id="12" dur="500"/>
                                        <p:tgtEl>
                                          <p:spTgt spid="9">
                                            <p:graphicEl>
                                              <a:dgm id="{59019C48-D25B-4B74-A008-F34D97801416}"/>
                                            </p:graphic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9">
                                            <p:graphicEl>
                                              <a:dgm id="{4CBD867B-3A53-4B6C-B0E5-516F665CAA8B}"/>
                                            </p:graphicEl>
                                          </p:spTgt>
                                        </p:tgtEl>
                                        <p:attrNameLst>
                                          <p:attrName>style.visibility</p:attrName>
                                        </p:attrNameLst>
                                      </p:cBhvr>
                                      <p:to>
                                        <p:strVal val="visible"/>
                                      </p:to>
                                    </p:set>
                                    <p:animEffect transition="in" filter="fade">
                                      <p:cBhvr>
                                        <p:cTn id="15" dur="500"/>
                                        <p:tgtEl>
                                          <p:spTgt spid="9">
                                            <p:graphicEl>
                                              <a:dgm id="{4CBD867B-3A53-4B6C-B0E5-516F665CAA8B}"/>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9">
                                            <p:graphicEl>
                                              <a:dgm id="{F4881EC5-0927-4936-86A2-257CD94888FF}"/>
                                            </p:graphicEl>
                                          </p:spTgt>
                                        </p:tgtEl>
                                        <p:attrNameLst>
                                          <p:attrName>style.visibility</p:attrName>
                                        </p:attrNameLst>
                                      </p:cBhvr>
                                      <p:to>
                                        <p:strVal val="visible"/>
                                      </p:to>
                                    </p:set>
                                    <p:animEffect transition="in" filter="fade">
                                      <p:cBhvr>
                                        <p:cTn id="20" dur="500"/>
                                        <p:tgtEl>
                                          <p:spTgt spid="9">
                                            <p:graphicEl>
                                              <a:dgm id="{F4881EC5-0927-4936-86A2-257CD94888FF}"/>
                                            </p:graphic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9">
                                            <p:graphicEl>
                                              <a:dgm id="{14063A18-41A3-4106-9A1D-73D8845BB323}"/>
                                            </p:graphicEl>
                                          </p:spTgt>
                                        </p:tgtEl>
                                        <p:attrNameLst>
                                          <p:attrName>style.visibility</p:attrName>
                                        </p:attrNameLst>
                                      </p:cBhvr>
                                      <p:to>
                                        <p:strVal val="visible"/>
                                      </p:to>
                                    </p:set>
                                    <p:animEffect transition="in" filter="fade">
                                      <p:cBhvr>
                                        <p:cTn id="23" dur="500"/>
                                        <p:tgtEl>
                                          <p:spTgt spid="9">
                                            <p:graphicEl>
                                              <a:dgm id="{14063A18-41A3-4106-9A1D-73D8845BB323}"/>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9">
                                            <p:graphicEl>
                                              <a:dgm id="{B13992D2-EAAC-488D-88B5-07D496508E17}"/>
                                            </p:graphicEl>
                                          </p:spTgt>
                                        </p:tgtEl>
                                        <p:attrNameLst>
                                          <p:attrName>style.visibility</p:attrName>
                                        </p:attrNameLst>
                                      </p:cBhvr>
                                      <p:to>
                                        <p:strVal val="visible"/>
                                      </p:to>
                                    </p:set>
                                    <p:animEffect transition="in" filter="fade">
                                      <p:cBhvr>
                                        <p:cTn id="28" dur="500"/>
                                        <p:tgtEl>
                                          <p:spTgt spid="9">
                                            <p:graphicEl>
                                              <a:dgm id="{B13992D2-EAAC-488D-88B5-07D496508E17}"/>
                                            </p:graphic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9">
                                            <p:graphicEl>
                                              <a:dgm id="{5F88795D-3C92-4CA7-B158-DB46EEA9BB13}"/>
                                            </p:graphicEl>
                                          </p:spTgt>
                                        </p:tgtEl>
                                        <p:attrNameLst>
                                          <p:attrName>style.visibility</p:attrName>
                                        </p:attrNameLst>
                                      </p:cBhvr>
                                      <p:to>
                                        <p:strVal val="visible"/>
                                      </p:to>
                                    </p:set>
                                    <p:animEffect transition="in" filter="fade">
                                      <p:cBhvr>
                                        <p:cTn id="31" dur="500"/>
                                        <p:tgtEl>
                                          <p:spTgt spid="9">
                                            <p:graphicEl>
                                              <a:dgm id="{5F88795D-3C92-4CA7-B158-DB46EEA9BB13}"/>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9">
                                            <p:graphicEl>
                                              <a:dgm id="{680334B0-EFB8-4381-A2BA-0F2266D445EA}"/>
                                            </p:graphicEl>
                                          </p:spTgt>
                                        </p:tgtEl>
                                        <p:attrNameLst>
                                          <p:attrName>style.visibility</p:attrName>
                                        </p:attrNameLst>
                                      </p:cBhvr>
                                      <p:to>
                                        <p:strVal val="visible"/>
                                      </p:to>
                                    </p:set>
                                    <p:animEffect transition="in" filter="fade">
                                      <p:cBhvr>
                                        <p:cTn id="36" dur="500"/>
                                        <p:tgtEl>
                                          <p:spTgt spid="9">
                                            <p:graphicEl>
                                              <a:dgm id="{680334B0-EFB8-4381-A2BA-0F2266D445EA}"/>
                                            </p:graphic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9">
                                            <p:graphicEl>
                                              <a:dgm id="{C2903F63-18EC-4A59-B209-7CE754F56386}"/>
                                            </p:graphicEl>
                                          </p:spTgt>
                                        </p:tgtEl>
                                        <p:attrNameLst>
                                          <p:attrName>style.visibility</p:attrName>
                                        </p:attrNameLst>
                                      </p:cBhvr>
                                      <p:to>
                                        <p:strVal val="visible"/>
                                      </p:to>
                                    </p:set>
                                    <p:animEffect transition="in" filter="fade">
                                      <p:cBhvr>
                                        <p:cTn id="39" dur="500"/>
                                        <p:tgtEl>
                                          <p:spTgt spid="9">
                                            <p:graphicEl>
                                              <a:dgm id="{C2903F63-18EC-4A59-B209-7CE754F56386}"/>
                                            </p:graphic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9">
                                            <p:graphicEl>
                                              <a:dgm id="{F5C83B80-931A-4A3E-836B-5C886EC778E5}"/>
                                            </p:graphicEl>
                                          </p:spTgt>
                                        </p:tgtEl>
                                        <p:attrNameLst>
                                          <p:attrName>style.visibility</p:attrName>
                                        </p:attrNameLst>
                                      </p:cBhvr>
                                      <p:to>
                                        <p:strVal val="visible"/>
                                      </p:to>
                                    </p:set>
                                    <p:animEffect transition="in" filter="fade">
                                      <p:cBhvr>
                                        <p:cTn id="44" dur="500"/>
                                        <p:tgtEl>
                                          <p:spTgt spid="9">
                                            <p:graphicEl>
                                              <a:dgm id="{F5C83B80-931A-4A3E-836B-5C886EC778E5}"/>
                                            </p:graphicEl>
                                          </p:spTgt>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9">
                                            <p:graphicEl>
                                              <a:dgm id="{57598642-069F-4E0B-9CBD-8281B863967B}"/>
                                            </p:graphicEl>
                                          </p:spTgt>
                                        </p:tgtEl>
                                        <p:attrNameLst>
                                          <p:attrName>style.visibility</p:attrName>
                                        </p:attrNameLst>
                                      </p:cBhvr>
                                      <p:to>
                                        <p:strVal val="visible"/>
                                      </p:to>
                                    </p:set>
                                    <p:animEffect transition="in" filter="fade">
                                      <p:cBhvr>
                                        <p:cTn id="47" dur="500"/>
                                        <p:tgtEl>
                                          <p:spTgt spid="9">
                                            <p:graphicEl>
                                              <a:dgm id="{57598642-069F-4E0B-9CBD-8281B863967B}"/>
                                            </p:graphic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9">
                                            <p:graphicEl>
                                              <a:dgm id="{844699CE-42C4-40CD-88B3-D9DDCD528AE3}"/>
                                            </p:graphicEl>
                                          </p:spTgt>
                                        </p:tgtEl>
                                        <p:attrNameLst>
                                          <p:attrName>style.visibility</p:attrName>
                                        </p:attrNameLst>
                                      </p:cBhvr>
                                      <p:to>
                                        <p:strVal val="visible"/>
                                      </p:to>
                                    </p:set>
                                    <p:animEffect transition="in" filter="fade">
                                      <p:cBhvr>
                                        <p:cTn id="52" dur="500"/>
                                        <p:tgtEl>
                                          <p:spTgt spid="9">
                                            <p:graphicEl>
                                              <a:dgm id="{844699CE-42C4-40CD-88B3-D9DDCD528AE3}"/>
                                            </p:graphicEl>
                                          </p:spTgt>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9">
                                            <p:graphicEl>
                                              <a:dgm id="{5C2361B1-FF05-4D5E-AD5B-5B88FCC9BDC5}"/>
                                            </p:graphicEl>
                                          </p:spTgt>
                                        </p:tgtEl>
                                        <p:attrNameLst>
                                          <p:attrName>style.visibility</p:attrName>
                                        </p:attrNameLst>
                                      </p:cBhvr>
                                      <p:to>
                                        <p:strVal val="visible"/>
                                      </p:to>
                                    </p:set>
                                    <p:animEffect transition="in" filter="fade">
                                      <p:cBhvr>
                                        <p:cTn id="55" dur="500"/>
                                        <p:tgtEl>
                                          <p:spTgt spid="9">
                                            <p:graphicEl>
                                              <a:dgm id="{5C2361B1-FF05-4D5E-AD5B-5B88FCC9BDC5}"/>
                                            </p:graphicEl>
                                          </p:spTgt>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15"/>
                                        </p:tgtEl>
                                        <p:attrNameLst>
                                          <p:attrName>style.visibility</p:attrName>
                                        </p:attrNameLst>
                                      </p:cBhvr>
                                      <p:to>
                                        <p:strVal val="visible"/>
                                      </p:to>
                                    </p:set>
                                    <p:animEffect transition="in" filter="fade">
                                      <p:cBhvr>
                                        <p:cTn id="60" dur="500"/>
                                        <p:tgtEl>
                                          <p:spTgt spid="15"/>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13"/>
                                        </p:tgtEl>
                                        <p:attrNameLst>
                                          <p:attrName>style.visibility</p:attrName>
                                        </p:attrNameLst>
                                      </p:cBhvr>
                                      <p:to>
                                        <p:strVal val="visible"/>
                                      </p:to>
                                    </p:set>
                                    <p:animEffect transition="in" filter="fade">
                                      <p:cBhvr>
                                        <p:cTn id="6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Dgm bld="lvlOne"/>
        </p:bldSub>
      </p:bldGraphic>
      <p:bldP spid="13" grpId="0" animBg="1"/>
      <p:bldP spid="15"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Diagram 8"/>
          <p:cNvGraphicFramePr/>
          <p:nvPr>
            <p:extLst>
              <p:ext uri="{D42A27DB-BD31-4B8C-83A1-F6EECF244321}">
                <p14:modId xmlns:p14="http://schemas.microsoft.com/office/powerpoint/2010/main" val="1714747558"/>
              </p:ext>
            </p:extLst>
          </p:nvPr>
        </p:nvGraphicFramePr>
        <p:xfrm>
          <a:off x="3813973" y="-116018"/>
          <a:ext cx="3665350" cy="214289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 name="Oval 12"/>
          <p:cNvSpPr/>
          <p:nvPr/>
        </p:nvSpPr>
        <p:spPr>
          <a:xfrm>
            <a:off x="9032972" y="137652"/>
            <a:ext cx="2157984" cy="2112264"/>
          </a:xfrm>
          <a:prstGeom prst="ellipse">
            <a:avLst/>
          </a:prstGeom>
          <a:ln/>
        </p:spPr>
        <p:style>
          <a:lnRef idx="3">
            <a:schemeClr val="lt1"/>
          </a:lnRef>
          <a:fillRef idx="1">
            <a:schemeClr val="accent3"/>
          </a:fillRef>
          <a:effectRef idx="1">
            <a:schemeClr val="accent3"/>
          </a:effectRef>
          <a:fontRef idx="minor">
            <a:schemeClr val="lt1"/>
          </a:fontRef>
        </p:style>
        <p:txBody>
          <a:bodyPr rtlCol="0" anchor="ctr"/>
          <a:lstStyle/>
          <a:p>
            <a:pPr algn="ctr"/>
            <a:r>
              <a:rPr lang="en-US" sz="2800" dirty="0"/>
              <a:t>Riotous living</a:t>
            </a:r>
          </a:p>
        </p:txBody>
      </p:sp>
      <p:sp>
        <p:nvSpPr>
          <p:cNvPr id="15" name="Oval 14"/>
          <p:cNvSpPr/>
          <p:nvPr/>
        </p:nvSpPr>
        <p:spPr>
          <a:xfrm>
            <a:off x="668594" y="137653"/>
            <a:ext cx="2156800" cy="2112388"/>
          </a:xfrm>
          <a:prstGeom prst="ellipse">
            <a:avLst/>
          </a:prstGeom>
          <a:ln/>
        </p:spPr>
        <p:style>
          <a:lnRef idx="3">
            <a:schemeClr val="lt1"/>
          </a:lnRef>
          <a:fillRef idx="1">
            <a:schemeClr val="accent3"/>
          </a:fillRef>
          <a:effectRef idx="1">
            <a:schemeClr val="accent3"/>
          </a:effectRef>
          <a:fontRef idx="minor">
            <a:schemeClr val="lt1"/>
          </a:fontRef>
        </p:style>
        <p:txBody>
          <a:bodyPr rtlCol="0" anchor="ctr"/>
          <a:lstStyle/>
          <a:p>
            <a:pPr algn="ctr"/>
            <a:r>
              <a:rPr lang="en-US" sz="2400" dirty="0"/>
              <a:t>Demanded his inheritance</a:t>
            </a:r>
            <a:endParaRPr lang="en-US" dirty="0"/>
          </a:p>
        </p:txBody>
      </p:sp>
      <p:sp>
        <p:nvSpPr>
          <p:cNvPr id="2" name="Rounded Rectangle 1"/>
          <p:cNvSpPr/>
          <p:nvPr/>
        </p:nvSpPr>
        <p:spPr>
          <a:xfrm>
            <a:off x="586154" y="68826"/>
            <a:ext cx="2332892" cy="2249916"/>
          </a:xfrm>
          <a:prstGeom prst="roundRect">
            <a:avLst/>
          </a:prstGeom>
          <a:noFill/>
          <a:ln w="76200">
            <a:solidFill>
              <a:srgbClr val="FF000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8932985" y="68826"/>
            <a:ext cx="2344615" cy="2249916"/>
          </a:xfrm>
          <a:prstGeom prst="roundRect">
            <a:avLst/>
          </a:prstGeom>
          <a:noFill/>
          <a:ln w="76200">
            <a:solidFill>
              <a:srgbClr val="FF000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p:nvSpPr>
        <p:spPr>
          <a:xfrm>
            <a:off x="4572000" y="0"/>
            <a:ext cx="3036277" cy="1910862"/>
          </a:xfrm>
          <a:prstGeom prst="roundRect">
            <a:avLst/>
          </a:prstGeom>
          <a:noFill/>
          <a:ln w="76200">
            <a:solidFill>
              <a:srgbClr val="FF000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2"/>
          <p:cNvSpPr>
            <a:spLocks noGrp="1"/>
          </p:cNvSpPr>
          <p:nvPr>
            <p:ph type="title"/>
          </p:nvPr>
        </p:nvSpPr>
        <p:spPr>
          <a:xfrm>
            <a:off x="743565" y="2766219"/>
            <a:ext cx="10704870" cy="1325563"/>
          </a:xfrm>
        </p:spPr>
        <p:txBody>
          <a:bodyPr>
            <a:normAutofit/>
          </a:bodyPr>
          <a:lstStyle/>
          <a:p>
            <a:pPr algn="ctr"/>
            <a:r>
              <a:rPr lang="en-US" sz="5400" dirty="0"/>
              <a:t>“He must die unto himself”</a:t>
            </a:r>
          </a:p>
        </p:txBody>
      </p:sp>
      <p:sp>
        <p:nvSpPr>
          <p:cNvPr id="10" name="Title 2"/>
          <p:cNvSpPr txBox="1">
            <a:spLocks/>
          </p:cNvSpPr>
          <p:nvPr/>
        </p:nvSpPr>
        <p:spPr>
          <a:xfrm>
            <a:off x="1311411" y="4091782"/>
            <a:ext cx="9569178"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5400" dirty="0"/>
              <a:t>He did not need to </a:t>
            </a:r>
            <a:r>
              <a:rPr lang="en-US" sz="5400" b="1" dirty="0">
                <a:ln>
                  <a:solidFill>
                    <a:schemeClr val="tx1"/>
                  </a:solidFill>
                </a:ln>
                <a:solidFill>
                  <a:srgbClr val="C00000"/>
                </a:solidFill>
              </a:rPr>
              <a:t>die</a:t>
            </a:r>
            <a:r>
              <a:rPr lang="en-US" sz="5400" dirty="0"/>
              <a:t> </a:t>
            </a:r>
            <a:r>
              <a:rPr lang="en-US" sz="5400" b="1" i="1" u="sng" dirty="0">
                <a:ln>
                  <a:solidFill>
                    <a:sysClr val="windowText" lastClr="000000"/>
                  </a:solidFill>
                </a:ln>
              </a:rPr>
              <a:t>again</a:t>
            </a:r>
          </a:p>
        </p:txBody>
      </p:sp>
      <p:sp>
        <p:nvSpPr>
          <p:cNvPr id="11" name="Title 2"/>
          <p:cNvSpPr txBox="1">
            <a:spLocks/>
          </p:cNvSpPr>
          <p:nvPr/>
        </p:nvSpPr>
        <p:spPr>
          <a:xfrm>
            <a:off x="1942503" y="5417345"/>
            <a:ext cx="8295269"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dirty="0"/>
              <a:t>He needed to </a:t>
            </a:r>
            <a:r>
              <a:rPr lang="en-US" sz="5400" b="1" dirty="0">
                <a:ln>
                  <a:solidFill>
                    <a:schemeClr val="tx1"/>
                  </a:solidFill>
                </a:ln>
                <a:solidFill>
                  <a:srgbClr val="FFC000"/>
                </a:solidFill>
              </a:rPr>
              <a:t>live</a:t>
            </a:r>
            <a:r>
              <a:rPr lang="en-US" sz="5400" dirty="0"/>
              <a:t> </a:t>
            </a:r>
            <a:r>
              <a:rPr lang="en-US" sz="5400" b="1" i="1" u="sng" dirty="0">
                <a:ln>
                  <a:solidFill>
                    <a:sysClr val="windowText" lastClr="000000"/>
                  </a:solidFill>
                </a:ln>
              </a:rPr>
              <a:t>again</a:t>
            </a:r>
          </a:p>
        </p:txBody>
      </p:sp>
    </p:spTree>
    <p:extLst>
      <p:ext uri="{BB962C8B-B14F-4D97-AF65-F5344CB8AC3E}">
        <p14:creationId xmlns:p14="http://schemas.microsoft.com/office/powerpoint/2010/main" val="3969664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heel(1)">
                                      <p:cBhvr>
                                        <p:cTn id="14" dur="20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heel(1)">
                                      <p:cBhvr>
                                        <p:cTn id="19" dur="20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21" presetClass="entr" presetSubtype="1"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heel(1)">
                                      <p:cBhvr>
                                        <p:cTn id="24" dur="2000"/>
                                        <p:tgtEl>
                                          <p:spTgt spid="12"/>
                                        </p:tgtEl>
                                      </p:cBhvr>
                                    </p:animEffect>
                                  </p:childTnLst>
                                </p:cTn>
                              </p:par>
                            </p:childTnLst>
                          </p:cTn>
                        </p:par>
                      </p:childTnLst>
                    </p:cTn>
                  </p:par>
                  <p:par>
                    <p:cTn id="25" fill="hold">
                      <p:stCondLst>
                        <p:cond delay="indefinite"/>
                      </p:stCondLst>
                      <p:childTnLst>
                        <p:par>
                          <p:cTn id="26" fill="hold">
                            <p:stCondLst>
                              <p:cond delay="0"/>
                            </p:stCondLst>
                            <p:childTnLst>
                              <p:par>
                                <p:cTn id="27" presetID="47" presetClass="entr" presetSubtype="0"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000"/>
                                        <p:tgtEl>
                                          <p:spTgt spid="10"/>
                                        </p:tgtEl>
                                      </p:cBhvr>
                                    </p:animEffect>
                                    <p:anim calcmode="lin" valueType="num">
                                      <p:cBhvr>
                                        <p:cTn id="30" dur="1000" fill="hold"/>
                                        <p:tgtEl>
                                          <p:spTgt spid="10"/>
                                        </p:tgtEl>
                                        <p:attrNameLst>
                                          <p:attrName>ppt_x</p:attrName>
                                        </p:attrNameLst>
                                      </p:cBhvr>
                                      <p:tavLst>
                                        <p:tav tm="0">
                                          <p:val>
                                            <p:strVal val="#ppt_x"/>
                                          </p:val>
                                        </p:tav>
                                        <p:tav tm="100000">
                                          <p:val>
                                            <p:strVal val="#ppt_x"/>
                                          </p:val>
                                        </p:tav>
                                      </p:tavLst>
                                    </p:anim>
                                    <p:anim calcmode="lin" valueType="num">
                                      <p:cBhvr>
                                        <p:cTn id="3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7" presetClass="entr" presetSubtype="0" fill="hold" grpId="0" nodeType="click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1000"/>
                                        <p:tgtEl>
                                          <p:spTgt spid="11"/>
                                        </p:tgtEl>
                                      </p:cBhvr>
                                    </p:animEffect>
                                    <p:anim calcmode="lin" valueType="num">
                                      <p:cBhvr>
                                        <p:cTn id="37" dur="1000" fill="hold"/>
                                        <p:tgtEl>
                                          <p:spTgt spid="11"/>
                                        </p:tgtEl>
                                        <p:attrNameLst>
                                          <p:attrName>ppt_x</p:attrName>
                                        </p:attrNameLst>
                                      </p:cBhvr>
                                      <p:tavLst>
                                        <p:tav tm="0">
                                          <p:val>
                                            <p:strVal val="#ppt_x"/>
                                          </p:val>
                                        </p:tav>
                                        <p:tav tm="100000">
                                          <p:val>
                                            <p:strVal val="#ppt_x"/>
                                          </p:val>
                                        </p:tav>
                                      </p:tavLst>
                                    </p:anim>
                                    <p:anim calcmode="lin" valueType="num">
                                      <p:cBhvr>
                                        <p:cTn id="38" dur="1000" fill="hold"/>
                                        <p:tgtEl>
                                          <p:spTgt spid="11"/>
                                        </p:tgtEl>
                                        <p:attrNameLst>
                                          <p:attrName>ppt_y</p:attrName>
                                        </p:attrNameLst>
                                      </p:cBhvr>
                                      <p:tavLst>
                                        <p:tav tm="0">
                                          <p:val>
                                            <p:strVal val="#ppt_y-.1"/>
                                          </p:val>
                                        </p:tav>
                                        <p:tav tm="100000">
                                          <p:val>
                                            <p:strVal val="#ppt_y"/>
                                          </p:val>
                                        </p:tav>
                                      </p:tavLst>
                                    </p:anim>
                                  </p:childTnLst>
                                </p:cTn>
                              </p:par>
                              <p:par>
                                <p:cTn id="39" presetID="22" presetClass="exit" presetSubtype="8" fill="hold" grpId="0" nodeType="withEffect">
                                  <p:stCondLst>
                                    <p:cond delay="0"/>
                                  </p:stCondLst>
                                  <p:childTnLst>
                                    <p:animEffect transition="out" filter="wipe(left)">
                                      <p:cBhvr>
                                        <p:cTn id="40" dur="500"/>
                                        <p:tgtEl>
                                          <p:spTgt spid="15"/>
                                        </p:tgtEl>
                                      </p:cBhvr>
                                    </p:animEffect>
                                    <p:set>
                                      <p:cBhvr>
                                        <p:cTn id="41" dur="1" fill="hold">
                                          <p:stCondLst>
                                            <p:cond delay="499"/>
                                          </p:stCondLst>
                                        </p:cTn>
                                        <p:tgtEl>
                                          <p:spTgt spid="15"/>
                                        </p:tgtEl>
                                        <p:attrNameLst>
                                          <p:attrName>style.visibility</p:attrName>
                                        </p:attrNameLst>
                                      </p:cBhvr>
                                      <p:to>
                                        <p:strVal val="hidden"/>
                                      </p:to>
                                    </p:set>
                                  </p:childTnLst>
                                </p:cTn>
                              </p:par>
                              <p:par>
                                <p:cTn id="42" presetID="22" presetClass="exit" presetSubtype="8" fill="hold" grpId="0" nodeType="withEffect">
                                  <p:stCondLst>
                                    <p:cond delay="0"/>
                                  </p:stCondLst>
                                  <p:childTnLst>
                                    <p:animEffect transition="out" filter="wipe(left)">
                                      <p:cBhvr>
                                        <p:cTn id="43" dur="500"/>
                                        <p:tgtEl>
                                          <p:spTgt spid="9"/>
                                        </p:tgtEl>
                                      </p:cBhvr>
                                    </p:animEffect>
                                    <p:set>
                                      <p:cBhvr>
                                        <p:cTn id="44" dur="1" fill="hold">
                                          <p:stCondLst>
                                            <p:cond delay="499"/>
                                          </p:stCondLst>
                                        </p:cTn>
                                        <p:tgtEl>
                                          <p:spTgt spid="9"/>
                                        </p:tgtEl>
                                        <p:attrNameLst>
                                          <p:attrName>style.visibility</p:attrName>
                                        </p:attrNameLst>
                                      </p:cBhvr>
                                      <p:to>
                                        <p:strVal val="hidden"/>
                                      </p:to>
                                    </p:set>
                                  </p:childTnLst>
                                </p:cTn>
                              </p:par>
                              <p:par>
                                <p:cTn id="45" presetID="22" presetClass="exit" presetSubtype="8" fill="hold" grpId="0" nodeType="withEffect">
                                  <p:stCondLst>
                                    <p:cond delay="0"/>
                                  </p:stCondLst>
                                  <p:childTnLst>
                                    <p:animEffect transition="out" filter="wipe(left)">
                                      <p:cBhvr>
                                        <p:cTn id="46" dur="500"/>
                                        <p:tgtEl>
                                          <p:spTgt spid="13"/>
                                        </p:tgtEl>
                                      </p:cBhvr>
                                    </p:animEffect>
                                    <p:set>
                                      <p:cBhvr>
                                        <p:cTn id="47" dur="1" fill="hold">
                                          <p:stCondLst>
                                            <p:cond delay="499"/>
                                          </p:stCondLst>
                                        </p:cTn>
                                        <p:tgtEl>
                                          <p:spTgt spid="13"/>
                                        </p:tgtEl>
                                        <p:attrNameLst>
                                          <p:attrName>style.visibility</p:attrName>
                                        </p:attrNameLst>
                                      </p:cBhvr>
                                      <p:to>
                                        <p:strVal val="hidden"/>
                                      </p:to>
                                    </p:set>
                                  </p:childTnLst>
                                </p:cTn>
                              </p:par>
                              <p:par>
                                <p:cTn id="48" presetID="22" presetClass="exit" presetSubtype="8" fill="hold" grpId="1" nodeType="withEffect">
                                  <p:stCondLst>
                                    <p:cond delay="0"/>
                                  </p:stCondLst>
                                  <p:childTnLst>
                                    <p:animEffect transition="out" filter="wipe(left)">
                                      <p:cBhvr>
                                        <p:cTn id="49" dur="500"/>
                                        <p:tgtEl>
                                          <p:spTgt spid="2"/>
                                        </p:tgtEl>
                                      </p:cBhvr>
                                    </p:animEffect>
                                    <p:set>
                                      <p:cBhvr>
                                        <p:cTn id="50" dur="1" fill="hold">
                                          <p:stCondLst>
                                            <p:cond delay="499"/>
                                          </p:stCondLst>
                                        </p:cTn>
                                        <p:tgtEl>
                                          <p:spTgt spid="2"/>
                                        </p:tgtEl>
                                        <p:attrNameLst>
                                          <p:attrName>style.visibility</p:attrName>
                                        </p:attrNameLst>
                                      </p:cBhvr>
                                      <p:to>
                                        <p:strVal val="hidden"/>
                                      </p:to>
                                    </p:set>
                                  </p:childTnLst>
                                </p:cTn>
                              </p:par>
                              <p:par>
                                <p:cTn id="51" presetID="22" presetClass="exit" presetSubtype="8" fill="hold" grpId="1" nodeType="withEffect">
                                  <p:stCondLst>
                                    <p:cond delay="0"/>
                                  </p:stCondLst>
                                  <p:childTnLst>
                                    <p:animEffect transition="out" filter="wipe(left)">
                                      <p:cBhvr>
                                        <p:cTn id="52" dur="500"/>
                                        <p:tgtEl>
                                          <p:spTgt spid="12"/>
                                        </p:tgtEl>
                                      </p:cBhvr>
                                    </p:animEffect>
                                    <p:set>
                                      <p:cBhvr>
                                        <p:cTn id="53" dur="1" fill="hold">
                                          <p:stCondLst>
                                            <p:cond delay="499"/>
                                          </p:stCondLst>
                                        </p:cTn>
                                        <p:tgtEl>
                                          <p:spTgt spid="12"/>
                                        </p:tgtEl>
                                        <p:attrNameLst>
                                          <p:attrName>style.visibility</p:attrName>
                                        </p:attrNameLst>
                                      </p:cBhvr>
                                      <p:to>
                                        <p:strVal val="hidden"/>
                                      </p:to>
                                    </p:set>
                                  </p:childTnLst>
                                </p:cTn>
                              </p:par>
                              <p:par>
                                <p:cTn id="54" presetID="22" presetClass="exit" presetSubtype="4" fill="hold" grpId="1" nodeType="withEffect">
                                  <p:stCondLst>
                                    <p:cond delay="0"/>
                                  </p:stCondLst>
                                  <p:childTnLst>
                                    <p:animEffect transition="out" filter="wipe(down)">
                                      <p:cBhvr>
                                        <p:cTn id="55" dur="500"/>
                                        <p:tgtEl>
                                          <p:spTgt spid="6"/>
                                        </p:tgtEl>
                                      </p:cBhvr>
                                    </p:animEffect>
                                    <p:set>
                                      <p:cBhvr>
                                        <p:cTn id="56"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P spid="13" grpId="0" animBg="1"/>
      <p:bldP spid="15" grpId="0" animBg="1"/>
      <p:bldP spid="2" grpId="0" animBg="1"/>
      <p:bldP spid="2" grpId="1" animBg="1"/>
      <p:bldP spid="6" grpId="0" animBg="1"/>
      <p:bldP spid="6" grpId="1" animBg="1"/>
      <p:bldP spid="12" grpId="0" animBg="1"/>
      <p:bldP spid="12" grpId="1" animBg="1"/>
      <p:bldP spid="8" grpId="0"/>
      <p:bldP spid="10" grpId="0"/>
      <p:bldP spid="11"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
          <p:cNvSpPr>
            <a:spLocks noGrp="1"/>
          </p:cNvSpPr>
          <p:nvPr>
            <p:ph type="title"/>
          </p:nvPr>
        </p:nvSpPr>
        <p:spPr>
          <a:xfrm>
            <a:off x="743565" y="2766219"/>
            <a:ext cx="10704870" cy="1325563"/>
          </a:xfrm>
        </p:spPr>
        <p:txBody>
          <a:bodyPr>
            <a:normAutofit/>
          </a:bodyPr>
          <a:lstStyle/>
          <a:p>
            <a:pPr algn="ctr"/>
            <a:r>
              <a:rPr lang="en-US" sz="5400" dirty="0"/>
              <a:t>“He must die unto himself”</a:t>
            </a:r>
          </a:p>
        </p:txBody>
      </p:sp>
      <p:sp>
        <p:nvSpPr>
          <p:cNvPr id="11" name="Title 2"/>
          <p:cNvSpPr txBox="1">
            <a:spLocks/>
          </p:cNvSpPr>
          <p:nvPr/>
        </p:nvSpPr>
        <p:spPr>
          <a:xfrm>
            <a:off x="1942503" y="5417345"/>
            <a:ext cx="8295269"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dirty="0"/>
              <a:t>He needed to </a:t>
            </a:r>
            <a:r>
              <a:rPr lang="en-US" sz="5400" b="1" dirty="0">
                <a:ln>
                  <a:solidFill>
                    <a:schemeClr val="tx1"/>
                  </a:solidFill>
                </a:ln>
                <a:solidFill>
                  <a:srgbClr val="FFC000"/>
                </a:solidFill>
              </a:rPr>
              <a:t>live</a:t>
            </a:r>
            <a:r>
              <a:rPr lang="en-US" sz="5400" dirty="0"/>
              <a:t> </a:t>
            </a:r>
            <a:r>
              <a:rPr lang="en-US" sz="5400" b="1" i="1" u="sng" dirty="0">
                <a:ln>
                  <a:solidFill>
                    <a:sysClr val="windowText" lastClr="000000"/>
                  </a:solidFill>
                </a:ln>
              </a:rPr>
              <a:t>again</a:t>
            </a:r>
          </a:p>
        </p:txBody>
      </p:sp>
      <p:sp>
        <p:nvSpPr>
          <p:cNvPr id="3" name="Rounded Rectangle 2"/>
          <p:cNvSpPr/>
          <p:nvPr/>
        </p:nvSpPr>
        <p:spPr>
          <a:xfrm>
            <a:off x="832337" y="363414"/>
            <a:ext cx="2743200" cy="182880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3200" dirty="0"/>
              <a:t>Understand his true worth</a:t>
            </a:r>
          </a:p>
        </p:txBody>
      </p:sp>
      <p:sp>
        <p:nvSpPr>
          <p:cNvPr id="14" name="Rounded Rectangle 13"/>
          <p:cNvSpPr/>
          <p:nvPr/>
        </p:nvSpPr>
        <p:spPr>
          <a:xfrm>
            <a:off x="4718537" y="363414"/>
            <a:ext cx="2743200" cy="182880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3200" dirty="0"/>
              <a:t>Remember the love of his father</a:t>
            </a:r>
          </a:p>
        </p:txBody>
      </p:sp>
      <p:sp>
        <p:nvSpPr>
          <p:cNvPr id="16" name="Rounded Rectangle 15"/>
          <p:cNvSpPr/>
          <p:nvPr/>
        </p:nvSpPr>
        <p:spPr>
          <a:xfrm>
            <a:off x="8705235" y="363414"/>
            <a:ext cx="2743200" cy="182880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3200" dirty="0"/>
              <a:t>Respect his father</a:t>
            </a:r>
          </a:p>
        </p:txBody>
      </p:sp>
      <p:sp>
        <p:nvSpPr>
          <p:cNvPr id="9" name="Title 2"/>
          <p:cNvSpPr txBox="1">
            <a:spLocks/>
          </p:cNvSpPr>
          <p:nvPr/>
        </p:nvSpPr>
        <p:spPr>
          <a:xfrm>
            <a:off x="1311411" y="4091784"/>
            <a:ext cx="9569178"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5400" dirty="0"/>
              <a:t>He did not need to </a:t>
            </a:r>
            <a:r>
              <a:rPr lang="en-US" sz="5400" b="1" dirty="0">
                <a:ln>
                  <a:solidFill>
                    <a:schemeClr val="tx1"/>
                  </a:solidFill>
                </a:ln>
                <a:solidFill>
                  <a:srgbClr val="C00000"/>
                </a:solidFill>
              </a:rPr>
              <a:t>die</a:t>
            </a:r>
            <a:r>
              <a:rPr lang="en-US" sz="5400" dirty="0"/>
              <a:t> </a:t>
            </a:r>
            <a:r>
              <a:rPr lang="en-US" sz="5400" b="1" i="1" u="sng" dirty="0">
                <a:ln>
                  <a:solidFill>
                    <a:sysClr val="windowText" lastClr="000000"/>
                  </a:solidFill>
                </a:ln>
              </a:rPr>
              <a:t>again</a:t>
            </a:r>
          </a:p>
        </p:txBody>
      </p:sp>
    </p:spTree>
    <p:extLst>
      <p:ext uri="{BB962C8B-B14F-4D97-AF65-F5344CB8AC3E}">
        <p14:creationId xmlns:p14="http://schemas.microsoft.com/office/powerpoint/2010/main" val="2818792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4" cstate="print">
            <a:extLst>
              <a:ext uri="{BEBA8EAE-BF5A-486C-A8C5-ECC9F3942E4B}">
                <a14:imgProps xmlns:a14="http://schemas.microsoft.com/office/drawing/2010/main">
                  <a14:imgLayer r:embed="rId5">
                    <a14:imgEffect>
                      <a14:backgroundRemoval t="10000" b="98182" l="55455" r="90000">
                        <a14:foregroundMark x1="67955" y1="75909" x2="68636" y2="58409"/>
                        <a14:foregroundMark x1="67500" y1="76136" x2="67614" y2="77727"/>
                        <a14:foregroundMark x1="77614" y1="95682" x2="78523" y2="96591"/>
                        <a14:foregroundMark x1="78750" y1="97273" x2="79432" y2="97045"/>
                        <a14:foregroundMark x1="58636" y1="33182" x2="58636" y2="33182"/>
                      </a14:backgroundRemoval>
                    </a14:imgEffect>
                    <a14:imgEffect>
                      <a14:saturation sat="9000"/>
                    </a14:imgEffect>
                  </a14:imgLayer>
                </a14:imgProps>
              </a:ext>
              <a:ext uri="{28A0092B-C50C-407E-A947-70E740481C1C}">
                <a14:useLocalDpi xmlns:a14="http://schemas.microsoft.com/office/drawing/2010/main" val="0"/>
              </a:ext>
            </a:extLst>
          </a:blip>
          <a:stretch>
            <a:fillRect/>
          </a:stretch>
        </p:blipFill>
        <p:spPr>
          <a:xfrm>
            <a:off x="-647700" y="1"/>
            <a:ext cx="13515975" cy="6858000"/>
          </a:xfrm>
          <a:prstGeom prst="rect">
            <a:avLst/>
          </a:prstGeom>
        </p:spPr>
      </p:pic>
    </p:spTree>
    <p:extLst>
      <p:ext uri="{BB962C8B-B14F-4D97-AF65-F5344CB8AC3E}">
        <p14:creationId xmlns:p14="http://schemas.microsoft.com/office/powerpoint/2010/main" val="2610106564"/>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4" cstate="print">
            <a:extLst>
              <a:ext uri="{BEBA8EAE-BF5A-486C-A8C5-ECC9F3942E4B}">
                <a14:imgProps xmlns:a14="http://schemas.microsoft.com/office/drawing/2010/main">
                  <a14:imgLayer r:embed="rId5">
                    <a14:imgEffect>
                      <a14:backgroundRemoval t="10000" b="98182" l="55455" r="90000">
                        <a14:foregroundMark x1="67955" y1="75909" x2="68636" y2="58409"/>
                        <a14:foregroundMark x1="67500" y1="76136" x2="67614" y2="77727"/>
                        <a14:foregroundMark x1="77614" y1="95682" x2="78523" y2="96591"/>
                        <a14:foregroundMark x1="78750" y1="97273" x2="79432" y2="97045"/>
                        <a14:foregroundMark x1="58636" y1="33182" x2="58636" y2="33182"/>
                      </a14:backgroundRemoval>
                    </a14:imgEffect>
                    <a14:imgEffect>
                      <a14:saturation sat="9000"/>
                    </a14:imgEffect>
                  </a14:imgLayer>
                </a14:imgProps>
              </a:ext>
              <a:ext uri="{28A0092B-C50C-407E-A947-70E740481C1C}">
                <a14:useLocalDpi xmlns:a14="http://schemas.microsoft.com/office/drawing/2010/main" val="0"/>
              </a:ext>
            </a:extLst>
          </a:blip>
          <a:stretch>
            <a:fillRect/>
          </a:stretch>
        </p:blipFill>
        <p:spPr>
          <a:xfrm>
            <a:off x="-647700" y="1"/>
            <a:ext cx="13515975" cy="6858000"/>
          </a:xfrm>
          <a:prstGeom prst="rect">
            <a:avLst/>
          </a:prstGeom>
        </p:spPr>
      </p:pic>
    </p:spTree>
    <p:extLst>
      <p:ext uri="{BB962C8B-B14F-4D97-AF65-F5344CB8AC3E}">
        <p14:creationId xmlns:p14="http://schemas.microsoft.com/office/powerpoint/2010/main" val="5963827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Diagram 8"/>
          <p:cNvGraphicFramePr/>
          <p:nvPr>
            <p:extLst>
              <p:ext uri="{D42A27DB-BD31-4B8C-83A1-F6EECF244321}">
                <p14:modId xmlns:p14="http://schemas.microsoft.com/office/powerpoint/2010/main" val="1633848874"/>
              </p:ext>
            </p:extLst>
          </p:nvPr>
        </p:nvGraphicFramePr>
        <p:xfrm>
          <a:off x="0" y="0"/>
          <a:ext cx="12192000"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 name="Oval 12"/>
          <p:cNvSpPr/>
          <p:nvPr/>
        </p:nvSpPr>
        <p:spPr>
          <a:xfrm>
            <a:off x="9711397" y="137652"/>
            <a:ext cx="2157984" cy="2112264"/>
          </a:xfrm>
          <a:prstGeom prst="ellipse">
            <a:avLst/>
          </a:prstGeom>
          <a:ln/>
        </p:spPr>
        <p:style>
          <a:lnRef idx="3">
            <a:schemeClr val="lt1"/>
          </a:lnRef>
          <a:fillRef idx="1">
            <a:schemeClr val="accent4"/>
          </a:fillRef>
          <a:effectRef idx="1">
            <a:schemeClr val="accent4"/>
          </a:effectRef>
          <a:fontRef idx="minor">
            <a:schemeClr val="lt1"/>
          </a:fontRef>
        </p:style>
        <p:txBody>
          <a:bodyPr rtlCol="0" anchor="ctr"/>
          <a:lstStyle/>
          <a:p>
            <a:pPr algn="ctr"/>
            <a:r>
              <a:rPr lang="en-US" sz="2800" dirty="0"/>
              <a:t>Sharing with my parents</a:t>
            </a:r>
          </a:p>
        </p:txBody>
      </p:sp>
      <p:sp>
        <p:nvSpPr>
          <p:cNvPr id="15" name="Oval 14"/>
          <p:cNvSpPr/>
          <p:nvPr/>
        </p:nvSpPr>
        <p:spPr>
          <a:xfrm>
            <a:off x="383466" y="137653"/>
            <a:ext cx="2156800" cy="2112388"/>
          </a:xfrm>
          <a:prstGeom prst="ellipse">
            <a:avLst/>
          </a:prstGeom>
          <a:ln/>
        </p:spPr>
        <p:style>
          <a:lnRef idx="3">
            <a:schemeClr val="lt1"/>
          </a:lnRef>
          <a:fillRef idx="1">
            <a:schemeClr val="accent4"/>
          </a:fillRef>
          <a:effectRef idx="1">
            <a:schemeClr val="accent4"/>
          </a:effectRef>
          <a:fontRef idx="minor">
            <a:schemeClr val="lt1"/>
          </a:fontRef>
        </p:style>
        <p:txBody>
          <a:bodyPr rtlCol="0" anchor="ctr"/>
          <a:lstStyle/>
          <a:p>
            <a:pPr algn="ctr"/>
            <a:r>
              <a:rPr lang="en-US" sz="2400" dirty="0"/>
              <a:t>Support of a friend</a:t>
            </a:r>
            <a:endParaRPr lang="en-US" dirty="0"/>
          </a:p>
        </p:txBody>
      </p:sp>
    </p:spTree>
    <p:extLst>
      <p:ext uri="{BB962C8B-B14F-4D97-AF65-F5344CB8AC3E}">
        <p14:creationId xmlns:p14="http://schemas.microsoft.com/office/powerpoint/2010/main" val="2760795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graphicEl>
                                              <a:dgm id="{A9FC68D8-1A98-4318-9DE7-C323C7E28543}"/>
                                            </p:graphicEl>
                                          </p:spTgt>
                                        </p:tgtEl>
                                        <p:attrNameLst>
                                          <p:attrName>style.visibility</p:attrName>
                                        </p:attrNameLst>
                                      </p:cBhvr>
                                      <p:to>
                                        <p:strVal val="visible"/>
                                      </p:to>
                                    </p:set>
                                    <p:animEffect transition="in" filter="fade">
                                      <p:cBhvr>
                                        <p:cTn id="7" dur="500"/>
                                        <p:tgtEl>
                                          <p:spTgt spid="9">
                                            <p:graphicEl>
                                              <a:dgm id="{A9FC68D8-1A98-4318-9DE7-C323C7E28543}"/>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graphicEl>
                                              <a:dgm id="{59019C48-D25B-4B74-A008-F34D97801416}"/>
                                            </p:graphicEl>
                                          </p:spTgt>
                                        </p:tgtEl>
                                        <p:attrNameLst>
                                          <p:attrName>style.visibility</p:attrName>
                                        </p:attrNameLst>
                                      </p:cBhvr>
                                      <p:to>
                                        <p:strVal val="visible"/>
                                      </p:to>
                                    </p:set>
                                    <p:animEffect transition="in" filter="fade">
                                      <p:cBhvr>
                                        <p:cTn id="12" dur="500"/>
                                        <p:tgtEl>
                                          <p:spTgt spid="9">
                                            <p:graphicEl>
                                              <a:dgm id="{59019C48-D25B-4B74-A008-F34D97801416}"/>
                                            </p:graphic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9">
                                            <p:graphicEl>
                                              <a:dgm id="{4CBD867B-3A53-4B6C-B0E5-516F665CAA8B}"/>
                                            </p:graphicEl>
                                          </p:spTgt>
                                        </p:tgtEl>
                                        <p:attrNameLst>
                                          <p:attrName>style.visibility</p:attrName>
                                        </p:attrNameLst>
                                      </p:cBhvr>
                                      <p:to>
                                        <p:strVal val="visible"/>
                                      </p:to>
                                    </p:set>
                                    <p:animEffect transition="in" filter="fade">
                                      <p:cBhvr>
                                        <p:cTn id="15" dur="500"/>
                                        <p:tgtEl>
                                          <p:spTgt spid="9">
                                            <p:graphicEl>
                                              <a:dgm id="{4CBD867B-3A53-4B6C-B0E5-516F665CAA8B}"/>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9">
                                            <p:graphicEl>
                                              <a:dgm id="{680334B0-EFB8-4381-A2BA-0F2266D445EA}"/>
                                            </p:graphicEl>
                                          </p:spTgt>
                                        </p:tgtEl>
                                        <p:attrNameLst>
                                          <p:attrName>style.visibility</p:attrName>
                                        </p:attrNameLst>
                                      </p:cBhvr>
                                      <p:to>
                                        <p:strVal val="visible"/>
                                      </p:to>
                                    </p:set>
                                    <p:animEffect transition="in" filter="fade">
                                      <p:cBhvr>
                                        <p:cTn id="20" dur="500"/>
                                        <p:tgtEl>
                                          <p:spTgt spid="9">
                                            <p:graphicEl>
                                              <a:dgm id="{680334B0-EFB8-4381-A2BA-0F2266D445EA}"/>
                                            </p:graphic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9">
                                            <p:graphicEl>
                                              <a:dgm id="{C2903F63-18EC-4A59-B209-7CE754F56386}"/>
                                            </p:graphicEl>
                                          </p:spTgt>
                                        </p:tgtEl>
                                        <p:attrNameLst>
                                          <p:attrName>style.visibility</p:attrName>
                                        </p:attrNameLst>
                                      </p:cBhvr>
                                      <p:to>
                                        <p:strVal val="visible"/>
                                      </p:to>
                                    </p:set>
                                    <p:animEffect transition="in" filter="fade">
                                      <p:cBhvr>
                                        <p:cTn id="23" dur="500"/>
                                        <p:tgtEl>
                                          <p:spTgt spid="9">
                                            <p:graphicEl>
                                              <a:dgm id="{C2903F63-18EC-4A59-B209-7CE754F56386}"/>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9">
                                            <p:graphicEl>
                                              <a:dgm id="{F4881EC5-0927-4936-86A2-257CD94888FF}"/>
                                            </p:graphicEl>
                                          </p:spTgt>
                                        </p:tgtEl>
                                        <p:attrNameLst>
                                          <p:attrName>style.visibility</p:attrName>
                                        </p:attrNameLst>
                                      </p:cBhvr>
                                      <p:to>
                                        <p:strVal val="visible"/>
                                      </p:to>
                                    </p:set>
                                    <p:animEffect transition="in" filter="fade">
                                      <p:cBhvr>
                                        <p:cTn id="28" dur="500"/>
                                        <p:tgtEl>
                                          <p:spTgt spid="9">
                                            <p:graphicEl>
                                              <a:dgm id="{F4881EC5-0927-4936-86A2-257CD94888FF}"/>
                                            </p:graphic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9">
                                            <p:graphicEl>
                                              <a:dgm id="{14063A18-41A3-4106-9A1D-73D8845BB323}"/>
                                            </p:graphicEl>
                                          </p:spTgt>
                                        </p:tgtEl>
                                        <p:attrNameLst>
                                          <p:attrName>style.visibility</p:attrName>
                                        </p:attrNameLst>
                                      </p:cBhvr>
                                      <p:to>
                                        <p:strVal val="visible"/>
                                      </p:to>
                                    </p:set>
                                    <p:animEffect transition="in" filter="fade">
                                      <p:cBhvr>
                                        <p:cTn id="31" dur="500"/>
                                        <p:tgtEl>
                                          <p:spTgt spid="9">
                                            <p:graphicEl>
                                              <a:dgm id="{14063A18-41A3-4106-9A1D-73D8845BB323}"/>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9">
                                            <p:graphicEl>
                                              <a:dgm id="{F5C83B80-931A-4A3E-836B-5C886EC778E5}"/>
                                            </p:graphicEl>
                                          </p:spTgt>
                                        </p:tgtEl>
                                        <p:attrNameLst>
                                          <p:attrName>style.visibility</p:attrName>
                                        </p:attrNameLst>
                                      </p:cBhvr>
                                      <p:to>
                                        <p:strVal val="visible"/>
                                      </p:to>
                                    </p:set>
                                    <p:animEffect transition="in" filter="fade">
                                      <p:cBhvr>
                                        <p:cTn id="36" dur="500"/>
                                        <p:tgtEl>
                                          <p:spTgt spid="9">
                                            <p:graphicEl>
                                              <a:dgm id="{F5C83B80-931A-4A3E-836B-5C886EC778E5}"/>
                                            </p:graphic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9">
                                            <p:graphicEl>
                                              <a:dgm id="{57598642-069F-4E0B-9CBD-8281B863967B}"/>
                                            </p:graphicEl>
                                          </p:spTgt>
                                        </p:tgtEl>
                                        <p:attrNameLst>
                                          <p:attrName>style.visibility</p:attrName>
                                        </p:attrNameLst>
                                      </p:cBhvr>
                                      <p:to>
                                        <p:strVal val="visible"/>
                                      </p:to>
                                    </p:set>
                                    <p:animEffect transition="in" filter="fade">
                                      <p:cBhvr>
                                        <p:cTn id="39" dur="500"/>
                                        <p:tgtEl>
                                          <p:spTgt spid="9">
                                            <p:graphicEl>
                                              <a:dgm id="{57598642-069F-4E0B-9CBD-8281B863967B}"/>
                                            </p:graphic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9">
                                            <p:graphicEl>
                                              <a:dgm id="{B13992D2-EAAC-488D-88B5-07D496508E17}"/>
                                            </p:graphicEl>
                                          </p:spTgt>
                                        </p:tgtEl>
                                        <p:attrNameLst>
                                          <p:attrName>style.visibility</p:attrName>
                                        </p:attrNameLst>
                                      </p:cBhvr>
                                      <p:to>
                                        <p:strVal val="visible"/>
                                      </p:to>
                                    </p:set>
                                    <p:animEffect transition="in" filter="fade">
                                      <p:cBhvr>
                                        <p:cTn id="44" dur="500"/>
                                        <p:tgtEl>
                                          <p:spTgt spid="9">
                                            <p:graphicEl>
                                              <a:dgm id="{B13992D2-EAAC-488D-88B5-07D496508E17}"/>
                                            </p:graphicEl>
                                          </p:spTgt>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9">
                                            <p:graphicEl>
                                              <a:dgm id="{5F88795D-3C92-4CA7-B158-DB46EEA9BB13}"/>
                                            </p:graphicEl>
                                          </p:spTgt>
                                        </p:tgtEl>
                                        <p:attrNameLst>
                                          <p:attrName>style.visibility</p:attrName>
                                        </p:attrNameLst>
                                      </p:cBhvr>
                                      <p:to>
                                        <p:strVal val="visible"/>
                                      </p:to>
                                    </p:set>
                                    <p:animEffect transition="in" filter="fade">
                                      <p:cBhvr>
                                        <p:cTn id="47" dur="500"/>
                                        <p:tgtEl>
                                          <p:spTgt spid="9">
                                            <p:graphicEl>
                                              <a:dgm id="{5F88795D-3C92-4CA7-B158-DB46EEA9BB13}"/>
                                            </p:graphic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9">
                                            <p:graphicEl>
                                              <a:dgm id="{844699CE-42C4-40CD-88B3-D9DDCD528AE3}"/>
                                            </p:graphicEl>
                                          </p:spTgt>
                                        </p:tgtEl>
                                        <p:attrNameLst>
                                          <p:attrName>style.visibility</p:attrName>
                                        </p:attrNameLst>
                                      </p:cBhvr>
                                      <p:to>
                                        <p:strVal val="visible"/>
                                      </p:to>
                                    </p:set>
                                    <p:animEffect transition="in" filter="fade">
                                      <p:cBhvr>
                                        <p:cTn id="52" dur="500"/>
                                        <p:tgtEl>
                                          <p:spTgt spid="9">
                                            <p:graphicEl>
                                              <a:dgm id="{844699CE-42C4-40CD-88B3-D9DDCD528AE3}"/>
                                            </p:graphicEl>
                                          </p:spTgt>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9">
                                            <p:graphicEl>
                                              <a:dgm id="{5C2361B1-FF05-4D5E-AD5B-5B88FCC9BDC5}"/>
                                            </p:graphicEl>
                                          </p:spTgt>
                                        </p:tgtEl>
                                        <p:attrNameLst>
                                          <p:attrName>style.visibility</p:attrName>
                                        </p:attrNameLst>
                                      </p:cBhvr>
                                      <p:to>
                                        <p:strVal val="visible"/>
                                      </p:to>
                                    </p:set>
                                    <p:animEffect transition="in" filter="fade">
                                      <p:cBhvr>
                                        <p:cTn id="55" dur="500"/>
                                        <p:tgtEl>
                                          <p:spTgt spid="9">
                                            <p:graphicEl>
                                              <a:dgm id="{5C2361B1-FF05-4D5E-AD5B-5B88FCC9BDC5}"/>
                                            </p:graphicEl>
                                          </p:spTgt>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13"/>
                                        </p:tgtEl>
                                        <p:attrNameLst>
                                          <p:attrName>style.visibility</p:attrName>
                                        </p:attrNameLst>
                                      </p:cBhvr>
                                      <p:to>
                                        <p:strVal val="visible"/>
                                      </p:to>
                                    </p:set>
                                    <p:animEffect transition="in" filter="fade">
                                      <p:cBhvr>
                                        <p:cTn id="60" dur="500"/>
                                        <p:tgtEl>
                                          <p:spTgt spid="13"/>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15"/>
                                        </p:tgtEl>
                                        <p:attrNameLst>
                                          <p:attrName>style.visibility</p:attrName>
                                        </p:attrNameLst>
                                      </p:cBhvr>
                                      <p:to>
                                        <p:strVal val="visible"/>
                                      </p:to>
                                    </p:set>
                                    <p:animEffect transition="in" filter="fade">
                                      <p:cBhvr>
                                        <p:cTn id="65" dur="500"/>
                                        <p:tgtEl>
                                          <p:spTgt spid="15"/>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xit" presetSubtype="4" fill="hold" grpId="1" nodeType="clickEffect">
                                  <p:stCondLst>
                                    <p:cond delay="0"/>
                                  </p:stCondLst>
                                  <p:childTnLst>
                                    <p:animEffect transition="out" filter="wipe(down)">
                                      <p:cBhvr>
                                        <p:cTn id="69" dur="500"/>
                                        <p:tgtEl>
                                          <p:spTgt spid="9">
                                            <p:graphicEl>
                                              <a:dgm id="{A9FC68D8-1A98-4318-9DE7-C323C7E28543}"/>
                                            </p:graphicEl>
                                          </p:spTgt>
                                        </p:tgtEl>
                                      </p:cBhvr>
                                    </p:animEffect>
                                    <p:set>
                                      <p:cBhvr>
                                        <p:cTn id="70" dur="1" fill="hold">
                                          <p:stCondLst>
                                            <p:cond delay="499"/>
                                          </p:stCondLst>
                                        </p:cTn>
                                        <p:tgtEl>
                                          <p:spTgt spid="9">
                                            <p:graphicEl>
                                              <a:dgm id="{A9FC68D8-1A98-4318-9DE7-C323C7E28543}"/>
                                            </p:graphicEl>
                                          </p:spTgt>
                                        </p:tgtEl>
                                        <p:attrNameLst>
                                          <p:attrName>style.visibility</p:attrName>
                                        </p:attrNameLst>
                                      </p:cBhvr>
                                      <p:to>
                                        <p:strVal val="hidden"/>
                                      </p:to>
                                    </p:set>
                                  </p:childTnLst>
                                </p:cTn>
                              </p:par>
                            </p:childTnLst>
                          </p:cTn>
                        </p:par>
                      </p:childTnLst>
                    </p:cTn>
                  </p:par>
                  <p:par>
                    <p:cTn id="71" fill="hold">
                      <p:stCondLst>
                        <p:cond delay="indefinite"/>
                      </p:stCondLst>
                      <p:childTnLst>
                        <p:par>
                          <p:cTn id="72" fill="hold">
                            <p:stCondLst>
                              <p:cond delay="0"/>
                            </p:stCondLst>
                            <p:childTnLst>
                              <p:par>
                                <p:cTn id="73" presetID="22" presetClass="exit" presetSubtype="4" fill="hold" grpId="1" nodeType="clickEffect">
                                  <p:stCondLst>
                                    <p:cond delay="0"/>
                                  </p:stCondLst>
                                  <p:childTnLst>
                                    <p:animEffect transition="out" filter="wipe(down)">
                                      <p:cBhvr>
                                        <p:cTn id="74" dur="500"/>
                                        <p:tgtEl>
                                          <p:spTgt spid="9">
                                            <p:graphicEl>
                                              <a:dgm id="{59019C48-D25B-4B74-A008-F34D97801416}"/>
                                            </p:graphicEl>
                                          </p:spTgt>
                                        </p:tgtEl>
                                      </p:cBhvr>
                                    </p:animEffect>
                                    <p:set>
                                      <p:cBhvr>
                                        <p:cTn id="75" dur="1" fill="hold">
                                          <p:stCondLst>
                                            <p:cond delay="499"/>
                                          </p:stCondLst>
                                        </p:cTn>
                                        <p:tgtEl>
                                          <p:spTgt spid="9">
                                            <p:graphicEl>
                                              <a:dgm id="{59019C48-D25B-4B74-A008-F34D97801416}"/>
                                            </p:graphicEl>
                                          </p:spTgt>
                                        </p:tgtEl>
                                        <p:attrNameLst>
                                          <p:attrName>style.visibility</p:attrName>
                                        </p:attrNameLst>
                                      </p:cBhvr>
                                      <p:to>
                                        <p:strVal val="hidden"/>
                                      </p:to>
                                    </p:set>
                                  </p:childTnLst>
                                </p:cTn>
                              </p:par>
                              <p:par>
                                <p:cTn id="76" presetID="22" presetClass="exit" presetSubtype="4" fill="hold" grpId="1" nodeType="withEffect">
                                  <p:stCondLst>
                                    <p:cond delay="0"/>
                                  </p:stCondLst>
                                  <p:childTnLst>
                                    <p:animEffect transition="out" filter="wipe(down)">
                                      <p:cBhvr>
                                        <p:cTn id="77" dur="500"/>
                                        <p:tgtEl>
                                          <p:spTgt spid="9">
                                            <p:graphicEl>
                                              <a:dgm id="{4CBD867B-3A53-4B6C-B0E5-516F665CAA8B}"/>
                                            </p:graphicEl>
                                          </p:spTgt>
                                        </p:tgtEl>
                                      </p:cBhvr>
                                    </p:animEffect>
                                    <p:set>
                                      <p:cBhvr>
                                        <p:cTn id="78" dur="1" fill="hold">
                                          <p:stCondLst>
                                            <p:cond delay="499"/>
                                          </p:stCondLst>
                                        </p:cTn>
                                        <p:tgtEl>
                                          <p:spTgt spid="9">
                                            <p:graphicEl>
                                              <a:dgm id="{4CBD867B-3A53-4B6C-B0E5-516F665CAA8B}"/>
                                            </p:graphicEl>
                                          </p:spTgt>
                                        </p:tgtEl>
                                        <p:attrNameLst>
                                          <p:attrName>style.visibility</p:attrName>
                                        </p:attrNameLst>
                                      </p:cBhvr>
                                      <p:to>
                                        <p:strVal val="hidden"/>
                                      </p:to>
                                    </p:set>
                                  </p:childTnLst>
                                </p:cTn>
                              </p:par>
                            </p:childTnLst>
                          </p:cTn>
                        </p:par>
                      </p:childTnLst>
                    </p:cTn>
                  </p:par>
                  <p:par>
                    <p:cTn id="79" fill="hold">
                      <p:stCondLst>
                        <p:cond delay="indefinite"/>
                      </p:stCondLst>
                      <p:childTnLst>
                        <p:par>
                          <p:cTn id="80" fill="hold">
                            <p:stCondLst>
                              <p:cond delay="0"/>
                            </p:stCondLst>
                            <p:childTnLst>
                              <p:par>
                                <p:cTn id="81" presetID="22" presetClass="exit" presetSubtype="4" fill="hold" grpId="1" nodeType="clickEffect">
                                  <p:stCondLst>
                                    <p:cond delay="0"/>
                                  </p:stCondLst>
                                  <p:childTnLst>
                                    <p:animEffect transition="out" filter="wipe(down)">
                                      <p:cBhvr>
                                        <p:cTn id="82" dur="500"/>
                                        <p:tgtEl>
                                          <p:spTgt spid="9">
                                            <p:graphicEl>
                                              <a:dgm id="{680334B0-EFB8-4381-A2BA-0F2266D445EA}"/>
                                            </p:graphicEl>
                                          </p:spTgt>
                                        </p:tgtEl>
                                      </p:cBhvr>
                                    </p:animEffect>
                                    <p:set>
                                      <p:cBhvr>
                                        <p:cTn id="83" dur="1" fill="hold">
                                          <p:stCondLst>
                                            <p:cond delay="499"/>
                                          </p:stCondLst>
                                        </p:cTn>
                                        <p:tgtEl>
                                          <p:spTgt spid="9">
                                            <p:graphicEl>
                                              <a:dgm id="{680334B0-EFB8-4381-A2BA-0F2266D445EA}"/>
                                            </p:graphicEl>
                                          </p:spTgt>
                                        </p:tgtEl>
                                        <p:attrNameLst>
                                          <p:attrName>style.visibility</p:attrName>
                                        </p:attrNameLst>
                                      </p:cBhvr>
                                      <p:to>
                                        <p:strVal val="hidden"/>
                                      </p:to>
                                    </p:set>
                                  </p:childTnLst>
                                </p:cTn>
                              </p:par>
                              <p:par>
                                <p:cTn id="84" presetID="22" presetClass="exit" presetSubtype="4" fill="hold" grpId="1" nodeType="withEffect">
                                  <p:stCondLst>
                                    <p:cond delay="0"/>
                                  </p:stCondLst>
                                  <p:childTnLst>
                                    <p:animEffect transition="out" filter="wipe(down)">
                                      <p:cBhvr>
                                        <p:cTn id="85" dur="500"/>
                                        <p:tgtEl>
                                          <p:spTgt spid="9">
                                            <p:graphicEl>
                                              <a:dgm id="{C2903F63-18EC-4A59-B209-7CE754F56386}"/>
                                            </p:graphicEl>
                                          </p:spTgt>
                                        </p:tgtEl>
                                      </p:cBhvr>
                                    </p:animEffect>
                                    <p:set>
                                      <p:cBhvr>
                                        <p:cTn id="86" dur="1" fill="hold">
                                          <p:stCondLst>
                                            <p:cond delay="499"/>
                                          </p:stCondLst>
                                        </p:cTn>
                                        <p:tgtEl>
                                          <p:spTgt spid="9">
                                            <p:graphicEl>
                                              <a:dgm id="{C2903F63-18EC-4A59-B209-7CE754F56386}"/>
                                            </p:graphicEl>
                                          </p:spTgt>
                                        </p:tgtEl>
                                        <p:attrNameLst>
                                          <p:attrName>style.visibility</p:attrName>
                                        </p:attrNameLst>
                                      </p:cBhvr>
                                      <p:to>
                                        <p:strVal val="hidden"/>
                                      </p:to>
                                    </p:set>
                                  </p:childTnLst>
                                </p:cTn>
                              </p:par>
                            </p:childTnLst>
                          </p:cTn>
                        </p:par>
                      </p:childTnLst>
                    </p:cTn>
                  </p:par>
                  <p:par>
                    <p:cTn id="87" fill="hold">
                      <p:stCondLst>
                        <p:cond delay="indefinite"/>
                      </p:stCondLst>
                      <p:childTnLst>
                        <p:par>
                          <p:cTn id="88" fill="hold">
                            <p:stCondLst>
                              <p:cond delay="0"/>
                            </p:stCondLst>
                            <p:childTnLst>
                              <p:par>
                                <p:cTn id="89" presetID="22" presetClass="exit" presetSubtype="4" fill="hold" grpId="1" nodeType="clickEffect">
                                  <p:stCondLst>
                                    <p:cond delay="0"/>
                                  </p:stCondLst>
                                  <p:childTnLst>
                                    <p:animEffect transition="out" filter="wipe(down)">
                                      <p:cBhvr>
                                        <p:cTn id="90" dur="500"/>
                                        <p:tgtEl>
                                          <p:spTgt spid="9">
                                            <p:graphicEl>
                                              <a:dgm id="{F4881EC5-0927-4936-86A2-257CD94888FF}"/>
                                            </p:graphicEl>
                                          </p:spTgt>
                                        </p:tgtEl>
                                      </p:cBhvr>
                                    </p:animEffect>
                                    <p:set>
                                      <p:cBhvr>
                                        <p:cTn id="91" dur="1" fill="hold">
                                          <p:stCondLst>
                                            <p:cond delay="499"/>
                                          </p:stCondLst>
                                        </p:cTn>
                                        <p:tgtEl>
                                          <p:spTgt spid="9">
                                            <p:graphicEl>
                                              <a:dgm id="{F4881EC5-0927-4936-86A2-257CD94888FF}"/>
                                            </p:graphicEl>
                                          </p:spTgt>
                                        </p:tgtEl>
                                        <p:attrNameLst>
                                          <p:attrName>style.visibility</p:attrName>
                                        </p:attrNameLst>
                                      </p:cBhvr>
                                      <p:to>
                                        <p:strVal val="hidden"/>
                                      </p:to>
                                    </p:set>
                                  </p:childTnLst>
                                </p:cTn>
                              </p:par>
                              <p:par>
                                <p:cTn id="92" presetID="22" presetClass="exit" presetSubtype="4" fill="hold" grpId="1" nodeType="withEffect">
                                  <p:stCondLst>
                                    <p:cond delay="0"/>
                                  </p:stCondLst>
                                  <p:childTnLst>
                                    <p:animEffect transition="out" filter="wipe(down)">
                                      <p:cBhvr>
                                        <p:cTn id="93" dur="500"/>
                                        <p:tgtEl>
                                          <p:spTgt spid="9">
                                            <p:graphicEl>
                                              <a:dgm id="{14063A18-41A3-4106-9A1D-73D8845BB323}"/>
                                            </p:graphicEl>
                                          </p:spTgt>
                                        </p:tgtEl>
                                      </p:cBhvr>
                                    </p:animEffect>
                                    <p:set>
                                      <p:cBhvr>
                                        <p:cTn id="94" dur="1" fill="hold">
                                          <p:stCondLst>
                                            <p:cond delay="499"/>
                                          </p:stCondLst>
                                        </p:cTn>
                                        <p:tgtEl>
                                          <p:spTgt spid="9">
                                            <p:graphicEl>
                                              <a:dgm id="{14063A18-41A3-4106-9A1D-73D8845BB323}"/>
                                            </p:graphicEl>
                                          </p:spTgt>
                                        </p:tgtEl>
                                        <p:attrNameLst>
                                          <p:attrName>style.visibility</p:attrName>
                                        </p:attrNameLst>
                                      </p:cBhvr>
                                      <p:to>
                                        <p:strVal val="hidden"/>
                                      </p:to>
                                    </p:set>
                                  </p:childTnLst>
                                </p:cTn>
                              </p:par>
                            </p:childTnLst>
                          </p:cTn>
                        </p:par>
                      </p:childTnLst>
                    </p:cTn>
                  </p:par>
                  <p:par>
                    <p:cTn id="95" fill="hold">
                      <p:stCondLst>
                        <p:cond delay="indefinite"/>
                      </p:stCondLst>
                      <p:childTnLst>
                        <p:par>
                          <p:cTn id="96" fill="hold">
                            <p:stCondLst>
                              <p:cond delay="0"/>
                            </p:stCondLst>
                            <p:childTnLst>
                              <p:par>
                                <p:cTn id="97" presetID="22" presetClass="exit" presetSubtype="4" fill="hold" grpId="1" nodeType="clickEffect">
                                  <p:stCondLst>
                                    <p:cond delay="0"/>
                                  </p:stCondLst>
                                  <p:childTnLst>
                                    <p:animEffect transition="out" filter="wipe(down)">
                                      <p:cBhvr>
                                        <p:cTn id="98" dur="500"/>
                                        <p:tgtEl>
                                          <p:spTgt spid="9">
                                            <p:graphicEl>
                                              <a:dgm id="{F5C83B80-931A-4A3E-836B-5C886EC778E5}"/>
                                            </p:graphicEl>
                                          </p:spTgt>
                                        </p:tgtEl>
                                      </p:cBhvr>
                                    </p:animEffect>
                                    <p:set>
                                      <p:cBhvr>
                                        <p:cTn id="99" dur="1" fill="hold">
                                          <p:stCondLst>
                                            <p:cond delay="499"/>
                                          </p:stCondLst>
                                        </p:cTn>
                                        <p:tgtEl>
                                          <p:spTgt spid="9">
                                            <p:graphicEl>
                                              <a:dgm id="{F5C83B80-931A-4A3E-836B-5C886EC778E5}"/>
                                            </p:graphicEl>
                                          </p:spTgt>
                                        </p:tgtEl>
                                        <p:attrNameLst>
                                          <p:attrName>style.visibility</p:attrName>
                                        </p:attrNameLst>
                                      </p:cBhvr>
                                      <p:to>
                                        <p:strVal val="hidden"/>
                                      </p:to>
                                    </p:set>
                                  </p:childTnLst>
                                </p:cTn>
                              </p:par>
                              <p:par>
                                <p:cTn id="100" presetID="22" presetClass="exit" presetSubtype="4" fill="hold" grpId="1" nodeType="withEffect">
                                  <p:stCondLst>
                                    <p:cond delay="0"/>
                                  </p:stCondLst>
                                  <p:childTnLst>
                                    <p:animEffect transition="out" filter="wipe(down)">
                                      <p:cBhvr>
                                        <p:cTn id="101" dur="500"/>
                                        <p:tgtEl>
                                          <p:spTgt spid="9">
                                            <p:graphicEl>
                                              <a:dgm id="{57598642-069F-4E0B-9CBD-8281B863967B}"/>
                                            </p:graphicEl>
                                          </p:spTgt>
                                        </p:tgtEl>
                                      </p:cBhvr>
                                    </p:animEffect>
                                    <p:set>
                                      <p:cBhvr>
                                        <p:cTn id="102" dur="1" fill="hold">
                                          <p:stCondLst>
                                            <p:cond delay="499"/>
                                          </p:stCondLst>
                                        </p:cTn>
                                        <p:tgtEl>
                                          <p:spTgt spid="9">
                                            <p:graphicEl>
                                              <a:dgm id="{57598642-069F-4E0B-9CBD-8281B863967B}"/>
                                            </p:graphicEl>
                                          </p:spTgt>
                                        </p:tgtEl>
                                        <p:attrNameLst>
                                          <p:attrName>style.visibility</p:attrName>
                                        </p:attrNameLst>
                                      </p:cBhvr>
                                      <p:to>
                                        <p:strVal val="hidden"/>
                                      </p:to>
                                    </p:set>
                                  </p:childTnLst>
                                </p:cTn>
                              </p:par>
                            </p:childTnLst>
                          </p:cTn>
                        </p:par>
                      </p:childTnLst>
                    </p:cTn>
                  </p:par>
                  <p:par>
                    <p:cTn id="103" fill="hold">
                      <p:stCondLst>
                        <p:cond delay="indefinite"/>
                      </p:stCondLst>
                      <p:childTnLst>
                        <p:par>
                          <p:cTn id="104" fill="hold">
                            <p:stCondLst>
                              <p:cond delay="0"/>
                            </p:stCondLst>
                            <p:childTnLst>
                              <p:par>
                                <p:cTn id="105" presetID="22" presetClass="exit" presetSubtype="4" fill="hold" grpId="1" nodeType="clickEffect">
                                  <p:stCondLst>
                                    <p:cond delay="0"/>
                                  </p:stCondLst>
                                  <p:childTnLst>
                                    <p:animEffect transition="out" filter="wipe(down)">
                                      <p:cBhvr>
                                        <p:cTn id="106" dur="500"/>
                                        <p:tgtEl>
                                          <p:spTgt spid="9">
                                            <p:graphicEl>
                                              <a:dgm id="{B13992D2-EAAC-488D-88B5-07D496508E17}"/>
                                            </p:graphicEl>
                                          </p:spTgt>
                                        </p:tgtEl>
                                      </p:cBhvr>
                                    </p:animEffect>
                                    <p:set>
                                      <p:cBhvr>
                                        <p:cTn id="107" dur="1" fill="hold">
                                          <p:stCondLst>
                                            <p:cond delay="499"/>
                                          </p:stCondLst>
                                        </p:cTn>
                                        <p:tgtEl>
                                          <p:spTgt spid="9">
                                            <p:graphicEl>
                                              <a:dgm id="{B13992D2-EAAC-488D-88B5-07D496508E17}"/>
                                            </p:graphicEl>
                                          </p:spTgt>
                                        </p:tgtEl>
                                        <p:attrNameLst>
                                          <p:attrName>style.visibility</p:attrName>
                                        </p:attrNameLst>
                                      </p:cBhvr>
                                      <p:to>
                                        <p:strVal val="hidden"/>
                                      </p:to>
                                    </p:set>
                                  </p:childTnLst>
                                </p:cTn>
                              </p:par>
                              <p:par>
                                <p:cTn id="108" presetID="22" presetClass="exit" presetSubtype="4" fill="hold" grpId="1" nodeType="withEffect">
                                  <p:stCondLst>
                                    <p:cond delay="0"/>
                                  </p:stCondLst>
                                  <p:childTnLst>
                                    <p:animEffect transition="out" filter="wipe(down)">
                                      <p:cBhvr>
                                        <p:cTn id="109" dur="500"/>
                                        <p:tgtEl>
                                          <p:spTgt spid="9">
                                            <p:graphicEl>
                                              <a:dgm id="{5F88795D-3C92-4CA7-B158-DB46EEA9BB13}"/>
                                            </p:graphicEl>
                                          </p:spTgt>
                                        </p:tgtEl>
                                      </p:cBhvr>
                                    </p:animEffect>
                                    <p:set>
                                      <p:cBhvr>
                                        <p:cTn id="110" dur="1" fill="hold">
                                          <p:stCondLst>
                                            <p:cond delay="499"/>
                                          </p:stCondLst>
                                        </p:cTn>
                                        <p:tgtEl>
                                          <p:spTgt spid="9">
                                            <p:graphicEl>
                                              <a:dgm id="{5F88795D-3C92-4CA7-B158-DB46EEA9BB13}"/>
                                            </p:graphicEl>
                                          </p:spTgt>
                                        </p:tgtEl>
                                        <p:attrNameLst>
                                          <p:attrName>style.visibility</p:attrName>
                                        </p:attrNameLst>
                                      </p:cBhvr>
                                      <p:to>
                                        <p:strVal val="hidden"/>
                                      </p:to>
                                    </p:set>
                                  </p:childTnLst>
                                </p:cTn>
                              </p:par>
                            </p:childTnLst>
                          </p:cTn>
                        </p:par>
                      </p:childTnLst>
                    </p:cTn>
                  </p:par>
                  <p:par>
                    <p:cTn id="111" fill="hold">
                      <p:stCondLst>
                        <p:cond delay="indefinite"/>
                      </p:stCondLst>
                      <p:childTnLst>
                        <p:par>
                          <p:cTn id="112" fill="hold">
                            <p:stCondLst>
                              <p:cond delay="0"/>
                            </p:stCondLst>
                            <p:childTnLst>
                              <p:par>
                                <p:cTn id="113" presetID="22" presetClass="exit" presetSubtype="4" fill="hold" grpId="1" nodeType="clickEffect">
                                  <p:stCondLst>
                                    <p:cond delay="0"/>
                                  </p:stCondLst>
                                  <p:childTnLst>
                                    <p:animEffect transition="out" filter="wipe(down)">
                                      <p:cBhvr>
                                        <p:cTn id="114" dur="500"/>
                                        <p:tgtEl>
                                          <p:spTgt spid="9">
                                            <p:graphicEl>
                                              <a:dgm id="{844699CE-42C4-40CD-88B3-D9DDCD528AE3}"/>
                                            </p:graphicEl>
                                          </p:spTgt>
                                        </p:tgtEl>
                                      </p:cBhvr>
                                    </p:animEffect>
                                    <p:set>
                                      <p:cBhvr>
                                        <p:cTn id="115" dur="1" fill="hold">
                                          <p:stCondLst>
                                            <p:cond delay="499"/>
                                          </p:stCondLst>
                                        </p:cTn>
                                        <p:tgtEl>
                                          <p:spTgt spid="9">
                                            <p:graphicEl>
                                              <a:dgm id="{844699CE-42C4-40CD-88B3-D9DDCD528AE3}"/>
                                            </p:graphicEl>
                                          </p:spTgt>
                                        </p:tgtEl>
                                        <p:attrNameLst>
                                          <p:attrName>style.visibility</p:attrName>
                                        </p:attrNameLst>
                                      </p:cBhvr>
                                      <p:to>
                                        <p:strVal val="hidden"/>
                                      </p:to>
                                    </p:set>
                                  </p:childTnLst>
                                </p:cTn>
                              </p:par>
                              <p:par>
                                <p:cTn id="116" presetID="22" presetClass="exit" presetSubtype="4" fill="hold" grpId="1" nodeType="withEffect">
                                  <p:stCondLst>
                                    <p:cond delay="0"/>
                                  </p:stCondLst>
                                  <p:childTnLst>
                                    <p:animEffect transition="out" filter="wipe(down)">
                                      <p:cBhvr>
                                        <p:cTn id="117" dur="500"/>
                                        <p:tgtEl>
                                          <p:spTgt spid="9">
                                            <p:graphicEl>
                                              <a:dgm id="{5C2361B1-FF05-4D5E-AD5B-5B88FCC9BDC5}"/>
                                            </p:graphicEl>
                                          </p:spTgt>
                                        </p:tgtEl>
                                      </p:cBhvr>
                                    </p:animEffect>
                                    <p:set>
                                      <p:cBhvr>
                                        <p:cTn id="118" dur="1" fill="hold">
                                          <p:stCondLst>
                                            <p:cond delay="499"/>
                                          </p:stCondLst>
                                        </p:cTn>
                                        <p:tgtEl>
                                          <p:spTgt spid="9">
                                            <p:graphicEl>
                                              <a:dgm id="{5C2361B1-FF05-4D5E-AD5B-5B88FCC9BDC5}"/>
                                            </p:graphic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Dgm bld="one"/>
        </p:bldSub>
      </p:bldGraphic>
      <p:bldGraphic spid="9" grpId="1" uiExpand="1">
        <p:bldSub>
          <a:bldDgm bld="one"/>
        </p:bldSub>
      </p:bldGraphic>
      <p:bldP spid="13" grpId="0" animBg="1"/>
      <p:bldP spid="15"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5000"/>
            <a:lum/>
          </a:blip>
          <a:srcRect/>
          <a:stretch>
            <a:fillRect l="-6000" r="-6000"/>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827049" y="365125"/>
            <a:ext cx="10515600" cy="1325563"/>
          </a:xfrm>
        </p:spPr>
        <p:txBody>
          <a:bodyPr>
            <a:normAutofit/>
          </a:bodyPr>
          <a:lstStyle/>
          <a:p>
            <a:r>
              <a:rPr lang="en-US" sz="5400" b="1" dirty="0"/>
              <a:t>DC 50:8e-g</a:t>
            </a:r>
            <a:endParaRPr lang="en-US" sz="4800" b="1" dirty="0"/>
          </a:p>
        </p:txBody>
      </p:sp>
      <p:sp>
        <p:nvSpPr>
          <p:cNvPr id="5" name="Content Placeholder 2"/>
          <p:cNvSpPr txBox="1">
            <a:spLocks/>
          </p:cNvSpPr>
          <p:nvPr/>
        </p:nvSpPr>
        <p:spPr>
          <a:xfrm>
            <a:off x="727617" y="1825624"/>
            <a:ext cx="10736766" cy="477837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08000"/>
              </a:lnSpc>
              <a:buNone/>
            </a:pPr>
            <a:r>
              <a:rPr lang="en-US" b="1" dirty="0"/>
              <a:t>50:8e</a:t>
            </a:r>
            <a:r>
              <a:rPr lang="en-US" dirty="0"/>
              <a:t> Fear not, little children, for you are </a:t>
            </a:r>
            <a:r>
              <a:rPr lang="en-US" b="1" i="1" u="sng" dirty="0">
                <a:ln>
                  <a:solidFill>
                    <a:sysClr val="windowText" lastClr="000000"/>
                  </a:solidFill>
                </a:ln>
              </a:rPr>
              <a:t>mine</a:t>
            </a:r>
            <a:r>
              <a:rPr lang="en-US" dirty="0"/>
              <a:t>, and I have overcome the world, and you are of them that my Father hath given me; and none of them that my Father hath given me shall be lost; </a:t>
            </a:r>
            <a:r>
              <a:rPr lang="en-US" b="1" dirty="0"/>
              <a:t>50:8f </a:t>
            </a:r>
            <a:r>
              <a:rPr lang="en-US" dirty="0"/>
              <a:t>and the Father and I are one; I am in the Father and the Father in me; and </a:t>
            </a:r>
            <a:r>
              <a:rPr lang="en-US" b="1" i="1" u="sng" dirty="0">
                <a:ln>
                  <a:solidFill>
                    <a:sysClr val="windowText" lastClr="000000"/>
                  </a:solidFill>
                </a:ln>
              </a:rPr>
              <a:t>inasmuch</a:t>
            </a:r>
            <a:r>
              <a:rPr lang="en-US" dirty="0"/>
              <a:t> as ye have </a:t>
            </a:r>
            <a:r>
              <a:rPr lang="en-US" b="1" i="1" u="sng" dirty="0">
                <a:ln>
                  <a:solidFill>
                    <a:sysClr val="windowText" lastClr="000000"/>
                  </a:solidFill>
                </a:ln>
              </a:rPr>
              <a:t>received</a:t>
            </a:r>
            <a:r>
              <a:rPr lang="en-US" dirty="0"/>
              <a:t> me, ye are </a:t>
            </a:r>
            <a:r>
              <a:rPr lang="en-US" b="1" i="1" u="sng" dirty="0">
                <a:ln>
                  <a:solidFill>
                    <a:sysClr val="windowText" lastClr="000000"/>
                  </a:solidFill>
                </a:ln>
              </a:rPr>
              <a:t>in</a:t>
            </a:r>
            <a:r>
              <a:rPr lang="en-US" dirty="0"/>
              <a:t> me, and I </a:t>
            </a:r>
            <a:r>
              <a:rPr lang="en-US" b="1" i="1" u="sng" dirty="0">
                <a:ln>
                  <a:solidFill>
                    <a:sysClr val="windowText" lastClr="000000"/>
                  </a:solidFill>
                </a:ln>
              </a:rPr>
              <a:t>in</a:t>
            </a:r>
            <a:r>
              <a:rPr lang="en-US" dirty="0"/>
              <a:t> you; wherefore I am </a:t>
            </a:r>
            <a:r>
              <a:rPr lang="en-US" b="1" i="1" u="sng" dirty="0">
                <a:ln>
                  <a:solidFill>
                    <a:sysClr val="windowText" lastClr="000000"/>
                  </a:solidFill>
                </a:ln>
              </a:rPr>
              <a:t>in</a:t>
            </a:r>
            <a:r>
              <a:rPr lang="en-US" dirty="0"/>
              <a:t> your midst;  </a:t>
            </a:r>
            <a:r>
              <a:rPr lang="en-US" b="1" dirty="0"/>
              <a:t>50:8g</a:t>
            </a:r>
            <a:r>
              <a:rPr lang="en-US" dirty="0"/>
              <a:t> and I am the good Shepherd (and the stone of Israel: he that buildeth upon this rock shall never fall), and the day cometh that you shall hear my voice and see me, and know that I am. Watch, therefore, that ye may be ready. Even so. Amen.</a:t>
            </a:r>
          </a:p>
        </p:txBody>
      </p:sp>
    </p:spTree>
    <p:extLst>
      <p:ext uri="{BB962C8B-B14F-4D97-AF65-F5344CB8AC3E}">
        <p14:creationId xmlns:p14="http://schemas.microsoft.com/office/powerpoint/2010/main" val="2671760429"/>
      </p:ext>
    </p:extLst>
  </p:cSld>
  <p:clrMapOvr>
    <a:masterClrMapping/>
  </p:clrMapOvr>
  <mc:AlternateContent xmlns:mc="http://schemas.openxmlformats.org/markup-compatibility/2006" xmlns:p14="http://schemas.microsoft.com/office/powerpoint/2010/main">
    <mc:Choice Requires="p14">
      <p:transition spd="slow" p14:dur="1300">
        <p14:pan dir="r"/>
      </p:transition>
    </mc:Choice>
    <mc:Fallback xmlns="">
      <p:transition spd="slow">
        <p:fade/>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3"/>
          <p:cNvSpPr/>
          <p:nvPr/>
        </p:nvSpPr>
        <p:spPr>
          <a:xfrm>
            <a:off x="314631" y="2628653"/>
            <a:ext cx="5889523" cy="4039567"/>
          </a:xfrm>
          <a:prstGeom prst="rect">
            <a:avLst/>
          </a:prstGeom>
        </p:spPr>
        <p:txBody>
          <a:bodyPr wrap="square">
            <a:spAutoFit/>
          </a:bodyPr>
          <a:lstStyle/>
          <a:p>
            <a:pPr algn="just"/>
            <a:r>
              <a:rPr lang="en-US" sz="2850" b="1" dirty="0">
                <a:solidFill>
                  <a:schemeClr val="bg1"/>
                </a:solidFill>
              </a:rPr>
              <a:t>59:4d</a:t>
            </a:r>
            <a:r>
              <a:rPr lang="en-US" sz="2850" dirty="0">
                <a:solidFill>
                  <a:schemeClr val="bg1"/>
                </a:solidFill>
              </a:rPr>
              <a:t> yea, all things which come of the earth, in the season thereof, are made for the benefit and the use of man, both to </a:t>
            </a:r>
            <a:r>
              <a:rPr lang="en-US" sz="2850" b="1" i="1" u="sng" dirty="0">
                <a:ln>
                  <a:solidFill>
                    <a:schemeClr val="bg1"/>
                  </a:solidFill>
                </a:ln>
                <a:solidFill>
                  <a:schemeClr val="bg1"/>
                </a:solidFill>
              </a:rPr>
              <a:t>please the eye</a:t>
            </a:r>
            <a:r>
              <a:rPr lang="en-US" sz="2850" dirty="0">
                <a:solidFill>
                  <a:schemeClr val="bg1"/>
                </a:solidFill>
              </a:rPr>
              <a:t>, and to </a:t>
            </a:r>
            <a:r>
              <a:rPr lang="en-US" sz="2850" b="1" i="1" u="sng" dirty="0">
                <a:ln>
                  <a:solidFill>
                    <a:schemeClr val="bg1"/>
                  </a:solidFill>
                </a:ln>
                <a:solidFill>
                  <a:schemeClr val="bg1"/>
                </a:solidFill>
              </a:rPr>
              <a:t>gladden the heart</a:t>
            </a:r>
            <a:r>
              <a:rPr lang="en-US" sz="2850" dirty="0">
                <a:solidFill>
                  <a:schemeClr val="bg1"/>
                </a:solidFill>
              </a:rPr>
              <a:t>; yea, for food and for raiment, for taste and for smell, to strengthen the body, and to </a:t>
            </a:r>
            <a:r>
              <a:rPr lang="en-US" sz="2850" b="1" i="1" u="sng" dirty="0">
                <a:ln>
                  <a:solidFill>
                    <a:schemeClr val="bg1"/>
                  </a:solidFill>
                </a:ln>
                <a:solidFill>
                  <a:schemeClr val="bg1"/>
                </a:solidFill>
              </a:rPr>
              <a:t>enliven the soul</a:t>
            </a:r>
            <a:r>
              <a:rPr lang="en-US" sz="2850" dirty="0">
                <a:solidFill>
                  <a:schemeClr val="bg1"/>
                </a:solidFill>
              </a:rPr>
              <a:t>.</a:t>
            </a:r>
          </a:p>
        </p:txBody>
      </p:sp>
    </p:spTree>
    <p:extLst>
      <p:ext uri="{BB962C8B-B14F-4D97-AF65-F5344CB8AC3E}">
        <p14:creationId xmlns:p14="http://schemas.microsoft.com/office/powerpoint/2010/main" val="2337224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9"/>
            <a:ext cx="10515600" cy="1236662"/>
          </a:xfrm>
        </p:spPr>
        <p:txBody>
          <a:bodyPr>
            <a:normAutofit/>
          </a:bodyPr>
          <a:lstStyle/>
          <a:p>
            <a:pPr algn="ctr"/>
            <a:r>
              <a:rPr lang="en-US" sz="7200" b="1" dirty="0">
                <a:ln>
                  <a:solidFill>
                    <a:sysClr val="windowText" lastClr="000000"/>
                  </a:solidFill>
                </a:ln>
              </a:rPr>
              <a:t>To Know</a:t>
            </a:r>
          </a:p>
        </p:txBody>
      </p:sp>
      <p:sp>
        <p:nvSpPr>
          <p:cNvPr id="4" name="Title 1"/>
          <p:cNvSpPr txBox="1">
            <a:spLocks/>
          </p:cNvSpPr>
          <p:nvPr/>
        </p:nvSpPr>
        <p:spPr>
          <a:xfrm>
            <a:off x="831850" y="2946401"/>
            <a:ext cx="10515600" cy="1236662"/>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US" sz="7200" dirty="0"/>
              <a:t>AND</a:t>
            </a:r>
          </a:p>
        </p:txBody>
      </p:sp>
      <p:sp>
        <p:nvSpPr>
          <p:cNvPr id="5" name="Title 1"/>
          <p:cNvSpPr txBox="1">
            <a:spLocks/>
          </p:cNvSpPr>
          <p:nvPr/>
        </p:nvSpPr>
        <p:spPr>
          <a:xfrm>
            <a:off x="831850" y="4183063"/>
            <a:ext cx="10515600" cy="1236662"/>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US" sz="7200" b="1" dirty="0">
                <a:ln>
                  <a:solidFill>
                    <a:sysClr val="windowText" lastClr="000000"/>
                  </a:solidFill>
                </a:ln>
              </a:rPr>
              <a:t>Be Known</a:t>
            </a:r>
          </a:p>
        </p:txBody>
      </p:sp>
      <p:sp>
        <p:nvSpPr>
          <p:cNvPr id="6" name="Rounded Rectangle 5"/>
          <p:cNvSpPr/>
          <p:nvPr/>
        </p:nvSpPr>
        <p:spPr>
          <a:xfrm>
            <a:off x="5499100" y="2755900"/>
            <a:ext cx="2468880" cy="76200"/>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 name="Rounded Rectangle 6"/>
          <p:cNvSpPr/>
          <p:nvPr/>
        </p:nvSpPr>
        <p:spPr>
          <a:xfrm>
            <a:off x="5194300" y="5232400"/>
            <a:ext cx="3319272" cy="76200"/>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69166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10" presetClass="entr" presetSubtype="0" fill="hold" grpId="0" nodeType="withEffect">
                                  <p:stCondLst>
                                    <p:cond delay="25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750"/>
                                        <p:tgtEl>
                                          <p:spTgt spid="4"/>
                                        </p:tgtEl>
                                      </p:cBhvr>
                                    </p:animEffect>
                                  </p:childTnLst>
                                </p:cTn>
                              </p:par>
                              <p:par>
                                <p:cTn id="13" presetID="42" presetClass="entr" presetSubtype="0" fill="hold" grpId="0" nodeType="withEffect">
                                  <p:stCondLst>
                                    <p:cond delay="50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left)">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left)">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6" grpId="0" animBg="1"/>
      <p:bldP spid="7"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7000" b="-67000"/>
          </a:stretch>
        </a:blipFill>
        <a:effectLst/>
      </p:bgPr>
    </p:bg>
    <p:spTree>
      <p:nvGrpSpPr>
        <p:cNvPr id="1" name=""/>
        <p:cNvGrpSpPr/>
        <p:nvPr/>
      </p:nvGrpSpPr>
      <p:grpSpPr>
        <a:xfrm>
          <a:off x="0" y="0"/>
          <a:ext cx="0" cy="0"/>
          <a:chOff x="0" y="0"/>
          <a:chExt cx="0" cy="0"/>
        </a:xfrm>
      </p:grpSpPr>
      <p:sp>
        <p:nvSpPr>
          <p:cNvPr id="4" name="Content Placeholder 3"/>
          <p:cNvSpPr>
            <a:spLocks noGrp="1"/>
          </p:cNvSpPr>
          <p:nvPr>
            <p:ph idx="1"/>
          </p:nvPr>
        </p:nvSpPr>
        <p:spPr>
          <a:xfrm>
            <a:off x="7331454" y="1240981"/>
            <a:ext cx="4613801" cy="4376039"/>
          </a:xfrm>
        </p:spPr>
        <p:txBody>
          <a:bodyPr>
            <a:normAutofit/>
          </a:bodyPr>
          <a:lstStyle/>
          <a:p>
            <a:pPr marL="0" indent="0">
              <a:buNone/>
            </a:pPr>
            <a:r>
              <a:rPr lang="en-US" b="1" dirty="0" smtClean="0">
                <a:effectLst>
                  <a:outerShdw blurRad="38100" dist="38100" dir="2700000" algn="tl">
                    <a:srgbClr val="000000">
                      <a:alpha val="43137"/>
                    </a:srgbClr>
                  </a:outerShdw>
                </a:effectLst>
              </a:rPr>
              <a:t>18:12 </a:t>
            </a:r>
            <a:r>
              <a:rPr lang="en-US" b="1" dirty="0">
                <a:effectLst>
                  <a:outerShdw blurRad="38100" dist="38100" dir="2700000" algn="tl">
                    <a:srgbClr val="000000">
                      <a:alpha val="43137"/>
                    </a:srgbClr>
                  </a:outerShdw>
                </a:effectLst>
              </a:rPr>
              <a:t>How think ye? If a man have a hundred sheep, and one of them be gone astray, doth he not leave the ninety and nine, and goeth into the mountains and </a:t>
            </a:r>
            <a:r>
              <a:rPr lang="en-US" b="1" i="1" u="sng" dirty="0">
                <a:ln>
                  <a:solidFill>
                    <a:sysClr val="windowText" lastClr="000000"/>
                  </a:solidFill>
                </a:ln>
                <a:effectLst>
                  <a:outerShdw blurRad="38100" dist="38100" dir="2700000" algn="tl">
                    <a:srgbClr val="000000">
                      <a:alpha val="43137"/>
                    </a:srgbClr>
                  </a:outerShdw>
                </a:effectLst>
              </a:rPr>
              <a:t>seeketh</a:t>
            </a:r>
            <a:r>
              <a:rPr lang="en-US" b="1" dirty="0">
                <a:effectLst>
                  <a:outerShdw blurRad="38100" dist="38100" dir="2700000" algn="tl">
                    <a:srgbClr val="000000">
                      <a:alpha val="43137"/>
                    </a:srgbClr>
                  </a:outerShdw>
                </a:effectLst>
              </a:rPr>
              <a:t> that which is gone astray?</a:t>
            </a:r>
          </a:p>
        </p:txBody>
      </p:sp>
    </p:spTree>
    <p:extLst>
      <p:ext uri="{BB962C8B-B14F-4D97-AF65-F5344CB8AC3E}">
        <p14:creationId xmlns:p14="http://schemas.microsoft.com/office/powerpoint/2010/main" val="3258677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b="-5000"/>
          </a:stretch>
        </a:blipFill>
        <a:effectLst/>
      </p:bgPr>
    </p:bg>
    <p:spTree>
      <p:nvGrpSpPr>
        <p:cNvPr id="1" name=""/>
        <p:cNvGrpSpPr/>
        <p:nvPr/>
      </p:nvGrpSpPr>
      <p:grpSpPr>
        <a:xfrm>
          <a:off x="0" y="0"/>
          <a:ext cx="0" cy="0"/>
          <a:chOff x="0" y="0"/>
          <a:chExt cx="0" cy="0"/>
        </a:xfrm>
      </p:grpSpPr>
      <p:sp>
        <p:nvSpPr>
          <p:cNvPr id="4" name="Content Placeholder 3"/>
          <p:cNvSpPr>
            <a:spLocks noGrp="1"/>
          </p:cNvSpPr>
          <p:nvPr>
            <p:ph idx="1"/>
          </p:nvPr>
        </p:nvSpPr>
        <p:spPr>
          <a:xfrm>
            <a:off x="292027" y="312075"/>
            <a:ext cx="6181344" cy="4550791"/>
          </a:xfrm>
        </p:spPr>
        <p:txBody>
          <a:bodyPr>
            <a:normAutofit/>
          </a:bodyPr>
          <a:lstStyle/>
          <a:p>
            <a:pPr marL="0" indent="0">
              <a:buNone/>
            </a:pPr>
            <a:r>
              <a:rPr lang="en-US" b="1" dirty="0">
                <a:solidFill>
                  <a:schemeClr val="bg1"/>
                </a:solidFill>
                <a:effectLst>
                  <a:outerShdw blurRad="38100" dist="38100" dir="2700000" algn="tl">
                    <a:srgbClr val="000000">
                      <a:alpha val="43137"/>
                    </a:srgbClr>
                  </a:outerShdw>
                </a:effectLst>
              </a:rPr>
              <a:t>1</a:t>
            </a:r>
            <a:r>
              <a:rPr lang="en-US" b="1" dirty="0" smtClean="0">
                <a:solidFill>
                  <a:schemeClr val="bg1"/>
                </a:solidFill>
                <a:effectLst>
                  <a:outerShdw blurRad="38100" dist="38100" dir="2700000" algn="tl">
                    <a:srgbClr val="000000">
                      <a:alpha val="43137"/>
                    </a:srgbClr>
                  </a:outerShdw>
                </a:effectLst>
              </a:rPr>
              <a:t>:17 </a:t>
            </a:r>
            <a:r>
              <a:rPr lang="en-US" b="1" dirty="0">
                <a:solidFill>
                  <a:schemeClr val="bg1"/>
                </a:solidFill>
                <a:effectLst>
                  <a:outerShdw blurRad="38100" dist="38100" dir="2700000" algn="tl">
                    <a:srgbClr val="000000">
                      <a:alpha val="43137"/>
                    </a:srgbClr>
                  </a:outerShdw>
                </a:effectLst>
              </a:rPr>
              <a:t>Every good gift and every perfect gift is from above, and cometh down from the Father of lights, with whom is no variableness, neither shadow of turning.</a:t>
            </a:r>
          </a:p>
        </p:txBody>
      </p:sp>
    </p:spTree>
    <p:extLst>
      <p:ext uri="{BB962C8B-B14F-4D97-AF65-F5344CB8AC3E}">
        <p14:creationId xmlns:p14="http://schemas.microsoft.com/office/powerpoint/2010/main" val="1399167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5000"/>
            <a:lum/>
          </a:blip>
          <a:srcRect/>
          <a:stretch>
            <a:fillRect l="-6000" r="-6000"/>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838200" y="365125"/>
            <a:ext cx="10515600" cy="1325563"/>
          </a:xfrm>
        </p:spPr>
        <p:txBody>
          <a:bodyPr>
            <a:normAutofit/>
          </a:bodyPr>
          <a:lstStyle/>
          <a:p>
            <a:r>
              <a:rPr lang="en-US" sz="5400" b="1" dirty="0"/>
              <a:t>Mosiah 2:20-22</a:t>
            </a:r>
            <a:endParaRPr lang="en-US" sz="4800" b="1" dirty="0"/>
          </a:p>
        </p:txBody>
      </p:sp>
      <p:sp>
        <p:nvSpPr>
          <p:cNvPr id="5" name="Content Placeholder 2"/>
          <p:cNvSpPr txBox="1">
            <a:spLocks/>
          </p:cNvSpPr>
          <p:nvPr/>
        </p:nvSpPr>
        <p:spPr>
          <a:xfrm>
            <a:off x="838200" y="1825624"/>
            <a:ext cx="10515600" cy="477837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08000"/>
              </a:lnSpc>
              <a:buNone/>
            </a:pPr>
            <a:r>
              <a:rPr lang="en-US" sz="3200" b="1" dirty="0"/>
              <a:t>2:20</a:t>
            </a:r>
            <a:r>
              <a:rPr lang="en-US" sz="3200" dirty="0"/>
              <a:t> Even so I would that ye should remember, and always retain in remembrance, the </a:t>
            </a:r>
            <a:r>
              <a:rPr lang="en-US" sz="3200" b="1" i="1" u="sng" dirty="0">
                <a:ln>
                  <a:solidFill>
                    <a:sysClr val="windowText" lastClr="000000"/>
                  </a:solidFill>
                </a:ln>
              </a:rPr>
              <a:t>greatness</a:t>
            </a:r>
            <a:r>
              <a:rPr lang="en-US" sz="3200" dirty="0"/>
              <a:t> of God, and your own </a:t>
            </a:r>
            <a:r>
              <a:rPr lang="en-US" sz="3200" b="1" i="1" u="sng" dirty="0">
                <a:ln>
                  <a:solidFill>
                    <a:sysClr val="windowText" lastClr="000000"/>
                  </a:solidFill>
                </a:ln>
              </a:rPr>
              <a:t>nothingness</a:t>
            </a:r>
            <a:r>
              <a:rPr lang="en-US" sz="3200" dirty="0"/>
              <a:t>, and his </a:t>
            </a:r>
            <a:r>
              <a:rPr lang="en-US" sz="3200" b="1" i="1" u="sng" dirty="0">
                <a:ln>
                  <a:solidFill>
                    <a:sysClr val="windowText" lastClr="000000"/>
                  </a:solidFill>
                </a:ln>
              </a:rPr>
              <a:t>goodness</a:t>
            </a:r>
            <a:r>
              <a:rPr lang="en-US" sz="3200" dirty="0"/>
              <a:t> and long suffering towards you </a:t>
            </a:r>
            <a:r>
              <a:rPr lang="en-US" sz="3200" b="1" i="1" u="sng" dirty="0">
                <a:ln>
                  <a:solidFill>
                    <a:sysClr val="windowText" lastClr="000000"/>
                  </a:solidFill>
                </a:ln>
              </a:rPr>
              <a:t>unworthy</a:t>
            </a:r>
            <a:r>
              <a:rPr lang="en-US" sz="3200" dirty="0"/>
              <a:t> creatures, </a:t>
            </a:r>
            <a:r>
              <a:rPr lang="en-US" sz="3200" b="1" dirty="0"/>
              <a:t>2:21</a:t>
            </a:r>
            <a:r>
              <a:rPr lang="en-US" sz="3200" dirty="0"/>
              <a:t> And humble yourselves even in the depths of humility…</a:t>
            </a:r>
            <a:r>
              <a:rPr lang="en-US" sz="3200" b="1" dirty="0"/>
              <a:t>2:22</a:t>
            </a:r>
            <a:r>
              <a:rPr lang="en-US" sz="3200" dirty="0"/>
              <a:t> And behold, I say unto you, that if ye do this, ye shall </a:t>
            </a:r>
            <a:r>
              <a:rPr lang="en-US" sz="3200" b="1" i="1" u="sng" dirty="0">
                <a:ln>
                  <a:solidFill>
                    <a:sysClr val="windowText" lastClr="000000"/>
                  </a:solidFill>
                </a:ln>
              </a:rPr>
              <a:t>always</a:t>
            </a:r>
            <a:r>
              <a:rPr lang="en-US" sz="3200" dirty="0"/>
              <a:t> rejoice, and be </a:t>
            </a:r>
            <a:r>
              <a:rPr lang="en-US" sz="3200" b="1" i="1" u="sng" dirty="0">
                <a:ln>
                  <a:solidFill>
                    <a:sysClr val="windowText" lastClr="000000"/>
                  </a:solidFill>
                </a:ln>
              </a:rPr>
              <a:t>filled</a:t>
            </a:r>
            <a:r>
              <a:rPr lang="en-US" sz="3200" dirty="0"/>
              <a:t> with the love of God, and </a:t>
            </a:r>
            <a:r>
              <a:rPr lang="en-US" sz="3200" b="1" i="1" u="sng" dirty="0">
                <a:ln>
                  <a:solidFill>
                    <a:sysClr val="windowText" lastClr="000000"/>
                  </a:solidFill>
                </a:ln>
              </a:rPr>
              <a:t>always retain</a:t>
            </a:r>
            <a:r>
              <a:rPr lang="en-US" sz="3200" dirty="0"/>
              <a:t> a remission of your sins;</a:t>
            </a:r>
          </a:p>
        </p:txBody>
      </p:sp>
    </p:spTree>
    <p:extLst>
      <p:ext uri="{BB962C8B-B14F-4D97-AF65-F5344CB8AC3E}">
        <p14:creationId xmlns:p14="http://schemas.microsoft.com/office/powerpoint/2010/main" val="114415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6923" y="3383628"/>
            <a:ext cx="5238135" cy="2466566"/>
          </a:xfrm>
        </p:spPr>
        <p:style>
          <a:lnRef idx="3">
            <a:schemeClr val="lt1"/>
          </a:lnRef>
          <a:fillRef idx="1">
            <a:schemeClr val="accent3"/>
          </a:fillRef>
          <a:effectRef idx="1">
            <a:schemeClr val="accent3"/>
          </a:effectRef>
          <a:fontRef idx="minor">
            <a:schemeClr val="lt1"/>
          </a:fontRef>
        </p:style>
        <p:txBody>
          <a:bodyPr>
            <a:normAutofit fontScale="90000"/>
          </a:bodyPr>
          <a:lstStyle/>
          <a:p>
            <a:pPr lvl="0"/>
            <a:r>
              <a:rPr lang="en-US" dirty="0"/>
              <a:t>2. Dissociate Our Dysfunctional </a:t>
            </a:r>
            <a:r>
              <a:rPr lang="en-US" dirty="0" smtClean="0"/>
              <a:t>Patterns, Apply Righteous Actions</a:t>
            </a:r>
            <a:endParaRPr lang="en-US" dirty="0"/>
          </a:p>
        </p:txBody>
      </p:sp>
    </p:spTree>
    <p:extLst>
      <p:ext uri="{BB962C8B-B14F-4D97-AF65-F5344CB8AC3E}">
        <p14:creationId xmlns:p14="http://schemas.microsoft.com/office/powerpoint/2010/main" val="2945673141"/>
      </p:ext>
    </p:extLst>
  </p:cSld>
  <p:clrMapOvr>
    <a:masterClrMapping/>
  </p:clrMapOvr>
  <mc:AlternateContent xmlns:mc="http://schemas.openxmlformats.org/markup-compatibility/2006" xmlns:p14="http://schemas.microsoft.com/office/powerpoint/2010/main">
    <mc:Choice Requires="p14">
      <p:transition spd="slow" p14:dur="1300">
        <p14:pan dir="d"/>
      </p:transition>
    </mc:Choice>
    <mc:Fallback xmlns="">
      <p:transition spd="slow">
        <p:fade/>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cept Map"/>
          <p:cNvGraphicFramePr/>
          <p:nvPr>
            <p:extLst>
              <p:ext uri="{D42A27DB-BD31-4B8C-83A1-F6EECF244321}">
                <p14:modId xmlns:p14="http://schemas.microsoft.com/office/powerpoint/2010/main" val="1983011598"/>
              </p:ext>
            </p:extLst>
          </p:nvPr>
        </p:nvGraphicFramePr>
        <p:xfrm>
          <a:off x="0" y="0"/>
          <a:ext cx="12192000"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Responses"/>
          <p:cNvSpPr/>
          <p:nvPr/>
        </p:nvSpPr>
        <p:spPr>
          <a:xfrm>
            <a:off x="7656576" y="4559808"/>
            <a:ext cx="4535424" cy="1402080"/>
          </a:xfrm>
          <a:prstGeom prst="roundRect">
            <a:avLst/>
          </a:prstGeom>
          <a:noFill/>
          <a:ln w="762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Depression"/>
          <p:cNvSpPr/>
          <p:nvPr/>
        </p:nvSpPr>
        <p:spPr>
          <a:xfrm>
            <a:off x="7109716" y="77514"/>
            <a:ext cx="2249424" cy="2313432"/>
          </a:xfrm>
          <a:prstGeom prst="ellipse">
            <a:avLst/>
          </a:prstGeom>
          <a:ln>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000" dirty="0"/>
              <a:t>Depression</a:t>
            </a:r>
          </a:p>
        </p:txBody>
      </p:sp>
      <p:sp>
        <p:nvSpPr>
          <p:cNvPr id="13" name="Anxiety"/>
          <p:cNvSpPr/>
          <p:nvPr/>
        </p:nvSpPr>
        <p:spPr>
          <a:xfrm>
            <a:off x="9534417" y="77514"/>
            <a:ext cx="2249424" cy="2313432"/>
          </a:xfrm>
          <a:prstGeom prst="ellipse">
            <a:avLst/>
          </a:prstGeom>
          <a:ln>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800" dirty="0"/>
              <a:t>Anxiety</a:t>
            </a:r>
          </a:p>
        </p:txBody>
      </p:sp>
      <p:sp>
        <p:nvSpPr>
          <p:cNvPr id="14" name="Imbalances"/>
          <p:cNvSpPr/>
          <p:nvPr/>
        </p:nvSpPr>
        <p:spPr>
          <a:xfrm>
            <a:off x="0" y="4559808"/>
            <a:ext cx="2036064" cy="1402080"/>
          </a:xfrm>
          <a:prstGeom prst="roundRect">
            <a:avLst/>
          </a:prstGeom>
          <a:noFill/>
          <a:ln w="762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Exercise"/>
          <p:cNvSpPr/>
          <p:nvPr/>
        </p:nvSpPr>
        <p:spPr>
          <a:xfrm>
            <a:off x="854205" y="77514"/>
            <a:ext cx="2252410" cy="2310763"/>
          </a:xfrm>
          <a:prstGeom prst="ellipse">
            <a:avLst/>
          </a:prstGeom>
          <a:solidFill>
            <a:srgbClr val="7030A0"/>
          </a:solidFill>
          <a:ln>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800" dirty="0"/>
              <a:t>Exercise</a:t>
            </a:r>
            <a:endParaRPr lang="en-US" sz="2000" dirty="0"/>
          </a:p>
        </p:txBody>
      </p:sp>
    </p:spTree>
    <p:extLst>
      <p:ext uri="{BB962C8B-B14F-4D97-AF65-F5344CB8AC3E}">
        <p14:creationId xmlns:p14="http://schemas.microsoft.com/office/powerpoint/2010/main" val="2976738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graphicEl>
                                              <a:dgm id="{A9FC68D8-1A98-4318-9DE7-C323C7E28543}"/>
                                            </p:graphicEl>
                                          </p:spTgt>
                                        </p:tgtEl>
                                        <p:attrNameLst>
                                          <p:attrName>style.visibility</p:attrName>
                                        </p:attrNameLst>
                                      </p:cBhvr>
                                      <p:to>
                                        <p:strVal val="visible"/>
                                      </p:to>
                                    </p:set>
                                    <p:animEffect transition="in" filter="fade">
                                      <p:cBhvr>
                                        <p:cTn id="7" dur="500"/>
                                        <p:tgtEl>
                                          <p:spTgt spid="9">
                                            <p:graphicEl>
                                              <a:dgm id="{A9FC68D8-1A98-4318-9DE7-C323C7E28543}"/>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graphicEl>
                                              <a:dgm id="{59019C48-D25B-4B74-A008-F34D97801416}"/>
                                            </p:graphicEl>
                                          </p:spTgt>
                                        </p:tgtEl>
                                        <p:attrNameLst>
                                          <p:attrName>style.visibility</p:attrName>
                                        </p:attrNameLst>
                                      </p:cBhvr>
                                      <p:to>
                                        <p:strVal val="visible"/>
                                      </p:to>
                                    </p:set>
                                    <p:animEffect transition="in" filter="fade">
                                      <p:cBhvr>
                                        <p:cTn id="12" dur="500"/>
                                        <p:tgtEl>
                                          <p:spTgt spid="9">
                                            <p:graphicEl>
                                              <a:dgm id="{59019C48-D25B-4B74-A008-F34D97801416}"/>
                                            </p:graphic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9">
                                            <p:graphicEl>
                                              <a:dgm id="{4CBD867B-3A53-4B6C-B0E5-516F665CAA8B}"/>
                                            </p:graphicEl>
                                          </p:spTgt>
                                        </p:tgtEl>
                                        <p:attrNameLst>
                                          <p:attrName>style.visibility</p:attrName>
                                        </p:attrNameLst>
                                      </p:cBhvr>
                                      <p:to>
                                        <p:strVal val="visible"/>
                                      </p:to>
                                    </p:set>
                                    <p:animEffect transition="in" filter="fade">
                                      <p:cBhvr>
                                        <p:cTn id="15" dur="500"/>
                                        <p:tgtEl>
                                          <p:spTgt spid="9">
                                            <p:graphicEl>
                                              <a:dgm id="{4CBD867B-3A53-4B6C-B0E5-516F665CAA8B}"/>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9">
                                            <p:graphicEl>
                                              <a:dgm id="{680334B0-EFB8-4381-A2BA-0F2266D445EA}"/>
                                            </p:graphicEl>
                                          </p:spTgt>
                                        </p:tgtEl>
                                        <p:attrNameLst>
                                          <p:attrName>style.visibility</p:attrName>
                                        </p:attrNameLst>
                                      </p:cBhvr>
                                      <p:to>
                                        <p:strVal val="visible"/>
                                      </p:to>
                                    </p:set>
                                    <p:animEffect transition="in" filter="fade">
                                      <p:cBhvr>
                                        <p:cTn id="20" dur="500"/>
                                        <p:tgtEl>
                                          <p:spTgt spid="9">
                                            <p:graphicEl>
                                              <a:dgm id="{680334B0-EFB8-4381-A2BA-0F2266D445EA}"/>
                                            </p:graphic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9">
                                            <p:graphicEl>
                                              <a:dgm id="{C2903F63-18EC-4A59-B209-7CE754F56386}"/>
                                            </p:graphicEl>
                                          </p:spTgt>
                                        </p:tgtEl>
                                        <p:attrNameLst>
                                          <p:attrName>style.visibility</p:attrName>
                                        </p:attrNameLst>
                                      </p:cBhvr>
                                      <p:to>
                                        <p:strVal val="visible"/>
                                      </p:to>
                                    </p:set>
                                    <p:animEffect transition="in" filter="fade">
                                      <p:cBhvr>
                                        <p:cTn id="23" dur="500"/>
                                        <p:tgtEl>
                                          <p:spTgt spid="9">
                                            <p:graphicEl>
                                              <a:dgm id="{C2903F63-18EC-4A59-B209-7CE754F56386}"/>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9">
                                            <p:graphicEl>
                                              <a:dgm id="{F4881EC5-0927-4936-86A2-257CD94888FF}"/>
                                            </p:graphicEl>
                                          </p:spTgt>
                                        </p:tgtEl>
                                        <p:attrNameLst>
                                          <p:attrName>style.visibility</p:attrName>
                                        </p:attrNameLst>
                                      </p:cBhvr>
                                      <p:to>
                                        <p:strVal val="visible"/>
                                      </p:to>
                                    </p:set>
                                    <p:animEffect transition="in" filter="fade">
                                      <p:cBhvr>
                                        <p:cTn id="28" dur="500"/>
                                        <p:tgtEl>
                                          <p:spTgt spid="9">
                                            <p:graphicEl>
                                              <a:dgm id="{F4881EC5-0927-4936-86A2-257CD94888FF}"/>
                                            </p:graphic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9">
                                            <p:graphicEl>
                                              <a:dgm id="{14063A18-41A3-4106-9A1D-73D8845BB323}"/>
                                            </p:graphicEl>
                                          </p:spTgt>
                                        </p:tgtEl>
                                        <p:attrNameLst>
                                          <p:attrName>style.visibility</p:attrName>
                                        </p:attrNameLst>
                                      </p:cBhvr>
                                      <p:to>
                                        <p:strVal val="visible"/>
                                      </p:to>
                                    </p:set>
                                    <p:animEffect transition="in" filter="fade">
                                      <p:cBhvr>
                                        <p:cTn id="31" dur="500"/>
                                        <p:tgtEl>
                                          <p:spTgt spid="9">
                                            <p:graphicEl>
                                              <a:dgm id="{14063A18-41A3-4106-9A1D-73D8845BB323}"/>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9">
                                            <p:graphicEl>
                                              <a:dgm id="{F5C83B80-931A-4A3E-836B-5C886EC778E5}"/>
                                            </p:graphicEl>
                                          </p:spTgt>
                                        </p:tgtEl>
                                        <p:attrNameLst>
                                          <p:attrName>style.visibility</p:attrName>
                                        </p:attrNameLst>
                                      </p:cBhvr>
                                      <p:to>
                                        <p:strVal val="visible"/>
                                      </p:to>
                                    </p:set>
                                    <p:animEffect transition="in" filter="fade">
                                      <p:cBhvr>
                                        <p:cTn id="36" dur="500"/>
                                        <p:tgtEl>
                                          <p:spTgt spid="9">
                                            <p:graphicEl>
                                              <a:dgm id="{F5C83B80-931A-4A3E-836B-5C886EC778E5}"/>
                                            </p:graphic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9">
                                            <p:graphicEl>
                                              <a:dgm id="{57598642-069F-4E0B-9CBD-8281B863967B}"/>
                                            </p:graphicEl>
                                          </p:spTgt>
                                        </p:tgtEl>
                                        <p:attrNameLst>
                                          <p:attrName>style.visibility</p:attrName>
                                        </p:attrNameLst>
                                      </p:cBhvr>
                                      <p:to>
                                        <p:strVal val="visible"/>
                                      </p:to>
                                    </p:set>
                                    <p:animEffect transition="in" filter="fade">
                                      <p:cBhvr>
                                        <p:cTn id="39" dur="500"/>
                                        <p:tgtEl>
                                          <p:spTgt spid="9">
                                            <p:graphicEl>
                                              <a:dgm id="{57598642-069F-4E0B-9CBD-8281B863967B}"/>
                                            </p:graphic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9">
                                            <p:graphicEl>
                                              <a:dgm id="{04C0BD4E-C348-4FFA-9BDB-8F84D101D67A}"/>
                                            </p:graphicEl>
                                          </p:spTgt>
                                        </p:tgtEl>
                                        <p:attrNameLst>
                                          <p:attrName>style.visibility</p:attrName>
                                        </p:attrNameLst>
                                      </p:cBhvr>
                                      <p:to>
                                        <p:strVal val="visible"/>
                                      </p:to>
                                    </p:set>
                                    <p:animEffect transition="in" filter="fade">
                                      <p:cBhvr>
                                        <p:cTn id="44" dur="500"/>
                                        <p:tgtEl>
                                          <p:spTgt spid="9">
                                            <p:graphicEl>
                                              <a:dgm id="{04C0BD4E-C348-4FFA-9BDB-8F84D101D67A}"/>
                                            </p:graphicEl>
                                          </p:spTgt>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9">
                                            <p:graphicEl>
                                              <a:dgm id="{7D8461B1-3DB9-4BB6-A2FC-838108404954}"/>
                                            </p:graphicEl>
                                          </p:spTgt>
                                        </p:tgtEl>
                                        <p:attrNameLst>
                                          <p:attrName>style.visibility</p:attrName>
                                        </p:attrNameLst>
                                      </p:cBhvr>
                                      <p:to>
                                        <p:strVal val="visible"/>
                                      </p:to>
                                    </p:set>
                                    <p:animEffect transition="in" filter="fade">
                                      <p:cBhvr>
                                        <p:cTn id="47" dur="500"/>
                                        <p:tgtEl>
                                          <p:spTgt spid="9">
                                            <p:graphicEl>
                                              <a:dgm id="{7D8461B1-3DB9-4BB6-A2FC-838108404954}"/>
                                            </p:graphic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9">
                                            <p:graphicEl>
                                              <a:dgm id="{B13992D2-EAAC-488D-88B5-07D496508E17}"/>
                                            </p:graphicEl>
                                          </p:spTgt>
                                        </p:tgtEl>
                                        <p:attrNameLst>
                                          <p:attrName>style.visibility</p:attrName>
                                        </p:attrNameLst>
                                      </p:cBhvr>
                                      <p:to>
                                        <p:strVal val="visible"/>
                                      </p:to>
                                    </p:set>
                                    <p:animEffect transition="in" filter="fade">
                                      <p:cBhvr>
                                        <p:cTn id="52" dur="500"/>
                                        <p:tgtEl>
                                          <p:spTgt spid="9">
                                            <p:graphicEl>
                                              <a:dgm id="{B13992D2-EAAC-488D-88B5-07D496508E17}"/>
                                            </p:graphicEl>
                                          </p:spTgt>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9">
                                            <p:graphicEl>
                                              <a:dgm id="{5F88795D-3C92-4CA7-B158-DB46EEA9BB13}"/>
                                            </p:graphicEl>
                                          </p:spTgt>
                                        </p:tgtEl>
                                        <p:attrNameLst>
                                          <p:attrName>style.visibility</p:attrName>
                                        </p:attrNameLst>
                                      </p:cBhvr>
                                      <p:to>
                                        <p:strVal val="visible"/>
                                      </p:to>
                                    </p:set>
                                    <p:animEffect transition="in" filter="fade">
                                      <p:cBhvr>
                                        <p:cTn id="55" dur="500"/>
                                        <p:tgtEl>
                                          <p:spTgt spid="9">
                                            <p:graphicEl>
                                              <a:dgm id="{5F88795D-3C92-4CA7-B158-DB46EEA9BB13}"/>
                                            </p:graphicEl>
                                          </p:spTgt>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9">
                                            <p:graphicEl>
                                              <a:dgm id="{844699CE-42C4-40CD-88B3-D9DDCD528AE3}"/>
                                            </p:graphicEl>
                                          </p:spTgt>
                                        </p:tgtEl>
                                        <p:attrNameLst>
                                          <p:attrName>style.visibility</p:attrName>
                                        </p:attrNameLst>
                                      </p:cBhvr>
                                      <p:to>
                                        <p:strVal val="visible"/>
                                      </p:to>
                                    </p:set>
                                    <p:animEffect transition="in" filter="fade">
                                      <p:cBhvr>
                                        <p:cTn id="60" dur="500"/>
                                        <p:tgtEl>
                                          <p:spTgt spid="9">
                                            <p:graphicEl>
                                              <a:dgm id="{844699CE-42C4-40CD-88B3-D9DDCD528AE3}"/>
                                            </p:graphicEl>
                                          </p:spTgt>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9">
                                            <p:graphicEl>
                                              <a:dgm id="{5C2361B1-FF05-4D5E-AD5B-5B88FCC9BDC5}"/>
                                            </p:graphicEl>
                                          </p:spTgt>
                                        </p:tgtEl>
                                        <p:attrNameLst>
                                          <p:attrName>style.visibility</p:attrName>
                                        </p:attrNameLst>
                                      </p:cBhvr>
                                      <p:to>
                                        <p:strVal val="visible"/>
                                      </p:to>
                                    </p:set>
                                    <p:animEffect transition="in" filter="fade">
                                      <p:cBhvr>
                                        <p:cTn id="63" dur="500"/>
                                        <p:tgtEl>
                                          <p:spTgt spid="9">
                                            <p:graphicEl>
                                              <a:dgm id="{5C2361B1-FF05-4D5E-AD5B-5B88FCC9BDC5}"/>
                                            </p:graphicEl>
                                          </p:spTgt>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9">
                                            <p:graphicEl>
                                              <a:dgm id="{3EB08A9B-4083-4E82-B654-83A2267BD616}"/>
                                            </p:graphicEl>
                                          </p:spTgt>
                                        </p:tgtEl>
                                        <p:attrNameLst>
                                          <p:attrName>style.visibility</p:attrName>
                                        </p:attrNameLst>
                                      </p:cBhvr>
                                      <p:to>
                                        <p:strVal val="visible"/>
                                      </p:to>
                                    </p:set>
                                    <p:animEffect transition="in" filter="fade">
                                      <p:cBhvr>
                                        <p:cTn id="68" dur="500"/>
                                        <p:tgtEl>
                                          <p:spTgt spid="9">
                                            <p:graphicEl>
                                              <a:dgm id="{3EB08A9B-4083-4E82-B654-83A2267BD616}"/>
                                            </p:graphicEl>
                                          </p:spTgt>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9">
                                            <p:graphicEl>
                                              <a:dgm id="{234FD9C7-D285-4956-9F1A-25B10A3D5D12}"/>
                                            </p:graphicEl>
                                          </p:spTgt>
                                        </p:tgtEl>
                                        <p:attrNameLst>
                                          <p:attrName>style.visibility</p:attrName>
                                        </p:attrNameLst>
                                      </p:cBhvr>
                                      <p:to>
                                        <p:strVal val="visible"/>
                                      </p:to>
                                    </p:set>
                                    <p:animEffect transition="in" filter="fade">
                                      <p:cBhvr>
                                        <p:cTn id="71" dur="500"/>
                                        <p:tgtEl>
                                          <p:spTgt spid="9">
                                            <p:graphicEl>
                                              <a:dgm id="{234FD9C7-D285-4956-9F1A-25B10A3D5D12}"/>
                                            </p:graphicEl>
                                          </p:spTgt>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grpId="0" nodeType="clickEffect">
                                  <p:stCondLst>
                                    <p:cond delay="0"/>
                                  </p:stCondLst>
                                  <p:childTnLst>
                                    <p:set>
                                      <p:cBhvr>
                                        <p:cTn id="75" dur="1" fill="hold">
                                          <p:stCondLst>
                                            <p:cond delay="0"/>
                                          </p:stCondLst>
                                        </p:cTn>
                                        <p:tgtEl>
                                          <p:spTgt spid="15"/>
                                        </p:tgtEl>
                                        <p:attrNameLst>
                                          <p:attrName>style.visibility</p:attrName>
                                        </p:attrNameLst>
                                      </p:cBhvr>
                                      <p:to>
                                        <p:strVal val="visible"/>
                                      </p:to>
                                    </p:set>
                                    <p:animEffect transition="in" filter="fade">
                                      <p:cBhvr>
                                        <p:cTn id="76" dur="500"/>
                                        <p:tgtEl>
                                          <p:spTgt spid="15"/>
                                        </p:tgtEl>
                                      </p:cBhvr>
                                    </p:animEffect>
                                  </p:childTnLst>
                                </p:cTn>
                              </p:par>
                            </p:childTnLst>
                          </p:cTn>
                        </p:par>
                      </p:childTnLst>
                    </p:cTn>
                  </p:par>
                  <p:par>
                    <p:cTn id="77" fill="hold">
                      <p:stCondLst>
                        <p:cond delay="indefinite"/>
                      </p:stCondLst>
                      <p:childTnLst>
                        <p:par>
                          <p:cTn id="78" fill="hold">
                            <p:stCondLst>
                              <p:cond delay="0"/>
                            </p:stCondLst>
                            <p:childTnLst>
                              <p:par>
                                <p:cTn id="79" presetID="21" presetClass="entr" presetSubtype="1" fill="hold" grpId="0" nodeType="clickEffect">
                                  <p:stCondLst>
                                    <p:cond delay="0"/>
                                  </p:stCondLst>
                                  <p:childTnLst>
                                    <p:set>
                                      <p:cBhvr>
                                        <p:cTn id="80" dur="1" fill="hold">
                                          <p:stCondLst>
                                            <p:cond delay="0"/>
                                          </p:stCondLst>
                                        </p:cTn>
                                        <p:tgtEl>
                                          <p:spTgt spid="10"/>
                                        </p:tgtEl>
                                        <p:attrNameLst>
                                          <p:attrName>style.visibility</p:attrName>
                                        </p:attrNameLst>
                                      </p:cBhvr>
                                      <p:to>
                                        <p:strVal val="visible"/>
                                      </p:to>
                                    </p:set>
                                    <p:animEffect transition="in" filter="wheel(1)">
                                      <p:cBhvr>
                                        <p:cTn id="81" dur="2000"/>
                                        <p:tgtEl>
                                          <p:spTgt spid="10"/>
                                        </p:tgtEl>
                                      </p:cBhvr>
                                    </p:animEffect>
                                  </p:childTnLst>
                                </p:cTn>
                              </p:par>
                            </p:childTnLst>
                          </p:cTn>
                        </p:par>
                      </p:childTnLst>
                    </p:cTn>
                  </p:par>
                  <p:par>
                    <p:cTn id="82" fill="hold">
                      <p:stCondLst>
                        <p:cond delay="indefinite"/>
                      </p:stCondLst>
                      <p:childTnLst>
                        <p:par>
                          <p:cTn id="83" fill="hold">
                            <p:stCondLst>
                              <p:cond delay="0"/>
                            </p:stCondLst>
                            <p:childTnLst>
                              <p:par>
                                <p:cTn id="84" presetID="10" presetClass="entr" presetSubtype="0" fill="hold" grpId="0" nodeType="clickEffect">
                                  <p:stCondLst>
                                    <p:cond delay="0"/>
                                  </p:stCondLst>
                                  <p:childTnLst>
                                    <p:set>
                                      <p:cBhvr>
                                        <p:cTn id="85" dur="1" fill="hold">
                                          <p:stCondLst>
                                            <p:cond delay="0"/>
                                          </p:stCondLst>
                                        </p:cTn>
                                        <p:tgtEl>
                                          <p:spTgt spid="12"/>
                                        </p:tgtEl>
                                        <p:attrNameLst>
                                          <p:attrName>style.visibility</p:attrName>
                                        </p:attrNameLst>
                                      </p:cBhvr>
                                      <p:to>
                                        <p:strVal val="visible"/>
                                      </p:to>
                                    </p:set>
                                    <p:animEffect transition="in" filter="fade">
                                      <p:cBhvr>
                                        <p:cTn id="86" dur="500"/>
                                        <p:tgtEl>
                                          <p:spTgt spid="12"/>
                                        </p:tgtEl>
                                      </p:cBhvr>
                                    </p:animEffect>
                                  </p:childTnLst>
                                </p:cTn>
                              </p:par>
                            </p:childTnLst>
                          </p:cTn>
                        </p:par>
                      </p:childTnLst>
                    </p:cTn>
                  </p:par>
                  <p:par>
                    <p:cTn id="87" fill="hold">
                      <p:stCondLst>
                        <p:cond delay="indefinite"/>
                      </p:stCondLst>
                      <p:childTnLst>
                        <p:par>
                          <p:cTn id="88" fill="hold">
                            <p:stCondLst>
                              <p:cond delay="0"/>
                            </p:stCondLst>
                            <p:childTnLst>
                              <p:par>
                                <p:cTn id="89" presetID="10" presetClass="entr" presetSubtype="0" fill="hold" grpId="0" nodeType="clickEffect">
                                  <p:stCondLst>
                                    <p:cond delay="0"/>
                                  </p:stCondLst>
                                  <p:childTnLst>
                                    <p:set>
                                      <p:cBhvr>
                                        <p:cTn id="90" dur="1" fill="hold">
                                          <p:stCondLst>
                                            <p:cond delay="0"/>
                                          </p:stCondLst>
                                        </p:cTn>
                                        <p:tgtEl>
                                          <p:spTgt spid="13"/>
                                        </p:tgtEl>
                                        <p:attrNameLst>
                                          <p:attrName>style.visibility</p:attrName>
                                        </p:attrNameLst>
                                      </p:cBhvr>
                                      <p:to>
                                        <p:strVal val="visible"/>
                                      </p:to>
                                    </p:set>
                                    <p:animEffect transition="in" filter="fade">
                                      <p:cBhvr>
                                        <p:cTn id="91" dur="500"/>
                                        <p:tgtEl>
                                          <p:spTgt spid="13"/>
                                        </p:tgtEl>
                                      </p:cBhvr>
                                    </p:animEffect>
                                  </p:childTnLst>
                                </p:cTn>
                              </p:par>
                            </p:childTnLst>
                          </p:cTn>
                        </p:par>
                      </p:childTnLst>
                    </p:cTn>
                  </p:par>
                  <p:par>
                    <p:cTn id="92" fill="hold">
                      <p:stCondLst>
                        <p:cond delay="indefinite"/>
                      </p:stCondLst>
                      <p:childTnLst>
                        <p:par>
                          <p:cTn id="93" fill="hold">
                            <p:stCondLst>
                              <p:cond delay="0"/>
                            </p:stCondLst>
                            <p:childTnLst>
                              <p:par>
                                <p:cTn id="94" presetID="21" presetClass="entr" presetSubtype="1" fill="hold" grpId="0" nodeType="clickEffect">
                                  <p:stCondLst>
                                    <p:cond delay="0"/>
                                  </p:stCondLst>
                                  <p:childTnLst>
                                    <p:set>
                                      <p:cBhvr>
                                        <p:cTn id="95" dur="1" fill="hold">
                                          <p:stCondLst>
                                            <p:cond delay="0"/>
                                          </p:stCondLst>
                                        </p:cTn>
                                        <p:tgtEl>
                                          <p:spTgt spid="14"/>
                                        </p:tgtEl>
                                        <p:attrNameLst>
                                          <p:attrName>style.visibility</p:attrName>
                                        </p:attrNameLst>
                                      </p:cBhvr>
                                      <p:to>
                                        <p:strVal val="visible"/>
                                      </p:to>
                                    </p:set>
                                    <p:animEffect transition="in" filter="wheel(1)">
                                      <p:cBhvr>
                                        <p:cTn id="96" dur="2000"/>
                                        <p:tgtEl>
                                          <p:spTgt spid="14"/>
                                        </p:tgtEl>
                                      </p:cBhvr>
                                    </p:animEffect>
                                  </p:childTnLst>
                                </p:cTn>
                              </p:par>
                            </p:childTnLst>
                          </p:cTn>
                        </p:par>
                      </p:childTnLst>
                    </p:cTn>
                  </p:par>
                  <p:par>
                    <p:cTn id="97" fill="hold">
                      <p:stCondLst>
                        <p:cond delay="indefinite"/>
                      </p:stCondLst>
                      <p:childTnLst>
                        <p:par>
                          <p:cTn id="98" fill="hold">
                            <p:stCondLst>
                              <p:cond delay="0"/>
                            </p:stCondLst>
                            <p:childTnLst>
                              <p:par>
                                <p:cTn id="99" presetID="22" presetClass="exit" presetSubtype="8" fill="hold" grpId="1" nodeType="clickEffect">
                                  <p:stCondLst>
                                    <p:cond delay="0"/>
                                  </p:stCondLst>
                                  <p:childTnLst>
                                    <p:animEffect transition="out" filter="wipe(left)">
                                      <p:cBhvr>
                                        <p:cTn id="100" dur="500"/>
                                        <p:tgtEl>
                                          <p:spTgt spid="9">
                                            <p:graphicEl>
                                              <a:dgm id="{59019C48-D25B-4B74-A008-F34D97801416}"/>
                                            </p:graphicEl>
                                          </p:spTgt>
                                        </p:tgtEl>
                                      </p:cBhvr>
                                    </p:animEffect>
                                    <p:set>
                                      <p:cBhvr>
                                        <p:cTn id="101" dur="1" fill="hold">
                                          <p:stCondLst>
                                            <p:cond delay="499"/>
                                          </p:stCondLst>
                                        </p:cTn>
                                        <p:tgtEl>
                                          <p:spTgt spid="9">
                                            <p:graphicEl>
                                              <a:dgm id="{59019C48-D25B-4B74-A008-F34D97801416}"/>
                                            </p:graphicEl>
                                          </p:spTgt>
                                        </p:tgtEl>
                                        <p:attrNameLst>
                                          <p:attrName>style.visibility</p:attrName>
                                        </p:attrNameLst>
                                      </p:cBhvr>
                                      <p:to>
                                        <p:strVal val="hidden"/>
                                      </p:to>
                                    </p:set>
                                  </p:childTnLst>
                                </p:cTn>
                              </p:par>
                              <p:par>
                                <p:cTn id="102" presetID="22" presetClass="exit" presetSubtype="8" fill="hold" grpId="1" nodeType="withEffect">
                                  <p:stCondLst>
                                    <p:cond delay="0"/>
                                  </p:stCondLst>
                                  <p:childTnLst>
                                    <p:animEffect transition="out" filter="wipe(left)">
                                      <p:cBhvr>
                                        <p:cTn id="103" dur="500"/>
                                        <p:tgtEl>
                                          <p:spTgt spid="9">
                                            <p:graphicEl>
                                              <a:dgm id="{4CBD867B-3A53-4B6C-B0E5-516F665CAA8B}"/>
                                            </p:graphicEl>
                                          </p:spTgt>
                                        </p:tgtEl>
                                      </p:cBhvr>
                                    </p:animEffect>
                                    <p:set>
                                      <p:cBhvr>
                                        <p:cTn id="104" dur="1" fill="hold">
                                          <p:stCondLst>
                                            <p:cond delay="499"/>
                                          </p:stCondLst>
                                        </p:cTn>
                                        <p:tgtEl>
                                          <p:spTgt spid="9">
                                            <p:graphicEl>
                                              <a:dgm id="{4CBD867B-3A53-4B6C-B0E5-516F665CAA8B}"/>
                                            </p:graphicEl>
                                          </p:spTgt>
                                        </p:tgtEl>
                                        <p:attrNameLst>
                                          <p:attrName>style.visibility</p:attrName>
                                        </p:attrNameLst>
                                      </p:cBhvr>
                                      <p:to>
                                        <p:strVal val="hidden"/>
                                      </p:to>
                                    </p:set>
                                  </p:childTnLst>
                                </p:cTn>
                              </p:par>
                            </p:childTnLst>
                          </p:cTn>
                        </p:par>
                      </p:childTnLst>
                    </p:cTn>
                  </p:par>
                  <p:par>
                    <p:cTn id="105" fill="hold">
                      <p:stCondLst>
                        <p:cond delay="indefinite"/>
                      </p:stCondLst>
                      <p:childTnLst>
                        <p:par>
                          <p:cTn id="106" fill="hold">
                            <p:stCondLst>
                              <p:cond delay="0"/>
                            </p:stCondLst>
                            <p:childTnLst>
                              <p:par>
                                <p:cTn id="107" presetID="26" presetClass="emph" presetSubtype="0" fill="hold" grpId="1" nodeType="clickEffect">
                                  <p:stCondLst>
                                    <p:cond delay="0"/>
                                  </p:stCondLst>
                                  <p:childTnLst>
                                    <p:animEffect transition="out" filter="fade">
                                      <p:cBhvr>
                                        <p:cTn id="108" dur="1000" tmFilter="0, 0; .2, .5; .8, .5; 1, 0"/>
                                        <p:tgtEl>
                                          <p:spTgt spid="15"/>
                                        </p:tgtEl>
                                      </p:cBhvr>
                                    </p:animEffect>
                                    <p:animScale>
                                      <p:cBhvr>
                                        <p:cTn id="109" dur="500" autoRev="1" fill="hold"/>
                                        <p:tgtEl>
                                          <p:spTgt spid="15"/>
                                        </p:tgtEl>
                                      </p:cBhvr>
                                      <p:by x="105000" y="105000"/>
                                    </p:animScale>
                                  </p:childTnLst>
                                </p:cTn>
                              </p:par>
                              <p:par>
                                <p:cTn id="110" presetID="1" presetClass="emph" presetSubtype="2" fill="hold" nodeType="withEffect">
                                  <p:stCondLst>
                                    <p:cond delay="0"/>
                                  </p:stCondLst>
                                  <p:childTnLst>
                                    <p:animClr clrSpc="rgb" dir="cw">
                                      <p:cBhvr>
                                        <p:cTn id="111" dur="2000" fill="hold"/>
                                        <p:tgtEl>
                                          <p:spTgt spid="15"/>
                                        </p:tgtEl>
                                        <p:attrNameLst>
                                          <p:attrName>fillcolor</p:attrName>
                                        </p:attrNameLst>
                                      </p:cBhvr>
                                      <p:to>
                                        <a:srgbClr val="FFC000"/>
                                      </p:to>
                                    </p:animClr>
                                    <p:set>
                                      <p:cBhvr>
                                        <p:cTn id="112" dur="2000" fill="hold"/>
                                        <p:tgtEl>
                                          <p:spTgt spid="15"/>
                                        </p:tgtEl>
                                        <p:attrNameLst>
                                          <p:attrName>fill.type</p:attrName>
                                        </p:attrNameLst>
                                      </p:cBhvr>
                                      <p:to>
                                        <p:strVal val="solid"/>
                                      </p:to>
                                    </p:set>
                                    <p:set>
                                      <p:cBhvr>
                                        <p:cTn id="113" dur="2000" fill="hold"/>
                                        <p:tgtEl>
                                          <p:spTgt spid="15"/>
                                        </p:tgtEl>
                                        <p:attrNameLst>
                                          <p:attrName>fill.on</p:attrName>
                                        </p:attrNameLst>
                                      </p:cBhvr>
                                      <p:to>
                                        <p:strVal val="true"/>
                                      </p:to>
                                    </p:set>
                                  </p:childTnLst>
                                </p:cTn>
                              </p:par>
                            </p:childTnLst>
                          </p:cTn>
                        </p:par>
                      </p:childTnLst>
                    </p:cTn>
                  </p:par>
                  <p:par>
                    <p:cTn id="114" fill="hold">
                      <p:stCondLst>
                        <p:cond delay="indefinite"/>
                      </p:stCondLst>
                      <p:childTnLst>
                        <p:par>
                          <p:cTn id="115" fill="hold">
                            <p:stCondLst>
                              <p:cond delay="0"/>
                            </p:stCondLst>
                            <p:childTnLst>
                              <p:par>
                                <p:cTn id="116" presetID="22" presetClass="exit" presetSubtype="8" fill="hold" grpId="1" nodeType="clickEffect">
                                  <p:stCondLst>
                                    <p:cond delay="0"/>
                                  </p:stCondLst>
                                  <p:childTnLst>
                                    <p:animEffect transition="out" filter="wipe(left)">
                                      <p:cBhvr>
                                        <p:cTn id="117" dur="500"/>
                                        <p:tgtEl>
                                          <p:spTgt spid="9">
                                            <p:graphicEl>
                                              <a:dgm id="{680334B0-EFB8-4381-A2BA-0F2266D445EA}"/>
                                            </p:graphicEl>
                                          </p:spTgt>
                                        </p:tgtEl>
                                      </p:cBhvr>
                                    </p:animEffect>
                                    <p:set>
                                      <p:cBhvr>
                                        <p:cTn id="118" dur="1" fill="hold">
                                          <p:stCondLst>
                                            <p:cond delay="499"/>
                                          </p:stCondLst>
                                        </p:cTn>
                                        <p:tgtEl>
                                          <p:spTgt spid="9">
                                            <p:graphicEl>
                                              <a:dgm id="{680334B0-EFB8-4381-A2BA-0F2266D445EA}"/>
                                            </p:graphicEl>
                                          </p:spTgt>
                                        </p:tgtEl>
                                        <p:attrNameLst>
                                          <p:attrName>style.visibility</p:attrName>
                                        </p:attrNameLst>
                                      </p:cBhvr>
                                      <p:to>
                                        <p:strVal val="hidden"/>
                                      </p:to>
                                    </p:set>
                                  </p:childTnLst>
                                </p:cTn>
                              </p:par>
                              <p:par>
                                <p:cTn id="119" presetID="22" presetClass="exit" presetSubtype="8" fill="hold" grpId="1" nodeType="withEffect">
                                  <p:stCondLst>
                                    <p:cond delay="0"/>
                                  </p:stCondLst>
                                  <p:childTnLst>
                                    <p:animEffect transition="out" filter="wipe(left)">
                                      <p:cBhvr>
                                        <p:cTn id="120" dur="500"/>
                                        <p:tgtEl>
                                          <p:spTgt spid="9">
                                            <p:graphicEl>
                                              <a:dgm id="{C2903F63-18EC-4A59-B209-7CE754F56386}"/>
                                            </p:graphicEl>
                                          </p:spTgt>
                                        </p:tgtEl>
                                      </p:cBhvr>
                                    </p:animEffect>
                                    <p:set>
                                      <p:cBhvr>
                                        <p:cTn id="121" dur="1" fill="hold">
                                          <p:stCondLst>
                                            <p:cond delay="499"/>
                                          </p:stCondLst>
                                        </p:cTn>
                                        <p:tgtEl>
                                          <p:spTgt spid="9">
                                            <p:graphicEl>
                                              <a:dgm id="{C2903F63-18EC-4A59-B209-7CE754F56386}"/>
                                            </p:graphicEl>
                                          </p:spTgt>
                                        </p:tgtEl>
                                        <p:attrNameLst>
                                          <p:attrName>style.visibility</p:attrName>
                                        </p:attrNameLst>
                                      </p:cBhvr>
                                      <p:to>
                                        <p:strVal val="hidden"/>
                                      </p:to>
                                    </p:set>
                                  </p:childTnLst>
                                </p:cTn>
                              </p:par>
                              <p:par>
                                <p:cTn id="122" presetID="10" presetClass="exit" presetSubtype="0" fill="hold" grpId="1" nodeType="withEffect">
                                  <p:stCondLst>
                                    <p:cond delay="0"/>
                                  </p:stCondLst>
                                  <p:childTnLst>
                                    <p:animEffect transition="out" filter="fade">
                                      <p:cBhvr>
                                        <p:cTn id="123" dur="500"/>
                                        <p:tgtEl>
                                          <p:spTgt spid="14"/>
                                        </p:tgtEl>
                                      </p:cBhvr>
                                    </p:animEffect>
                                    <p:set>
                                      <p:cBhvr>
                                        <p:cTn id="124" dur="1" fill="hold">
                                          <p:stCondLst>
                                            <p:cond delay="499"/>
                                          </p:stCondLst>
                                        </p:cTn>
                                        <p:tgtEl>
                                          <p:spTgt spid="14"/>
                                        </p:tgtEl>
                                        <p:attrNameLst>
                                          <p:attrName>style.visibility</p:attrName>
                                        </p:attrNameLst>
                                      </p:cBhvr>
                                      <p:to>
                                        <p:strVal val="hidden"/>
                                      </p:to>
                                    </p:set>
                                  </p:childTnLst>
                                </p:cTn>
                              </p:par>
                            </p:childTnLst>
                          </p:cTn>
                        </p:par>
                      </p:childTnLst>
                    </p:cTn>
                  </p:par>
                  <p:par>
                    <p:cTn id="125" fill="hold">
                      <p:stCondLst>
                        <p:cond delay="indefinite"/>
                      </p:stCondLst>
                      <p:childTnLst>
                        <p:par>
                          <p:cTn id="126" fill="hold">
                            <p:stCondLst>
                              <p:cond delay="0"/>
                            </p:stCondLst>
                            <p:childTnLst>
                              <p:par>
                                <p:cTn id="127" presetID="22" presetClass="exit" presetSubtype="8" fill="hold" grpId="1" nodeType="clickEffect">
                                  <p:stCondLst>
                                    <p:cond delay="0"/>
                                  </p:stCondLst>
                                  <p:childTnLst>
                                    <p:animEffect transition="out" filter="wipe(left)">
                                      <p:cBhvr>
                                        <p:cTn id="128" dur="500"/>
                                        <p:tgtEl>
                                          <p:spTgt spid="9">
                                            <p:graphicEl>
                                              <a:dgm id="{F4881EC5-0927-4936-86A2-257CD94888FF}"/>
                                            </p:graphicEl>
                                          </p:spTgt>
                                        </p:tgtEl>
                                      </p:cBhvr>
                                    </p:animEffect>
                                    <p:set>
                                      <p:cBhvr>
                                        <p:cTn id="129" dur="1" fill="hold">
                                          <p:stCondLst>
                                            <p:cond delay="499"/>
                                          </p:stCondLst>
                                        </p:cTn>
                                        <p:tgtEl>
                                          <p:spTgt spid="9">
                                            <p:graphicEl>
                                              <a:dgm id="{F4881EC5-0927-4936-86A2-257CD94888FF}"/>
                                            </p:graphicEl>
                                          </p:spTgt>
                                        </p:tgtEl>
                                        <p:attrNameLst>
                                          <p:attrName>style.visibility</p:attrName>
                                        </p:attrNameLst>
                                      </p:cBhvr>
                                      <p:to>
                                        <p:strVal val="hidden"/>
                                      </p:to>
                                    </p:set>
                                  </p:childTnLst>
                                </p:cTn>
                              </p:par>
                              <p:par>
                                <p:cTn id="130" presetID="22" presetClass="exit" presetSubtype="8" fill="hold" grpId="1" nodeType="withEffect">
                                  <p:stCondLst>
                                    <p:cond delay="0"/>
                                  </p:stCondLst>
                                  <p:childTnLst>
                                    <p:animEffect transition="out" filter="wipe(left)">
                                      <p:cBhvr>
                                        <p:cTn id="131" dur="500"/>
                                        <p:tgtEl>
                                          <p:spTgt spid="9">
                                            <p:graphicEl>
                                              <a:dgm id="{14063A18-41A3-4106-9A1D-73D8845BB323}"/>
                                            </p:graphicEl>
                                          </p:spTgt>
                                        </p:tgtEl>
                                      </p:cBhvr>
                                    </p:animEffect>
                                    <p:set>
                                      <p:cBhvr>
                                        <p:cTn id="132" dur="1" fill="hold">
                                          <p:stCondLst>
                                            <p:cond delay="499"/>
                                          </p:stCondLst>
                                        </p:cTn>
                                        <p:tgtEl>
                                          <p:spTgt spid="9">
                                            <p:graphicEl>
                                              <a:dgm id="{14063A18-41A3-4106-9A1D-73D8845BB323}"/>
                                            </p:graphicEl>
                                          </p:spTgt>
                                        </p:tgtEl>
                                        <p:attrNameLst>
                                          <p:attrName>style.visibility</p:attrName>
                                        </p:attrNameLst>
                                      </p:cBhvr>
                                      <p:to>
                                        <p:strVal val="hidden"/>
                                      </p:to>
                                    </p:set>
                                  </p:childTnLst>
                                </p:cTn>
                              </p:par>
                            </p:childTnLst>
                          </p:cTn>
                        </p:par>
                      </p:childTnLst>
                    </p:cTn>
                  </p:par>
                  <p:par>
                    <p:cTn id="133" fill="hold">
                      <p:stCondLst>
                        <p:cond delay="indefinite"/>
                      </p:stCondLst>
                      <p:childTnLst>
                        <p:par>
                          <p:cTn id="134" fill="hold">
                            <p:stCondLst>
                              <p:cond delay="0"/>
                            </p:stCondLst>
                            <p:childTnLst>
                              <p:par>
                                <p:cTn id="135" presetID="22" presetClass="exit" presetSubtype="8" fill="hold" grpId="1" nodeType="clickEffect">
                                  <p:stCondLst>
                                    <p:cond delay="0"/>
                                  </p:stCondLst>
                                  <p:childTnLst>
                                    <p:animEffect transition="out" filter="wipe(left)">
                                      <p:cBhvr>
                                        <p:cTn id="136" dur="500"/>
                                        <p:tgtEl>
                                          <p:spTgt spid="9">
                                            <p:graphicEl>
                                              <a:dgm id="{F5C83B80-931A-4A3E-836B-5C886EC778E5}"/>
                                            </p:graphicEl>
                                          </p:spTgt>
                                        </p:tgtEl>
                                      </p:cBhvr>
                                    </p:animEffect>
                                    <p:set>
                                      <p:cBhvr>
                                        <p:cTn id="137" dur="1" fill="hold">
                                          <p:stCondLst>
                                            <p:cond delay="499"/>
                                          </p:stCondLst>
                                        </p:cTn>
                                        <p:tgtEl>
                                          <p:spTgt spid="9">
                                            <p:graphicEl>
                                              <a:dgm id="{F5C83B80-931A-4A3E-836B-5C886EC778E5}"/>
                                            </p:graphicEl>
                                          </p:spTgt>
                                        </p:tgtEl>
                                        <p:attrNameLst>
                                          <p:attrName>style.visibility</p:attrName>
                                        </p:attrNameLst>
                                      </p:cBhvr>
                                      <p:to>
                                        <p:strVal val="hidden"/>
                                      </p:to>
                                    </p:set>
                                  </p:childTnLst>
                                </p:cTn>
                              </p:par>
                              <p:par>
                                <p:cTn id="138" presetID="22" presetClass="exit" presetSubtype="8" fill="hold" grpId="1" nodeType="withEffect">
                                  <p:stCondLst>
                                    <p:cond delay="0"/>
                                  </p:stCondLst>
                                  <p:childTnLst>
                                    <p:animEffect transition="out" filter="wipe(left)">
                                      <p:cBhvr>
                                        <p:cTn id="139" dur="500"/>
                                        <p:tgtEl>
                                          <p:spTgt spid="9">
                                            <p:graphicEl>
                                              <a:dgm id="{57598642-069F-4E0B-9CBD-8281B863967B}"/>
                                            </p:graphicEl>
                                          </p:spTgt>
                                        </p:tgtEl>
                                      </p:cBhvr>
                                    </p:animEffect>
                                    <p:set>
                                      <p:cBhvr>
                                        <p:cTn id="140" dur="1" fill="hold">
                                          <p:stCondLst>
                                            <p:cond delay="499"/>
                                          </p:stCondLst>
                                        </p:cTn>
                                        <p:tgtEl>
                                          <p:spTgt spid="9">
                                            <p:graphicEl>
                                              <a:dgm id="{57598642-069F-4E0B-9CBD-8281B863967B}"/>
                                            </p:graphicEl>
                                          </p:spTgt>
                                        </p:tgtEl>
                                        <p:attrNameLst>
                                          <p:attrName>style.visibility</p:attrName>
                                        </p:attrNameLst>
                                      </p:cBhvr>
                                      <p:to>
                                        <p:strVal val="hidden"/>
                                      </p:to>
                                    </p:set>
                                  </p:childTnLst>
                                </p:cTn>
                              </p:par>
                            </p:childTnLst>
                          </p:cTn>
                        </p:par>
                      </p:childTnLst>
                    </p:cTn>
                  </p:par>
                  <p:par>
                    <p:cTn id="141" fill="hold">
                      <p:stCondLst>
                        <p:cond delay="indefinite"/>
                      </p:stCondLst>
                      <p:childTnLst>
                        <p:par>
                          <p:cTn id="142" fill="hold">
                            <p:stCondLst>
                              <p:cond delay="0"/>
                            </p:stCondLst>
                            <p:childTnLst>
                              <p:par>
                                <p:cTn id="143" presetID="22" presetClass="exit" presetSubtype="8" fill="hold" grpId="1" nodeType="clickEffect">
                                  <p:stCondLst>
                                    <p:cond delay="0"/>
                                  </p:stCondLst>
                                  <p:childTnLst>
                                    <p:animEffect transition="out" filter="wipe(left)">
                                      <p:cBhvr>
                                        <p:cTn id="144" dur="500"/>
                                        <p:tgtEl>
                                          <p:spTgt spid="9">
                                            <p:graphicEl>
                                              <a:dgm id="{04C0BD4E-C348-4FFA-9BDB-8F84D101D67A}"/>
                                            </p:graphicEl>
                                          </p:spTgt>
                                        </p:tgtEl>
                                      </p:cBhvr>
                                    </p:animEffect>
                                    <p:set>
                                      <p:cBhvr>
                                        <p:cTn id="145" dur="1" fill="hold">
                                          <p:stCondLst>
                                            <p:cond delay="499"/>
                                          </p:stCondLst>
                                        </p:cTn>
                                        <p:tgtEl>
                                          <p:spTgt spid="9">
                                            <p:graphicEl>
                                              <a:dgm id="{04C0BD4E-C348-4FFA-9BDB-8F84D101D67A}"/>
                                            </p:graphicEl>
                                          </p:spTgt>
                                        </p:tgtEl>
                                        <p:attrNameLst>
                                          <p:attrName>style.visibility</p:attrName>
                                        </p:attrNameLst>
                                      </p:cBhvr>
                                      <p:to>
                                        <p:strVal val="hidden"/>
                                      </p:to>
                                    </p:set>
                                  </p:childTnLst>
                                </p:cTn>
                              </p:par>
                              <p:par>
                                <p:cTn id="146" presetID="22" presetClass="exit" presetSubtype="8" fill="hold" grpId="1" nodeType="withEffect">
                                  <p:stCondLst>
                                    <p:cond delay="0"/>
                                  </p:stCondLst>
                                  <p:childTnLst>
                                    <p:animEffect transition="out" filter="wipe(left)">
                                      <p:cBhvr>
                                        <p:cTn id="147" dur="500"/>
                                        <p:tgtEl>
                                          <p:spTgt spid="9">
                                            <p:graphicEl>
                                              <a:dgm id="{7D8461B1-3DB9-4BB6-A2FC-838108404954}"/>
                                            </p:graphicEl>
                                          </p:spTgt>
                                        </p:tgtEl>
                                      </p:cBhvr>
                                    </p:animEffect>
                                    <p:set>
                                      <p:cBhvr>
                                        <p:cTn id="148" dur="1" fill="hold">
                                          <p:stCondLst>
                                            <p:cond delay="499"/>
                                          </p:stCondLst>
                                        </p:cTn>
                                        <p:tgtEl>
                                          <p:spTgt spid="9">
                                            <p:graphicEl>
                                              <a:dgm id="{7D8461B1-3DB9-4BB6-A2FC-838108404954}"/>
                                            </p:graphicEl>
                                          </p:spTgt>
                                        </p:tgtEl>
                                        <p:attrNameLst>
                                          <p:attrName>style.visibility</p:attrName>
                                        </p:attrNameLst>
                                      </p:cBhvr>
                                      <p:to>
                                        <p:strVal val="hidden"/>
                                      </p:to>
                                    </p:set>
                                  </p:childTnLst>
                                </p:cTn>
                              </p:par>
                            </p:childTnLst>
                          </p:cTn>
                        </p:par>
                      </p:childTnLst>
                    </p:cTn>
                  </p:par>
                  <p:par>
                    <p:cTn id="149" fill="hold">
                      <p:stCondLst>
                        <p:cond delay="indefinite"/>
                      </p:stCondLst>
                      <p:childTnLst>
                        <p:par>
                          <p:cTn id="150" fill="hold">
                            <p:stCondLst>
                              <p:cond delay="0"/>
                            </p:stCondLst>
                            <p:childTnLst>
                              <p:par>
                                <p:cTn id="151" presetID="22" presetClass="exit" presetSubtype="8" fill="hold" grpId="1" nodeType="clickEffect">
                                  <p:stCondLst>
                                    <p:cond delay="0"/>
                                  </p:stCondLst>
                                  <p:childTnLst>
                                    <p:animEffect transition="out" filter="wipe(left)">
                                      <p:cBhvr>
                                        <p:cTn id="152" dur="500"/>
                                        <p:tgtEl>
                                          <p:spTgt spid="9">
                                            <p:graphicEl>
                                              <a:dgm id="{B13992D2-EAAC-488D-88B5-07D496508E17}"/>
                                            </p:graphicEl>
                                          </p:spTgt>
                                        </p:tgtEl>
                                      </p:cBhvr>
                                    </p:animEffect>
                                    <p:set>
                                      <p:cBhvr>
                                        <p:cTn id="153" dur="1" fill="hold">
                                          <p:stCondLst>
                                            <p:cond delay="499"/>
                                          </p:stCondLst>
                                        </p:cTn>
                                        <p:tgtEl>
                                          <p:spTgt spid="9">
                                            <p:graphicEl>
                                              <a:dgm id="{B13992D2-EAAC-488D-88B5-07D496508E17}"/>
                                            </p:graphicEl>
                                          </p:spTgt>
                                        </p:tgtEl>
                                        <p:attrNameLst>
                                          <p:attrName>style.visibility</p:attrName>
                                        </p:attrNameLst>
                                      </p:cBhvr>
                                      <p:to>
                                        <p:strVal val="hidden"/>
                                      </p:to>
                                    </p:set>
                                  </p:childTnLst>
                                </p:cTn>
                              </p:par>
                              <p:par>
                                <p:cTn id="154" presetID="22" presetClass="exit" presetSubtype="8" fill="hold" grpId="1" nodeType="withEffect">
                                  <p:stCondLst>
                                    <p:cond delay="0"/>
                                  </p:stCondLst>
                                  <p:childTnLst>
                                    <p:animEffect transition="out" filter="wipe(left)">
                                      <p:cBhvr>
                                        <p:cTn id="155" dur="500"/>
                                        <p:tgtEl>
                                          <p:spTgt spid="9">
                                            <p:graphicEl>
                                              <a:dgm id="{5F88795D-3C92-4CA7-B158-DB46EEA9BB13}"/>
                                            </p:graphicEl>
                                          </p:spTgt>
                                        </p:tgtEl>
                                      </p:cBhvr>
                                    </p:animEffect>
                                    <p:set>
                                      <p:cBhvr>
                                        <p:cTn id="156" dur="1" fill="hold">
                                          <p:stCondLst>
                                            <p:cond delay="499"/>
                                          </p:stCondLst>
                                        </p:cTn>
                                        <p:tgtEl>
                                          <p:spTgt spid="9">
                                            <p:graphicEl>
                                              <a:dgm id="{5F88795D-3C92-4CA7-B158-DB46EEA9BB13}"/>
                                            </p:graphicEl>
                                          </p:spTgt>
                                        </p:tgtEl>
                                        <p:attrNameLst>
                                          <p:attrName>style.visibility</p:attrName>
                                        </p:attrNameLst>
                                      </p:cBhvr>
                                      <p:to>
                                        <p:strVal val="hidden"/>
                                      </p:to>
                                    </p:set>
                                  </p:childTnLst>
                                </p:cTn>
                              </p:par>
                            </p:childTnLst>
                          </p:cTn>
                        </p:par>
                      </p:childTnLst>
                    </p:cTn>
                  </p:par>
                  <p:par>
                    <p:cTn id="157" fill="hold">
                      <p:stCondLst>
                        <p:cond delay="indefinite"/>
                      </p:stCondLst>
                      <p:childTnLst>
                        <p:par>
                          <p:cTn id="158" fill="hold">
                            <p:stCondLst>
                              <p:cond delay="0"/>
                            </p:stCondLst>
                            <p:childTnLst>
                              <p:par>
                                <p:cTn id="159" presetID="22" presetClass="exit" presetSubtype="8" fill="hold" grpId="1" nodeType="clickEffect">
                                  <p:stCondLst>
                                    <p:cond delay="0"/>
                                  </p:stCondLst>
                                  <p:childTnLst>
                                    <p:animEffect transition="out" filter="wipe(left)">
                                      <p:cBhvr>
                                        <p:cTn id="160" dur="500"/>
                                        <p:tgtEl>
                                          <p:spTgt spid="9">
                                            <p:graphicEl>
                                              <a:dgm id="{844699CE-42C4-40CD-88B3-D9DDCD528AE3}"/>
                                            </p:graphicEl>
                                          </p:spTgt>
                                        </p:tgtEl>
                                      </p:cBhvr>
                                    </p:animEffect>
                                    <p:set>
                                      <p:cBhvr>
                                        <p:cTn id="161" dur="1" fill="hold">
                                          <p:stCondLst>
                                            <p:cond delay="499"/>
                                          </p:stCondLst>
                                        </p:cTn>
                                        <p:tgtEl>
                                          <p:spTgt spid="9">
                                            <p:graphicEl>
                                              <a:dgm id="{844699CE-42C4-40CD-88B3-D9DDCD528AE3}"/>
                                            </p:graphicEl>
                                          </p:spTgt>
                                        </p:tgtEl>
                                        <p:attrNameLst>
                                          <p:attrName>style.visibility</p:attrName>
                                        </p:attrNameLst>
                                      </p:cBhvr>
                                      <p:to>
                                        <p:strVal val="hidden"/>
                                      </p:to>
                                    </p:set>
                                  </p:childTnLst>
                                </p:cTn>
                              </p:par>
                              <p:par>
                                <p:cTn id="162" presetID="22" presetClass="exit" presetSubtype="8" fill="hold" grpId="1" nodeType="withEffect">
                                  <p:stCondLst>
                                    <p:cond delay="0"/>
                                  </p:stCondLst>
                                  <p:childTnLst>
                                    <p:animEffect transition="out" filter="wipe(left)">
                                      <p:cBhvr>
                                        <p:cTn id="163" dur="500"/>
                                        <p:tgtEl>
                                          <p:spTgt spid="9">
                                            <p:graphicEl>
                                              <a:dgm id="{5C2361B1-FF05-4D5E-AD5B-5B88FCC9BDC5}"/>
                                            </p:graphicEl>
                                          </p:spTgt>
                                        </p:tgtEl>
                                      </p:cBhvr>
                                    </p:animEffect>
                                    <p:set>
                                      <p:cBhvr>
                                        <p:cTn id="164" dur="1" fill="hold">
                                          <p:stCondLst>
                                            <p:cond delay="499"/>
                                          </p:stCondLst>
                                        </p:cTn>
                                        <p:tgtEl>
                                          <p:spTgt spid="9">
                                            <p:graphicEl>
                                              <a:dgm id="{5C2361B1-FF05-4D5E-AD5B-5B88FCC9BDC5}"/>
                                            </p:graphicEl>
                                          </p:spTgt>
                                        </p:tgtEl>
                                        <p:attrNameLst>
                                          <p:attrName>style.visibility</p:attrName>
                                        </p:attrNameLst>
                                      </p:cBhvr>
                                      <p:to>
                                        <p:strVal val="hidden"/>
                                      </p:to>
                                    </p:set>
                                  </p:childTnLst>
                                </p:cTn>
                              </p:par>
                            </p:childTnLst>
                          </p:cTn>
                        </p:par>
                      </p:childTnLst>
                    </p:cTn>
                  </p:par>
                  <p:par>
                    <p:cTn id="165" fill="hold">
                      <p:stCondLst>
                        <p:cond delay="indefinite"/>
                      </p:stCondLst>
                      <p:childTnLst>
                        <p:par>
                          <p:cTn id="166" fill="hold">
                            <p:stCondLst>
                              <p:cond delay="0"/>
                            </p:stCondLst>
                            <p:childTnLst>
                              <p:par>
                                <p:cTn id="167" presetID="22" presetClass="exit" presetSubtype="8" fill="hold" grpId="1" nodeType="clickEffect">
                                  <p:stCondLst>
                                    <p:cond delay="0"/>
                                  </p:stCondLst>
                                  <p:childTnLst>
                                    <p:animEffect transition="out" filter="wipe(left)">
                                      <p:cBhvr>
                                        <p:cTn id="168" dur="500"/>
                                        <p:tgtEl>
                                          <p:spTgt spid="9">
                                            <p:graphicEl>
                                              <a:dgm id="{3EB08A9B-4083-4E82-B654-83A2267BD616}"/>
                                            </p:graphicEl>
                                          </p:spTgt>
                                        </p:tgtEl>
                                      </p:cBhvr>
                                    </p:animEffect>
                                    <p:set>
                                      <p:cBhvr>
                                        <p:cTn id="169" dur="1" fill="hold">
                                          <p:stCondLst>
                                            <p:cond delay="499"/>
                                          </p:stCondLst>
                                        </p:cTn>
                                        <p:tgtEl>
                                          <p:spTgt spid="9">
                                            <p:graphicEl>
                                              <a:dgm id="{3EB08A9B-4083-4E82-B654-83A2267BD616}"/>
                                            </p:graphicEl>
                                          </p:spTgt>
                                        </p:tgtEl>
                                        <p:attrNameLst>
                                          <p:attrName>style.visibility</p:attrName>
                                        </p:attrNameLst>
                                      </p:cBhvr>
                                      <p:to>
                                        <p:strVal val="hidden"/>
                                      </p:to>
                                    </p:set>
                                  </p:childTnLst>
                                </p:cTn>
                              </p:par>
                              <p:par>
                                <p:cTn id="170" presetID="10" presetClass="exit" presetSubtype="0" fill="hold" grpId="1" nodeType="withEffect">
                                  <p:stCondLst>
                                    <p:cond delay="0"/>
                                  </p:stCondLst>
                                  <p:childTnLst>
                                    <p:animEffect transition="out" filter="fade">
                                      <p:cBhvr>
                                        <p:cTn id="171" dur="500"/>
                                        <p:tgtEl>
                                          <p:spTgt spid="10"/>
                                        </p:tgtEl>
                                      </p:cBhvr>
                                    </p:animEffect>
                                    <p:set>
                                      <p:cBhvr>
                                        <p:cTn id="172" dur="1" fill="hold">
                                          <p:stCondLst>
                                            <p:cond delay="499"/>
                                          </p:stCondLst>
                                        </p:cTn>
                                        <p:tgtEl>
                                          <p:spTgt spid="10"/>
                                        </p:tgtEl>
                                        <p:attrNameLst>
                                          <p:attrName>style.visibility</p:attrName>
                                        </p:attrNameLst>
                                      </p:cBhvr>
                                      <p:to>
                                        <p:strVal val="hidden"/>
                                      </p:to>
                                    </p:set>
                                  </p:childTnLst>
                                </p:cTn>
                              </p:par>
                              <p:par>
                                <p:cTn id="173" presetID="22" presetClass="exit" presetSubtype="8" fill="hold" grpId="1" nodeType="withEffect">
                                  <p:stCondLst>
                                    <p:cond delay="0"/>
                                  </p:stCondLst>
                                  <p:childTnLst>
                                    <p:animEffect transition="out" filter="wipe(left)">
                                      <p:cBhvr>
                                        <p:cTn id="174" dur="500"/>
                                        <p:tgtEl>
                                          <p:spTgt spid="9">
                                            <p:graphicEl>
                                              <a:dgm id="{234FD9C7-D285-4956-9F1A-25B10A3D5D12}"/>
                                            </p:graphicEl>
                                          </p:spTgt>
                                        </p:tgtEl>
                                      </p:cBhvr>
                                    </p:animEffect>
                                    <p:set>
                                      <p:cBhvr>
                                        <p:cTn id="175" dur="1" fill="hold">
                                          <p:stCondLst>
                                            <p:cond delay="499"/>
                                          </p:stCondLst>
                                        </p:cTn>
                                        <p:tgtEl>
                                          <p:spTgt spid="9">
                                            <p:graphicEl>
                                              <a:dgm id="{234FD9C7-D285-4956-9F1A-25B10A3D5D12}"/>
                                            </p:graphicEl>
                                          </p:spTgt>
                                        </p:tgtEl>
                                        <p:attrNameLst>
                                          <p:attrName>style.visibility</p:attrName>
                                        </p:attrNameLst>
                                      </p:cBhvr>
                                      <p:to>
                                        <p:strVal val="hidden"/>
                                      </p:to>
                                    </p:set>
                                  </p:childTnLst>
                                </p:cTn>
                              </p:par>
                            </p:childTnLst>
                          </p:cTn>
                        </p:par>
                      </p:childTnLst>
                    </p:cTn>
                  </p:par>
                  <p:par>
                    <p:cTn id="176" fill="hold">
                      <p:stCondLst>
                        <p:cond delay="indefinite"/>
                      </p:stCondLst>
                      <p:childTnLst>
                        <p:par>
                          <p:cTn id="177" fill="hold">
                            <p:stCondLst>
                              <p:cond delay="0"/>
                            </p:stCondLst>
                            <p:childTnLst>
                              <p:par>
                                <p:cTn id="178" presetID="10" presetClass="exit" presetSubtype="0" fill="hold" grpId="1" nodeType="clickEffect">
                                  <p:stCondLst>
                                    <p:cond delay="0"/>
                                  </p:stCondLst>
                                  <p:childTnLst>
                                    <p:animEffect transition="out" filter="fade">
                                      <p:cBhvr>
                                        <p:cTn id="179" dur="500"/>
                                        <p:tgtEl>
                                          <p:spTgt spid="12"/>
                                        </p:tgtEl>
                                      </p:cBhvr>
                                    </p:animEffect>
                                    <p:set>
                                      <p:cBhvr>
                                        <p:cTn id="180" dur="1" fill="hold">
                                          <p:stCondLst>
                                            <p:cond delay="499"/>
                                          </p:stCondLst>
                                        </p:cTn>
                                        <p:tgtEl>
                                          <p:spTgt spid="12"/>
                                        </p:tgtEl>
                                        <p:attrNameLst>
                                          <p:attrName>style.visibility</p:attrName>
                                        </p:attrNameLst>
                                      </p:cBhvr>
                                      <p:to>
                                        <p:strVal val="hidden"/>
                                      </p:to>
                                    </p:set>
                                  </p:childTnLst>
                                </p:cTn>
                              </p:par>
                            </p:childTnLst>
                          </p:cTn>
                        </p:par>
                      </p:childTnLst>
                    </p:cTn>
                  </p:par>
                  <p:par>
                    <p:cTn id="181" fill="hold">
                      <p:stCondLst>
                        <p:cond delay="indefinite"/>
                      </p:stCondLst>
                      <p:childTnLst>
                        <p:par>
                          <p:cTn id="182" fill="hold">
                            <p:stCondLst>
                              <p:cond delay="0"/>
                            </p:stCondLst>
                            <p:childTnLst>
                              <p:par>
                                <p:cTn id="183" presetID="10" presetClass="exit" presetSubtype="0" fill="hold" grpId="1" nodeType="clickEffect">
                                  <p:stCondLst>
                                    <p:cond delay="0"/>
                                  </p:stCondLst>
                                  <p:childTnLst>
                                    <p:animEffect transition="out" filter="fade">
                                      <p:cBhvr>
                                        <p:cTn id="184" dur="500"/>
                                        <p:tgtEl>
                                          <p:spTgt spid="13"/>
                                        </p:tgtEl>
                                      </p:cBhvr>
                                    </p:animEffect>
                                    <p:set>
                                      <p:cBhvr>
                                        <p:cTn id="185" dur="1" fill="hold">
                                          <p:stCondLst>
                                            <p:cond delay="4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Dgm bld="one"/>
        </p:bldSub>
      </p:bldGraphic>
      <p:bldGraphic spid="9" grpId="1" uiExpand="1">
        <p:bldSub>
          <a:bldDgm bld="one"/>
        </p:bldSub>
      </p:bldGraphic>
      <p:bldP spid="10" grpId="0" animBg="1"/>
      <p:bldP spid="10" grpId="1" animBg="1"/>
      <p:bldP spid="12" grpId="0" animBg="1"/>
      <p:bldP spid="12" grpId="1" animBg="1"/>
      <p:bldP spid="13" grpId="0" animBg="1"/>
      <p:bldP spid="13" grpId="1" animBg="1"/>
      <p:bldP spid="14" grpId="0" animBg="1"/>
      <p:bldP spid="14" grpId="1" animBg="1"/>
      <p:bldP spid="15" grpId="0" animBg="1"/>
      <p:bldP spid="15" grpId="1"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492257803"/>
              </p:ext>
            </p:extLst>
          </p:nvPr>
        </p:nvGraphicFramePr>
        <p:xfrm>
          <a:off x="1" y="0"/>
          <a:ext cx="12192000"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54511962"/>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graphicEl>
                                              <a:dgm id="{0052A0A2-9B9B-4A5F-B6A4-D6BB7B6FE5C0}"/>
                                            </p:graphicEl>
                                          </p:spTgt>
                                        </p:tgtEl>
                                        <p:attrNameLst>
                                          <p:attrName>style.visibility</p:attrName>
                                        </p:attrNameLst>
                                      </p:cBhvr>
                                      <p:to>
                                        <p:strVal val="visible"/>
                                      </p:to>
                                    </p:set>
                                    <p:animEffect transition="in" filter="fade">
                                      <p:cBhvr>
                                        <p:cTn id="7" dur="500"/>
                                        <p:tgtEl>
                                          <p:spTgt spid="4">
                                            <p:graphicEl>
                                              <a:dgm id="{0052A0A2-9B9B-4A5F-B6A4-D6BB7B6FE5C0}"/>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graphicEl>
                                              <a:dgm id="{D7E4BAA3-E503-45BA-A2C1-09B5F376232B}"/>
                                            </p:graphicEl>
                                          </p:spTgt>
                                        </p:tgtEl>
                                        <p:attrNameLst>
                                          <p:attrName>style.visibility</p:attrName>
                                        </p:attrNameLst>
                                      </p:cBhvr>
                                      <p:to>
                                        <p:strVal val="visible"/>
                                      </p:to>
                                    </p:set>
                                    <p:animEffect transition="in" filter="fade">
                                      <p:cBhvr>
                                        <p:cTn id="12" dur="500"/>
                                        <p:tgtEl>
                                          <p:spTgt spid="4">
                                            <p:graphicEl>
                                              <a:dgm id="{D7E4BAA3-E503-45BA-A2C1-09B5F376232B}"/>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graphicEl>
                                              <a:dgm id="{262008F7-503A-4C7F-8059-FFF19F53B84D}"/>
                                            </p:graphicEl>
                                          </p:spTgt>
                                        </p:tgtEl>
                                        <p:attrNameLst>
                                          <p:attrName>style.visibility</p:attrName>
                                        </p:attrNameLst>
                                      </p:cBhvr>
                                      <p:to>
                                        <p:strVal val="visible"/>
                                      </p:to>
                                    </p:set>
                                    <p:animEffect transition="in" filter="fade">
                                      <p:cBhvr>
                                        <p:cTn id="17" dur="500"/>
                                        <p:tgtEl>
                                          <p:spTgt spid="4">
                                            <p:graphicEl>
                                              <a:dgm id="{262008F7-503A-4C7F-8059-FFF19F53B84D}"/>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graphicEl>
                                              <a:dgm id="{2A08030E-F044-46EB-BD9B-7445FBC8CAFC}"/>
                                            </p:graphicEl>
                                          </p:spTgt>
                                        </p:tgtEl>
                                        <p:attrNameLst>
                                          <p:attrName>style.visibility</p:attrName>
                                        </p:attrNameLst>
                                      </p:cBhvr>
                                      <p:to>
                                        <p:strVal val="visible"/>
                                      </p:to>
                                    </p:set>
                                    <p:animEffect transition="in" filter="fade">
                                      <p:cBhvr>
                                        <p:cTn id="22" dur="500"/>
                                        <p:tgtEl>
                                          <p:spTgt spid="4">
                                            <p:graphicEl>
                                              <a:dgm id="{2A08030E-F044-46EB-BD9B-7445FBC8CAFC}"/>
                                            </p:graphic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4">
                                            <p:graphicEl>
                                              <a:dgm id="{7E8134B8-1904-4EF1-B2BC-2AC89E9022F7}"/>
                                            </p:graphicEl>
                                          </p:spTgt>
                                        </p:tgtEl>
                                        <p:attrNameLst>
                                          <p:attrName>style.visibility</p:attrName>
                                        </p:attrNameLst>
                                      </p:cBhvr>
                                      <p:to>
                                        <p:strVal val="visible"/>
                                      </p:to>
                                    </p:set>
                                    <p:animEffect transition="in" filter="fade">
                                      <p:cBhvr>
                                        <p:cTn id="25" dur="500"/>
                                        <p:tgtEl>
                                          <p:spTgt spid="4">
                                            <p:graphicEl>
                                              <a:dgm id="{7E8134B8-1904-4EF1-B2BC-2AC89E9022F7}"/>
                                            </p:graphic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4">
                                            <p:graphicEl>
                                              <a:dgm id="{1C8CBB00-4AA4-48E1-8960-02EBAA08ECA1}"/>
                                            </p:graphicEl>
                                          </p:spTgt>
                                        </p:tgtEl>
                                        <p:attrNameLst>
                                          <p:attrName>style.visibility</p:attrName>
                                        </p:attrNameLst>
                                      </p:cBhvr>
                                      <p:to>
                                        <p:strVal val="visible"/>
                                      </p:to>
                                    </p:set>
                                    <p:animEffect transition="in" filter="fade">
                                      <p:cBhvr>
                                        <p:cTn id="30" dur="500"/>
                                        <p:tgtEl>
                                          <p:spTgt spid="4">
                                            <p:graphicEl>
                                              <a:dgm id="{1C8CBB00-4AA4-48E1-8960-02EBAA08ECA1}"/>
                                            </p:graphic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4">
                                            <p:graphicEl>
                                              <a:dgm id="{450C380B-D531-41E6-949E-279B8E578DF3}"/>
                                            </p:graphicEl>
                                          </p:spTgt>
                                        </p:tgtEl>
                                        <p:attrNameLst>
                                          <p:attrName>style.visibility</p:attrName>
                                        </p:attrNameLst>
                                      </p:cBhvr>
                                      <p:to>
                                        <p:strVal val="visible"/>
                                      </p:to>
                                    </p:set>
                                    <p:animEffect transition="in" filter="fade">
                                      <p:cBhvr>
                                        <p:cTn id="33" dur="500"/>
                                        <p:tgtEl>
                                          <p:spTgt spid="4">
                                            <p:graphicEl>
                                              <a:dgm id="{450C380B-D531-41E6-949E-279B8E578DF3}"/>
                                            </p:graphic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4">
                                            <p:graphicEl>
                                              <a:dgm id="{36B985A5-B752-4A06-AC8C-2D76D3926076}"/>
                                            </p:graphicEl>
                                          </p:spTgt>
                                        </p:tgtEl>
                                        <p:attrNameLst>
                                          <p:attrName>style.visibility</p:attrName>
                                        </p:attrNameLst>
                                      </p:cBhvr>
                                      <p:to>
                                        <p:strVal val="visible"/>
                                      </p:to>
                                    </p:set>
                                    <p:animEffect transition="in" filter="fade">
                                      <p:cBhvr>
                                        <p:cTn id="38" dur="500"/>
                                        <p:tgtEl>
                                          <p:spTgt spid="4">
                                            <p:graphicEl>
                                              <a:dgm id="{36B985A5-B752-4A06-AC8C-2D76D3926076}"/>
                                            </p:graphicEl>
                                          </p:spTgt>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4">
                                            <p:graphicEl>
                                              <a:dgm id="{99A214AE-CEA2-4405-8483-297297A3879E}"/>
                                            </p:graphicEl>
                                          </p:spTgt>
                                        </p:tgtEl>
                                        <p:attrNameLst>
                                          <p:attrName>style.visibility</p:attrName>
                                        </p:attrNameLst>
                                      </p:cBhvr>
                                      <p:to>
                                        <p:strVal val="visible"/>
                                      </p:to>
                                    </p:set>
                                    <p:animEffect transition="in" filter="fade">
                                      <p:cBhvr>
                                        <p:cTn id="41" dur="500"/>
                                        <p:tgtEl>
                                          <p:spTgt spid="4">
                                            <p:graphicEl>
                                              <a:dgm id="{99A214AE-CEA2-4405-8483-297297A3879E}"/>
                                            </p:graphic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4">
                                            <p:graphicEl>
                                              <a:dgm id="{5006A148-C0C6-4284-ABE0-04926D632FF1}"/>
                                            </p:graphicEl>
                                          </p:spTgt>
                                        </p:tgtEl>
                                        <p:attrNameLst>
                                          <p:attrName>style.visibility</p:attrName>
                                        </p:attrNameLst>
                                      </p:cBhvr>
                                      <p:to>
                                        <p:strVal val="visible"/>
                                      </p:to>
                                    </p:set>
                                    <p:animEffect transition="in" filter="fade">
                                      <p:cBhvr>
                                        <p:cTn id="46" dur="500"/>
                                        <p:tgtEl>
                                          <p:spTgt spid="4">
                                            <p:graphicEl>
                                              <a:dgm id="{5006A148-C0C6-4284-ABE0-04926D632FF1}"/>
                                            </p:graphicEl>
                                          </p:spTgt>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4">
                                            <p:graphicEl>
                                              <a:dgm id="{9F93CD78-66BE-40BB-A3B6-99788CDAA9A5}"/>
                                            </p:graphicEl>
                                          </p:spTgt>
                                        </p:tgtEl>
                                        <p:attrNameLst>
                                          <p:attrName>style.visibility</p:attrName>
                                        </p:attrNameLst>
                                      </p:cBhvr>
                                      <p:to>
                                        <p:strVal val="visible"/>
                                      </p:to>
                                    </p:set>
                                    <p:animEffect transition="in" filter="fade">
                                      <p:cBhvr>
                                        <p:cTn id="49" dur="500"/>
                                        <p:tgtEl>
                                          <p:spTgt spid="4">
                                            <p:graphicEl>
                                              <a:dgm id="{9F93CD78-66BE-40BB-A3B6-99788CDAA9A5}"/>
                                            </p:graphicEl>
                                          </p:spTgt>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4">
                                            <p:graphicEl>
                                              <a:dgm id="{921A79D0-5772-4984-8B58-34AB2A519CC6}"/>
                                            </p:graphicEl>
                                          </p:spTgt>
                                        </p:tgtEl>
                                        <p:attrNameLst>
                                          <p:attrName>style.visibility</p:attrName>
                                        </p:attrNameLst>
                                      </p:cBhvr>
                                      <p:to>
                                        <p:strVal val="visible"/>
                                      </p:to>
                                    </p:set>
                                    <p:animEffect transition="in" filter="fade">
                                      <p:cBhvr>
                                        <p:cTn id="54" dur="500"/>
                                        <p:tgtEl>
                                          <p:spTgt spid="4">
                                            <p:graphicEl>
                                              <a:dgm id="{921A79D0-5772-4984-8B58-34AB2A519CC6}"/>
                                            </p:graphicEl>
                                          </p:spTgt>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4">
                                            <p:graphicEl>
                                              <a:dgm id="{4587BD64-D60F-4259-A206-896DA0750CEB}"/>
                                            </p:graphicEl>
                                          </p:spTgt>
                                        </p:tgtEl>
                                        <p:attrNameLst>
                                          <p:attrName>style.visibility</p:attrName>
                                        </p:attrNameLst>
                                      </p:cBhvr>
                                      <p:to>
                                        <p:strVal val="visible"/>
                                      </p:to>
                                    </p:set>
                                    <p:animEffect transition="in" filter="fade">
                                      <p:cBhvr>
                                        <p:cTn id="57" dur="500"/>
                                        <p:tgtEl>
                                          <p:spTgt spid="4">
                                            <p:graphicEl>
                                              <a:dgm id="{4587BD64-D60F-4259-A206-896DA0750CEB}"/>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lvlOne"/>
        </p:bldSub>
      </p:bldGraphic>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001657069"/>
              </p:ext>
            </p:extLst>
          </p:nvPr>
        </p:nvGraphicFramePr>
        <p:xfrm>
          <a:off x="1" y="0"/>
          <a:ext cx="12192000"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7436263"/>
      </p:ext>
    </p:extLst>
  </p:cSld>
  <p:clrMapOvr>
    <a:masterClrMapping/>
  </p:clrMapOvr>
  <mc:AlternateContent xmlns:mc="http://schemas.openxmlformats.org/markup-compatibility/2006" xmlns:p14="http://schemas.microsoft.com/office/powerpoint/2010/main">
    <mc:Choice Requires="p14">
      <p:transition spd="slow" p14:dur="1300">
        <p14:pan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graphicEl>
                                              <a:dgm id="{0052A0A2-9B9B-4A5F-B6A4-D6BB7B6FE5C0}"/>
                                            </p:graphicEl>
                                          </p:spTgt>
                                        </p:tgtEl>
                                        <p:attrNameLst>
                                          <p:attrName>style.visibility</p:attrName>
                                        </p:attrNameLst>
                                      </p:cBhvr>
                                      <p:to>
                                        <p:strVal val="visible"/>
                                      </p:to>
                                    </p:set>
                                    <p:animEffect transition="in" filter="fade">
                                      <p:cBhvr>
                                        <p:cTn id="7" dur="500"/>
                                        <p:tgtEl>
                                          <p:spTgt spid="4">
                                            <p:graphicEl>
                                              <a:dgm id="{0052A0A2-9B9B-4A5F-B6A4-D6BB7B6FE5C0}"/>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graphicEl>
                                              <a:dgm id="{D7E4BAA3-E503-45BA-A2C1-09B5F376232B}"/>
                                            </p:graphicEl>
                                          </p:spTgt>
                                        </p:tgtEl>
                                        <p:attrNameLst>
                                          <p:attrName>style.visibility</p:attrName>
                                        </p:attrNameLst>
                                      </p:cBhvr>
                                      <p:to>
                                        <p:strVal val="visible"/>
                                      </p:to>
                                    </p:set>
                                    <p:animEffect transition="in" filter="fade">
                                      <p:cBhvr>
                                        <p:cTn id="12" dur="500"/>
                                        <p:tgtEl>
                                          <p:spTgt spid="4">
                                            <p:graphicEl>
                                              <a:dgm id="{D7E4BAA3-E503-45BA-A2C1-09B5F376232B}"/>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graphicEl>
                                              <a:dgm id="{262008F7-503A-4C7F-8059-FFF19F53B84D}"/>
                                            </p:graphicEl>
                                          </p:spTgt>
                                        </p:tgtEl>
                                        <p:attrNameLst>
                                          <p:attrName>style.visibility</p:attrName>
                                        </p:attrNameLst>
                                      </p:cBhvr>
                                      <p:to>
                                        <p:strVal val="visible"/>
                                      </p:to>
                                    </p:set>
                                    <p:animEffect transition="in" filter="fade">
                                      <p:cBhvr>
                                        <p:cTn id="17" dur="500"/>
                                        <p:tgtEl>
                                          <p:spTgt spid="4">
                                            <p:graphicEl>
                                              <a:dgm id="{262008F7-503A-4C7F-8059-FFF19F53B84D}"/>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graphicEl>
                                              <a:dgm id="{2A08030E-F044-46EB-BD9B-7445FBC8CAFC}"/>
                                            </p:graphicEl>
                                          </p:spTgt>
                                        </p:tgtEl>
                                        <p:attrNameLst>
                                          <p:attrName>style.visibility</p:attrName>
                                        </p:attrNameLst>
                                      </p:cBhvr>
                                      <p:to>
                                        <p:strVal val="visible"/>
                                      </p:to>
                                    </p:set>
                                    <p:animEffect transition="in" filter="fade">
                                      <p:cBhvr>
                                        <p:cTn id="22" dur="500"/>
                                        <p:tgtEl>
                                          <p:spTgt spid="4">
                                            <p:graphicEl>
                                              <a:dgm id="{2A08030E-F044-46EB-BD9B-7445FBC8CAFC}"/>
                                            </p:graphic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4">
                                            <p:graphicEl>
                                              <a:dgm id="{7E8134B8-1904-4EF1-B2BC-2AC89E9022F7}"/>
                                            </p:graphicEl>
                                          </p:spTgt>
                                        </p:tgtEl>
                                        <p:attrNameLst>
                                          <p:attrName>style.visibility</p:attrName>
                                        </p:attrNameLst>
                                      </p:cBhvr>
                                      <p:to>
                                        <p:strVal val="visible"/>
                                      </p:to>
                                    </p:set>
                                    <p:animEffect transition="in" filter="fade">
                                      <p:cBhvr>
                                        <p:cTn id="25" dur="500"/>
                                        <p:tgtEl>
                                          <p:spTgt spid="4">
                                            <p:graphicEl>
                                              <a:dgm id="{7E8134B8-1904-4EF1-B2BC-2AC89E9022F7}"/>
                                            </p:graphic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4">
                                            <p:graphicEl>
                                              <a:dgm id="{1C8CBB00-4AA4-48E1-8960-02EBAA08ECA1}"/>
                                            </p:graphicEl>
                                          </p:spTgt>
                                        </p:tgtEl>
                                        <p:attrNameLst>
                                          <p:attrName>style.visibility</p:attrName>
                                        </p:attrNameLst>
                                      </p:cBhvr>
                                      <p:to>
                                        <p:strVal val="visible"/>
                                      </p:to>
                                    </p:set>
                                    <p:animEffect transition="in" filter="fade">
                                      <p:cBhvr>
                                        <p:cTn id="30" dur="500"/>
                                        <p:tgtEl>
                                          <p:spTgt spid="4">
                                            <p:graphicEl>
                                              <a:dgm id="{1C8CBB00-4AA4-48E1-8960-02EBAA08ECA1}"/>
                                            </p:graphic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4">
                                            <p:graphicEl>
                                              <a:dgm id="{450C380B-D531-41E6-949E-279B8E578DF3}"/>
                                            </p:graphicEl>
                                          </p:spTgt>
                                        </p:tgtEl>
                                        <p:attrNameLst>
                                          <p:attrName>style.visibility</p:attrName>
                                        </p:attrNameLst>
                                      </p:cBhvr>
                                      <p:to>
                                        <p:strVal val="visible"/>
                                      </p:to>
                                    </p:set>
                                    <p:animEffect transition="in" filter="fade">
                                      <p:cBhvr>
                                        <p:cTn id="33" dur="500"/>
                                        <p:tgtEl>
                                          <p:spTgt spid="4">
                                            <p:graphicEl>
                                              <a:dgm id="{450C380B-D531-41E6-949E-279B8E578DF3}"/>
                                            </p:graphic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4">
                                            <p:graphicEl>
                                              <a:dgm id="{36B985A5-B752-4A06-AC8C-2D76D3926076}"/>
                                            </p:graphicEl>
                                          </p:spTgt>
                                        </p:tgtEl>
                                        <p:attrNameLst>
                                          <p:attrName>style.visibility</p:attrName>
                                        </p:attrNameLst>
                                      </p:cBhvr>
                                      <p:to>
                                        <p:strVal val="visible"/>
                                      </p:to>
                                    </p:set>
                                    <p:animEffect transition="in" filter="fade">
                                      <p:cBhvr>
                                        <p:cTn id="38" dur="500"/>
                                        <p:tgtEl>
                                          <p:spTgt spid="4">
                                            <p:graphicEl>
                                              <a:dgm id="{36B985A5-B752-4A06-AC8C-2D76D3926076}"/>
                                            </p:graphicEl>
                                          </p:spTgt>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4">
                                            <p:graphicEl>
                                              <a:dgm id="{99A214AE-CEA2-4405-8483-297297A3879E}"/>
                                            </p:graphicEl>
                                          </p:spTgt>
                                        </p:tgtEl>
                                        <p:attrNameLst>
                                          <p:attrName>style.visibility</p:attrName>
                                        </p:attrNameLst>
                                      </p:cBhvr>
                                      <p:to>
                                        <p:strVal val="visible"/>
                                      </p:to>
                                    </p:set>
                                    <p:animEffect transition="in" filter="fade">
                                      <p:cBhvr>
                                        <p:cTn id="41" dur="500"/>
                                        <p:tgtEl>
                                          <p:spTgt spid="4">
                                            <p:graphicEl>
                                              <a:dgm id="{99A214AE-CEA2-4405-8483-297297A3879E}"/>
                                            </p:graphic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4">
                                            <p:graphicEl>
                                              <a:dgm id="{5006A148-C0C6-4284-ABE0-04926D632FF1}"/>
                                            </p:graphicEl>
                                          </p:spTgt>
                                        </p:tgtEl>
                                        <p:attrNameLst>
                                          <p:attrName>style.visibility</p:attrName>
                                        </p:attrNameLst>
                                      </p:cBhvr>
                                      <p:to>
                                        <p:strVal val="visible"/>
                                      </p:to>
                                    </p:set>
                                    <p:animEffect transition="in" filter="fade">
                                      <p:cBhvr>
                                        <p:cTn id="46" dur="500"/>
                                        <p:tgtEl>
                                          <p:spTgt spid="4">
                                            <p:graphicEl>
                                              <a:dgm id="{5006A148-C0C6-4284-ABE0-04926D632FF1}"/>
                                            </p:graphicEl>
                                          </p:spTgt>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4">
                                            <p:graphicEl>
                                              <a:dgm id="{9F93CD78-66BE-40BB-A3B6-99788CDAA9A5}"/>
                                            </p:graphicEl>
                                          </p:spTgt>
                                        </p:tgtEl>
                                        <p:attrNameLst>
                                          <p:attrName>style.visibility</p:attrName>
                                        </p:attrNameLst>
                                      </p:cBhvr>
                                      <p:to>
                                        <p:strVal val="visible"/>
                                      </p:to>
                                    </p:set>
                                    <p:animEffect transition="in" filter="fade">
                                      <p:cBhvr>
                                        <p:cTn id="49" dur="500"/>
                                        <p:tgtEl>
                                          <p:spTgt spid="4">
                                            <p:graphicEl>
                                              <a:dgm id="{9F93CD78-66BE-40BB-A3B6-99788CDAA9A5}"/>
                                            </p:graphicEl>
                                          </p:spTgt>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4">
                                            <p:graphicEl>
                                              <a:dgm id="{921A79D0-5772-4984-8B58-34AB2A519CC6}"/>
                                            </p:graphicEl>
                                          </p:spTgt>
                                        </p:tgtEl>
                                        <p:attrNameLst>
                                          <p:attrName>style.visibility</p:attrName>
                                        </p:attrNameLst>
                                      </p:cBhvr>
                                      <p:to>
                                        <p:strVal val="visible"/>
                                      </p:to>
                                    </p:set>
                                    <p:animEffect transition="in" filter="fade">
                                      <p:cBhvr>
                                        <p:cTn id="54" dur="500"/>
                                        <p:tgtEl>
                                          <p:spTgt spid="4">
                                            <p:graphicEl>
                                              <a:dgm id="{921A79D0-5772-4984-8B58-34AB2A519CC6}"/>
                                            </p:graphicEl>
                                          </p:spTgt>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4">
                                            <p:graphicEl>
                                              <a:dgm id="{4587BD64-D60F-4259-A206-896DA0750CEB}"/>
                                            </p:graphicEl>
                                          </p:spTgt>
                                        </p:tgtEl>
                                        <p:attrNameLst>
                                          <p:attrName>style.visibility</p:attrName>
                                        </p:attrNameLst>
                                      </p:cBhvr>
                                      <p:to>
                                        <p:strVal val="visible"/>
                                      </p:to>
                                    </p:set>
                                    <p:animEffect transition="in" filter="fade">
                                      <p:cBhvr>
                                        <p:cTn id="57" dur="500"/>
                                        <p:tgtEl>
                                          <p:spTgt spid="4">
                                            <p:graphicEl>
                                              <a:dgm id="{4587BD64-D60F-4259-A206-896DA0750CEB}"/>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lvlOne"/>
        </p:bldSub>
      </p:bldGraphic>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838200" y="365125"/>
            <a:ext cx="10515600" cy="1325563"/>
          </a:xfrm>
        </p:spPr>
        <p:txBody>
          <a:bodyPr>
            <a:normAutofit/>
          </a:bodyPr>
          <a:lstStyle/>
          <a:p>
            <a:r>
              <a:rPr lang="en-US" sz="5400" b="1" dirty="0"/>
              <a:t>Alma 12:4-5</a:t>
            </a:r>
            <a:endParaRPr lang="en-US" sz="4800" b="1" dirty="0"/>
          </a:p>
        </p:txBody>
      </p:sp>
      <p:sp>
        <p:nvSpPr>
          <p:cNvPr id="5" name="Content Placeholder 2"/>
          <p:cNvSpPr txBox="1">
            <a:spLocks/>
          </p:cNvSpPr>
          <p:nvPr/>
        </p:nvSpPr>
        <p:spPr>
          <a:xfrm>
            <a:off x="838200" y="1825624"/>
            <a:ext cx="10515600" cy="477837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08000"/>
              </a:lnSpc>
              <a:buNone/>
            </a:pPr>
            <a:r>
              <a:rPr lang="en-US" sz="2900" b="1" dirty="0"/>
              <a:t>12:3</a:t>
            </a:r>
            <a:r>
              <a:rPr lang="en-US" sz="2900" dirty="0"/>
              <a:t> And what added more to his joy, they were still his brethren in the Lord; yea, and they had </a:t>
            </a:r>
            <a:r>
              <a:rPr lang="en-US" sz="2900" b="1" i="1" u="sng" dirty="0">
                <a:ln>
                  <a:solidFill>
                    <a:sysClr val="windowText" lastClr="000000"/>
                  </a:solidFill>
                </a:ln>
              </a:rPr>
              <a:t>waxed strong</a:t>
            </a:r>
            <a:r>
              <a:rPr lang="en-US" sz="2900" b="1" i="1" dirty="0"/>
              <a:t> </a:t>
            </a:r>
            <a:r>
              <a:rPr lang="en-US" sz="2900" dirty="0"/>
              <a:t>in the knowledge of the truth; </a:t>
            </a:r>
            <a:r>
              <a:rPr lang="en-US" sz="2900" b="1" dirty="0"/>
              <a:t>12:4</a:t>
            </a:r>
            <a:r>
              <a:rPr lang="en-US" sz="2900" dirty="0"/>
              <a:t> For they were men of a </a:t>
            </a:r>
            <a:r>
              <a:rPr lang="en-US" sz="2900" b="1" i="1" u="sng" dirty="0">
                <a:ln>
                  <a:solidFill>
                    <a:sysClr val="windowText" lastClr="000000"/>
                  </a:solidFill>
                </a:ln>
              </a:rPr>
              <a:t>sound</a:t>
            </a:r>
            <a:r>
              <a:rPr lang="en-US" sz="2900" dirty="0"/>
              <a:t> understanding, and they had </a:t>
            </a:r>
            <a:r>
              <a:rPr lang="en-US" sz="2900" b="1" i="1" u="sng" dirty="0">
                <a:ln>
                  <a:solidFill>
                    <a:sysClr val="windowText" lastClr="000000"/>
                  </a:solidFill>
                </a:ln>
              </a:rPr>
              <a:t>searched</a:t>
            </a:r>
            <a:r>
              <a:rPr lang="en-US" sz="2900" dirty="0"/>
              <a:t> the scriptures </a:t>
            </a:r>
            <a:r>
              <a:rPr lang="en-US" sz="2900" b="1" i="1" u="sng" dirty="0">
                <a:ln>
                  <a:solidFill>
                    <a:sysClr val="windowText" lastClr="000000"/>
                  </a:solidFill>
                </a:ln>
              </a:rPr>
              <a:t>diligently</a:t>
            </a:r>
            <a:r>
              <a:rPr lang="en-US" sz="2900" dirty="0"/>
              <a:t>, that they might know the word of God. </a:t>
            </a:r>
            <a:r>
              <a:rPr lang="en-US" sz="2900" b="1" dirty="0"/>
              <a:t>12:5</a:t>
            </a:r>
            <a:r>
              <a:rPr lang="en-US" sz="2900" dirty="0"/>
              <a:t> But this is not all: they had given themselves to much </a:t>
            </a:r>
            <a:r>
              <a:rPr lang="en-US" sz="2900" b="1" i="1" u="sng" dirty="0">
                <a:ln>
                  <a:solidFill>
                    <a:sysClr val="windowText" lastClr="000000"/>
                  </a:solidFill>
                </a:ln>
              </a:rPr>
              <a:t>prayer</a:t>
            </a:r>
            <a:r>
              <a:rPr lang="en-US" sz="2900" dirty="0"/>
              <a:t>, and </a:t>
            </a:r>
            <a:r>
              <a:rPr lang="en-US" sz="2900" b="1" i="1" u="sng" dirty="0">
                <a:ln>
                  <a:solidFill>
                    <a:sysClr val="windowText" lastClr="000000"/>
                  </a:solidFill>
                </a:ln>
              </a:rPr>
              <a:t>fasting</a:t>
            </a:r>
            <a:r>
              <a:rPr lang="en-US" sz="2900" dirty="0">
                <a:ln>
                  <a:solidFill>
                    <a:sysClr val="windowText" lastClr="000000"/>
                  </a:solidFill>
                </a:ln>
              </a:rPr>
              <a:t>,</a:t>
            </a:r>
            <a:r>
              <a:rPr lang="en-US" sz="2900" dirty="0"/>
              <a:t> </a:t>
            </a:r>
            <a:r>
              <a:rPr lang="en-US" sz="2900" b="1" i="1" u="sng" dirty="0">
                <a:ln>
                  <a:solidFill>
                    <a:sysClr val="windowText" lastClr="000000"/>
                  </a:solidFill>
                </a:ln>
              </a:rPr>
              <a:t>therefore</a:t>
            </a:r>
            <a:r>
              <a:rPr lang="en-US" sz="2900" dirty="0"/>
              <a:t> they had the spirit of prophecy, and the spirit of revelation, and when they taught, they taught with power and authority, even as with the power and authority of God.</a:t>
            </a:r>
          </a:p>
        </p:txBody>
      </p:sp>
    </p:spTree>
    <p:extLst>
      <p:ext uri="{BB962C8B-B14F-4D97-AF65-F5344CB8AC3E}">
        <p14:creationId xmlns:p14="http://schemas.microsoft.com/office/powerpoint/2010/main" val="338533758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838200" y="365125"/>
            <a:ext cx="10515600" cy="1325563"/>
          </a:xfrm>
        </p:spPr>
        <p:txBody>
          <a:bodyPr>
            <a:normAutofit/>
          </a:bodyPr>
          <a:lstStyle/>
          <a:p>
            <a:r>
              <a:rPr lang="en-US" sz="5400" b="1" dirty="0"/>
              <a:t>2 Nephi 3:31-34</a:t>
            </a:r>
            <a:endParaRPr lang="en-US" sz="4800" b="1" dirty="0"/>
          </a:p>
        </p:txBody>
      </p:sp>
      <p:sp>
        <p:nvSpPr>
          <p:cNvPr id="5" name="Content Placeholder 2"/>
          <p:cNvSpPr txBox="1">
            <a:spLocks/>
          </p:cNvSpPr>
          <p:nvPr/>
        </p:nvSpPr>
        <p:spPr>
          <a:xfrm>
            <a:off x="838200" y="1825624"/>
            <a:ext cx="10515600" cy="477837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08000"/>
              </a:lnSpc>
              <a:buNone/>
            </a:pPr>
            <a:r>
              <a:rPr lang="en-US" sz="3000" b="1" dirty="0"/>
              <a:t>3:31</a:t>
            </a:r>
            <a:r>
              <a:rPr lang="en-US" sz="3000" dirty="0"/>
              <a:t> Nevertheless, the great goodness of the Lord, in showing me His great and marvelous works, my heart exclaimeth, O wretched man that I am; yea, my heart </a:t>
            </a:r>
            <a:r>
              <a:rPr lang="en-US" sz="3000" b="1" i="1" u="sng" dirty="0">
                <a:ln>
                  <a:solidFill>
                    <a:sysClr val="windowText" lastClr="000000"/>
                  </a:solidFill>
                </a:ln>
              </a:rPr>
              <a:t>sorroweth</a:t>
            </a:r>
            <a:r>
              <a:rPr lang="en-US" sz="3000" dirty="0"/>
              <a:t> because of my flesh. </a:t>
            </a:r>
            <a:r>
              <a:rPr lang="en-US" sz="3000" b="1" dirty="0"/>
              <a:t>3:32</a:t>
            </a:r>
            <a:r>
              <a:rPr lang="en-US" sz="3000" dirty="0"/>
              <a:t> My soul </a:t>
            </a:r>
            <a:r>
              <a:rPr lang="en-US" sz="3000" b="1" i="1" u="sng" dirty="0">
                <a:ln>
                  <a:solidFill>
                    <a:sysClr val="windowText" lastClr="000000"/>
                  </a:solidFill>
                </a:ln>
              </a:rPr>
              <a:t>grieveth</a:t>
            </a:r>
            <a:r>
              <a:rPr lang="en-US" sz="3000" dirty="0"/>
              <a:t> because of mine iniquities. </a:t>
            </a:r>
            <a:r>
              <a:rPr lang="en-US" sz="3000" b="1" dirty="0"/>
              <a:t>3:33</a:t>
            </a:r>
            <a:r>
              <a:rPr lang="en-US" sz="3000" dirty="0"/>
              <a:t> I am encompassed about because of the temptations and the sins which doth so </a:t>
            </a:r>
            <a:r>
              <a:rPr lang="en-US" sz="3000" b="1" i="1" u="sng" dirty="0">
                <a:ln>
                  <a:solidFill>
                    <a:sysClr val="windowText" lastClr="000000"/>
                  </a:solidFill>
                </a:ln>
              </a:rPr>
              <a:t>easily</a:t>
            </a:r>
            <a:r>
              <a:rPr lang="en-US" sz="3000" dirty="0"/>
              <a:t> beset me. </a:t>
            </a:r>
            <a:r>
              <a:rPr lang="en-US" sz="3000" b="1" dirty="0"/>
              <a:t>3:34</a:t>
            </a:r>
            <a:r>
              <a:rPr lang="en-US" sz="3000" dirty="0"/>
              <a:t> And when I desire to rejoice, my heart </a:t>
            </a:r>
            <a:r>
              <a:rPr lang="en-US" sz="3000" b="1" i="1" u="sng" dirty="0">
                <a:ln>
                  <a:solidFill>
                    <a:sysClr val="windowText" lastClr="000000"/>
                  </a:solidFill>
                </a:ln>
              </a:rPr>
              <a:t>groaneth</a:t>
            </a:r>
            <a:r>
              <a:rPr lang="en-US" sz="3000" dirty="0"/>
              <a:t> because of my sins; nevertheless, I know in whom I have trusted.</a:t>
            </a:r>
          </a:p>
        </p:txBody>
      </p:sp>
    </p:spTree>
    <p:extLst>
      <p:ext uri="{BB962C8B-B14F-4D97-AF65-F5344CB8AC3E}">
        <p14:creationId xmlns:p14="http://schemas.microsoft.com/office/powerpoint/2010/main" val="65475163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1621259685"/>
              </p:ext>
            </p:extLst>
          </p:nvPr>
        </p:nvGraphicFramePr>
        <p:xfrm>
          <a:off x="342900" y="249084"/>
          <a:ext cx="11595100" cy="63598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9941014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graphicEl>
                                              <a:dgm id="{24518100-6B6E-4B9E-B254-3A173A9746D5}"/>
                                            </p:graphicEl>
                                          </p:spTgt>
                                        </p:tgtEl>
                                        <p:attrNameLst>
                                          <p:attrName>style.visibility</p:attrName>
                                        </p:attrNameLst>
                                      </p:cBhvr>
                                      <p:to>
                                        <p:strVal val="visible"/>
                                      </p:to>
                                    </p:set>
                                    <p:animEffect transition="in" filter="fade">
                                      <p:cBhvr>
                                        <p:cTn id="7" dur="500"/>
                                        <p:tgtEl>
                                          <p:spTgt spid="4">
                                            <p:graphicEl>
                                              <a:dgm id="{24518100-6B6E-4B9E-B254-3A173A9746D5}"/>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graphicEl>
                                              <a:dgm id="{98B4CF0D-F8E7-4359-B664-E441C0C9BECA}"/>
                                            </p:graphicEl>
                                          </p:spTgt>
                                        </p:tgtEl>
                                        <p:attrNameLst>
                                          <p:attrName>style.visibility</p:attrName>
                                        </p:attrNameLst>
                                      </p:cBhvr>
                                      <p:to>
                                        <p:strVal val="visible"/>
                                      </p:to>
                                    </p:set>
                                    <p:animEffect transition="in" filter="fade">
                                      <p:cBhvr>
                                        <p:cTn id="12" dur="500"/>
                                        <p:tgtEl>
                                          <p:spTgt spid="4">
                                            <p:graphicEl>
                                              <a:dgm id="{98B4CF0D-F8E7-4359-B664-E441C0C9BECA}"/>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graphicEl>
                                              <a:dgm id="{C3926EC8-CC3B-4D01-B9F8-249A48832BAB}"/>
                                            </p:graphicEl>
                                          </p:spTgt>
                                        </p:tgtEl>
                                        <p:attrNameLst>
                                          <p:attrName>style.visibility</p:attrName>
                                        </p:attrNameLst>
                                      </p:cBhvr>
                                      <p:to>
                                        <p:strVal val="visible"/>
                                      </p:to>
                                    </p:set>
                                    <p:animEffect transition="in" filter="fade">
                                      <p:cBhvr>
                                        <p:cTn id="17" dur="500"/>
                                        <p:tgtEl>
                                          <p:spTgt spid="4">
                                            <p:graphicEl>
                                              <a:dgm id="{C3926EC8-CC3B-4D01-B9F8-249A48832BAB}"/>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graphicEl>
                                              <a:dgm id="{57DAEB73-9261-411E-9EE7-48B8BC038FCE}"/>
                                            </p:graphicEl>
                                          </p:spTgt>
                                        </p:tgtEl>
                                        <p:attrNameLst>
                                          <p:attrName>style.visibility</p:attrName>
                                        </p:attrNameLst>
                                      </p:cBhvr>
                                      <p:to>
                                        <p:strVal val="visible"/>
                                      </p:to>
                                    </p:set>
                                    <p:animEffect transition="in" filter="fade">
                                      <p:cBhvr>
                                        <p:cTn id="22" dur="500"/>
                                        <p:tgtEl>
                                          <p:spTgt spid="4">
                                            <p:graphicEl>
                                              <a:dgm id="{57DAEB73-9261-411E-9EE7-48B8BC038FCE}"/>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graphicEl>
                                              <a:dgm id="{28F3919F-C49E-4780-AC16-44D222DB3B6D}"/>
                                            </p:graphicEl>
                                          </p:spTgt>
                                        </p:tgtEl>
                                        <p:attrNameLst>
                                          <p:attrName>style.visibility</p:attrName>
                                        </p:attrNameLst>
                                      </p:cBhvr>
                                      <p:to>
                                        <p:strVal val="visible"/>
                                      </p:to>
                                    </p:set>
                                    <p:animEffect transition="in" filter="fade">
                                      <p:cBhvr>
                                        <p:cTn id="27" dur="500"/>
                                        <p:tgtEl>
                                          <p:spTgt spid="4">
                                            <p:graphicEl>
                                              <a:dgm id="{28F3919F-C49E-4780-AC16-44D222DB3B6D}"/>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graphicEl>
                                              <a:dgm id="{94A8AE4A-3898-4B98-8EC1-7E795B2EBE5C}"/>
                                            </p:graphicEl>
                                          </p:spTgt>
                                        </p:tgtEl>
                                        <p:attrNameLst>
                                          <p:attrName>style.visibility</p:attrName>
                                        </p:attrNameLst>
                                      </p:cBhvr>
                                      <p:to>
                                        <p:strVal val="visible"/>
                                      </p:to>
                                    </p:set>
                                    <p:animEffect transition="in" filter="fade">
                                      <p:cBhvr>
                                        <p:cTn id="32" dur="500"/>
                                        <p:tgtEl>
                                          <p:spTgt spid="4">
                                            <p:graphicEl>
                                              <a:dgm id="{94A8AE4A-3898-4B98-8EC1-7E795B2EBE5C}"/>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a:t>1 Corinthians 8:3-7</a:t>
            </a:r>
          </a:p>
        </p:txBody>
      </p:sp>
      <p:sp>
        <p:nvSpPr>
          <p:cNvPr id="3" name="Content Placeholder 2"/>
          <p:cNvSpPr>
            <a:spLocks noGrp="1"/>
          </p:cNvSpPr>
          <p:nvPr>
            <p:ph idx="1"/>
          </p:nvPr>
        </p:nvSpPr>
        <p:spPr/>
        <p:txBody>
          <a:bodyPr>
            <a:normAutofit/>
          </a:bodyPr>
          <a:lstStyle/>
          <a:p>
            <a:pPr marL="0" indent="0" algn="just">
              <a:lnSpc>
                <a:spcPct val="108000"/>
              </a:lnSpc>
              <a:buNone/>
            </a:pPr>
            <a:r>
              <a:rPr lang="en-US" b="1" dirty="0"/>
              <a:t>8:3 </a:t>
            </a:r>
            <a:r>
              <a:rPr lang="en-US" dirty="0"/>
              <a:t>But if any man love God, the same is </a:t>
            </a:r>
            <a:r>
              <a:rPr lang="en-US" b="1" i="1" u="sng" dirty="0">
                <a:ln>
                  <a:solidFill>
                    <a:sysClr val="windowText" lastClr="000000"/>
                  </a:solidFill>
                </a:ln>
              </a:rPr>
              <a:t>known</a:t>
            </a:r>
            <a:r>
              <a:rPr lang="en-US" dirty="0"/>
              <a:t> of Him. </a:t>
            </a:r>
            <a:r>
              <a:rPr lang="en-US" b="1" dirty="0"/>
              <a:t>8:4</a:t>
            </a:r>
            <a:r>
              <a:rPr lang="en-US" dirty="0"/>
              <a:t> …</a:t>
            </a:r>
            <a:r>
              <a:rPr lang="en-US" b="1" i="1" u="sng" dirty="0">
                <a:ln>
                  <a:solidFill>
                    <a:sysClr val="windowText" lastClr="000000"/>
                  </a:solidFill>
                </a:ln>
              </a:rPr>
              <a:t>we know</a:t>
            </a:r>
            <a:r>
              <a:rPr lang="en-US" dirty="0"/>
              <a:t>… that there is none other God but one. </a:t>
            </a:r>
            <a:r>
              <a:rPr lang="en-US" b="1" dirty="0"/>
              <a:t>8:5</a:t>
            </a:r>
            <a:r>
              <a:rPr lang="en-US" dirty="0"/>
              <a:t> For though there be that are called gods, whether in heaven or in earth… </a:t>
            </a:r>
            <a:r>
              <a:rPr lang="en-US" b="1" dirty="0"/>
              <a:t>8:6</a:t>
            </a:r>
            <a:r>
              <a:rPr lang="en-US" dirty="0"/>
              <a:t> But to us there is but one God, the Father, </a:t>
            </a:r>
            <a:r>
              <a:rPr lang="en-US" b="1" i="1" u="sng" dirty="0">
                <a:ln>
                  <a:solidFill>
                    <a:sysClr val="windowText" lastClr="000000"/>
                  </a:solidFill>
                </a:ln>
              </a:rPr>
              <a:t>of whom</a:t>
            </a:r>
            <a:r>
              <a:rPr lang="en-US" dirty="0"/>
              <a:t> are all things, and we </a:t>
            </a:r>
            <a:r>
              <a:rPr lang="en-US" b="1" i="1" u="sng" dirty="0">
                <a:ln>
                  <a:solidFill>
                    <a:sysClr val="windowText" lastClr="000000"/>
                  </a:solidFill>
                </a:ln>
              </a:rPr>
              <a:t>in</a:t>
            </a:r>
            <a:r>
              <a:rPr lang="en-US" dirty="0"/>
              <a:t> Him, and one Lord Jesus Christ, </a:t>
            </a:r>
            <a:r>
              <a:rPr lang="en-US" b="1" i="1" u="sng" dirty="0">
                <a:ln>
                  <a:solidFill>
                    <a:sysClr val="windowText" lastClr="000000"/>
                  </a:solidFill>
                </a:ln>
              </a:rPr>
              <a:t>by whom</a:t>
            </a:r>
            <a:r>
              <a:rPr lang="en-US" dirty="0"/>
              <a:t> are all things, and we </a:t>
            </a:r>
            <a:r>
              <a:rPr lang="en-US" b="1" i="1" u="sng" dirty="0">
                <a:ln>
                  <a:solidFill>
                    <a:sysClr val="windowText" lastClr="000000"/>
                  </a:solidFill>
                </a:ln>
              </a:rPr>
              <a:t>by</a:t>
            </a:r>
            <a:r>
              <a:rPr lang="en-US" dirty="0"/>
              <a:t> Him. </a:t>
            </a:r>
            <a:r>
              <a:rPr lang="en-US" b="1" dirty="0"/>
              <a:t>8:7</a:t>
            </a:r>
            <a:r>
              <a:rPr lang="en-US" dirty="0"/>
              <a:t> Howbeit, there is </a:t>
            </a:r>
            <a:r>
              <a:rPr lang="en-US" b="1" i="1" u="sng" dirty="0">
                <a:ln>
                  <a:solidFill>
                    <a:sysClr val="windowText" lastClr="000000"/>
                  </a:solidFill>
                </a:ln>
              </a:rPr>
              <a:t>not</a:t>
            </a:r>
            <a:r>
              <a:rPr lang="en-US" dirty="0"/>
              <a:t> in every man that knowledge;…</a:t>
            </a:r>
          </a:p>
        </p:txBody>
      </p:sp>
    </p:spTree>
    <p:extLst>
      <p:ext uri="{BB962C8B-B14F-4D97-AF65-F5344CB8AC3E}">
        <p14:creationId xmlns:p14="http://schemas.microsoft.com/office/powerpoint/2010/main" val="3005421512"/>
      </p:ext>
    </p:extLst>
  </p:cSld>
  <p:clrMapOvr>
    <a:masterClrMapping/>
  </p:clrMapOvr>
  <mc:AlternateContent xmlns:mc="http://schemas.openxmlformats.org/markup-compatibility/2006" xmlns:p14="http://schemas.microsoft.com/office/powerpoint/2010/main">
    <mc:Choice Requires="p14">
      <p:transition spd="slow" p14:dur="1300">
        <p14:pan dir="r"/>
      </p:transition>
    </mc:Choice>
    <mc:Fallback xmlns="">
      <p:transition spd="slow">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6923" y="3383628"/>
            <a:ext cx="5238135" cy="2466566"/>
          </a:xfrm>
        </p:spPr>
        <p:style>
          <a:lnRef idx="3">
            <a:schemeClr val="lt1"/>
          </a:lnRef>
          <a:fillRef idx="1">
            <a:schemeClr val="accent4"/>
          </a:fillRef>
          <a:effectRef idx="1">
            <a:schemeClr val="accent4"/>
          </a:effectRef>
          <a:fontRef idx="minor">
            <a:schemeClr val="lt1"/>
          </a:fontRef>
        </p:style>
        <p:txBody>
          <a:bodyPr>
            <a:normAutofit/>
          </a:bodyPr>
          <a:lstStyle/>
          <a:p>
            <a:pPr lvl="0"/>
            <a:r>
              <a:rPr lang="en-US" sz="3600" dirty="0"/>
              <a:t>3. Walk in a Newness of Life through Faith, Hope, Charity, and Humility</a:t>
            </a:r>
          </a:p>
        </p:txBody>
      </p:sp>
    </p:spTree>
    <p:extLst>
      <p:ext uri="{BB962C8B-B14F-4D97-AF65-F5344CB8AC3E}">
        <p14:creationId xmlns:p14="http://schemas.microsoft.com/office/powerpoint/2010/main" val="2582148981"/>
      </p:ext>
    </p:extLst>
  </p:cSld>
  <p:clrMapOvr>
    <a:masterClrMapping/>
  </p:clrMapOvr>
  <mc:AlternateContent xmlns:mc="http://schemas.openxmlformats.org/markup-compatibility/2006" xmlns:p14="http://schemas.microsoft.com/office/powerpoint/2010/main">
    <mc:Choice Requires="p14">
      <p:transition spd="slow" p14:dur="1300">
        <p14:pan dir="d"/>
      </p:transition>
    </mc:Choice>
    <mc:Fallback xmlns="">
      <p:transition spd="slow">
        <p:fade/>
      </p:transition>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838200" y="365125"/>
            <a:ext cx="10515600" cy="1325563"/>
          </a:xfrm>
        </p:spPr>
        <p:txBody>
          <a:bodyPr>
            <a:normAutofit/>
          </a:bodyPr>
          <a:lstStyle/>
          <a:p>
            <a:r>
              <a:rPr lang="en-US" sz="5400" b="1" dirty="0"/>
              <a:t>Ephesians 4:22-24</a:t>
            </a:r>
            <a:endParaRPr lang="en-US" sz="4800" b="1" dirty="0"/>
          </a:p>
        </p:txBody>
      </p:sp>
      <p:sp>
        <p:nvSpPr>
          <p:cNvPr id="5" name="Content Placeholder 2"/>
          <p:cNvSpPr txBox="1">
            <a:spLocks/>
          </p:cNvSpPr>
          <p:nvPr/>
        </p:nvSpPr>
        <p:spPr>
          <a:xfrm>
            <a:off x="838200" y="1825624"/>
            <a:ext cx="10515600" cy="477837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08000"/>
              </a:lnSpc>
              <a:buNone/>
            </a:pPr>
            <a:r>
              <a:rPr lang="en-US" sz="3600" b="1" dirty="0"/>
              <a:t>4:22</a:t>
            </a:r>
            <a:r>
              <a:rPr lang="en-US" sz="3600" dirty="0"/>
              <a:t> And now I speak unto you concerning the former conversation, by exhortation, that ye put off the old man, which is corrupt according to the deceitful lusts; </a:t>
            </a:r>
            <a:r>
              <a:rPr lang="en-US" sz="3600" b="1" dirty="0"/>
              <a:t>4:23</a:t>
            </a:r>
            <a:r>
              <a:rPr lang="en-US" sz="3600" dirty="0"/>
              <a:t> And be renewed in the mind of the Sprit; </a:t>
            </a:r>
            <a:r>
              <a:rPr lang="en-US" sz="3600" b="1" dirty="0"/>
              <a:t>4:24</a:t>
            </a:r>
            <a:r>
              <a:rPr lang="en-US" sz="3600" dirty="0"/>
              <a:t> And that ye put on the </a:t>
            </a:r>
            <a:r>
              <a:rPr lang="en-US" sz="3600" b="1" i="1" u="sng" dirty="0">
                <a:ln>
                  <a:solidFill>
                    <a:schemeClr val="tx1"/>
                  </a:solidFill>
                </a:ln>
              </a:rPr>
              <a:t>new man</a:t>
            </a:r>
            <a:r>
              <a:rPr lang="en-US" sz="3600" dirty="0"/>
              <a:t>, which after God is created in righteousness and true holiness.</a:t>
            </a:r>
          </a:p>
        </p:txBody>
      </p:sp>
    </p:spTree>
    <p:extLst>
      <p:ext uri="{BB962C8B-B14F-4D97-AF65-F5344CB8AC3E}">
        <p14:creationId xmlns:p14="http://schemas.microsoft.com/office/powerpoint/2010/main" val="36356426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838200" y="365125"/>
            <a:ext cx="10515600" cy="1325563"/>
          </a:xfrm>
        </p:spPr>
        <p:txBody>
          <a:bodyPr>
            <a:normAutofit/>
          </a:bodyPr>
          <a:lstStyle/>
          <a:p>
            <a:r>
              <a:rPr lang="en-US" sz="5400" b="1" dirty="0"/>
              <a:t>Romans 6:4-7</a:t>
            </a:r>
            <a:endParaRPr lang="en-US" sz="4800" b="1" dirty="0"/>
          </a:p>
        </p:txBody>
      </p:sp>
      <p:sp>
        <p:nvSpPr>
          <p:cNvPr id="5" name="Content Placeholder 2"/>
          <p:cNvSpPr txBox="1">
            <a:spLocks/>
          </p:cNvSpPr>
          <p:nvPr/>
        </p:nvSpPr>
        <p:spPr>
          <a:xfrm>
            <a:off x="838200" y="1825624"/>
            <a:ext cx="10515600" cy="477837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08000"/>
              </a:lnSpc>
              <a:buNone/>
            </a:pPr>
            <a:r>
              <a:rPr lang="en-US" sz="3000" b="1" dirty="0"/>
              <a:t>6:4</a:t>
            </a:r>
            <a:r>
              <a:rPr lang="en-US" sz="3000" dirty="0"/>
              <a:t> Therefore we are buried with Him by baptism into death; that like as Christ was raised up from the dead by the glory of the Father, even so we also should </a:t>
            </a:r>
            <a:r>
              <a:rPr lang="en-US" sz="3000" b="1" i="1" u="sng" dirty="0">
                <a:ln>
                  <a:solidFill>
                    <a:sysClr val="windowText" lastClr="000000"/>
                  </a:solidFill>
                </a:ln>
              </a:rPr>
              <a:t>walk in newness of life</a:t>
            </a:r>
            <a:r>
              <a:rPr lang="en-US" sz="3000" dirty="0"/>
              <a:t>. </a:t>
            </a:r>
            <a:r>
              <a:rPr lang="en-US" sz="3000" b="1" dirty="0"/>
              <a:t>6:5</a:t>
            </a:r>
            <a:r>
              <a:rPr lang="en-US" sz="3000" dirty="0"/>
              <a:t> For if we have been planted together in the likeness of His death, we shall be also in the likeness of His resurrection; </a:t>
            </a:r>
            <a:r>
              <a:rPr lang="en-US" sz="3000" b="1" dirty="0"/>
              <a:t>6:6</a:t>
            </a:r>
            <a:r>
              <a:rPr lang="en-US" sz="3000" dirty="0"/>
              <a:t> Knowing this, that our old man is crucified with Him, that the body of sin might be destroyed, that henceforth we should not serve sin. </a:t>
            </a:r>
            <a:r>
              <a:rPr lang="en-US" sz="3000" b="1" dirty="0"/>
              <a:t>6:7</a:t>
            </a:r>
            <a:r>
              <a:rPr lang="en-US" sz="3000" dirty="0"/>
              <a:t> For he that is dead to sin is </a:t>
            </a:r>
            <a:r>
              <a:rPr lang="en-US" sz="3000" b="1" i="1" u="sng" dirty="0">
                <a:ln>
                  <a:solidFill>
                    <a:sysClr val="windowText" lastClr="000000"/>
                  </a:solidFill>
                </a:ln>
              </a:rPr>
              <a:t>freed</a:t>
            </a:r>
            <a:r>
              <a:rPr lang="en-US" sz="3000" dirty="0"/>
              <a:t> from sin…</a:t>
            </a:r>
          </a:p>
        </p:txBody>
      </p:sp>
    </p:spTree>
    <p:extLst>
      <p:ext uri="{BB962C8B-B14F-4D97-AF65-F5344CB8AC3E}">
        <p14:creationId xmlns:p14="http://schemas.microsoft.com/office/powerpoint/2010/main" val="2221789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838200" y="365125"/>
            <a:ext cx="10515600" cy="1325563"/>
          </a:xfrm>
        </p:spPr>
        <p:txBody>
          <a:bodyPr>
            <a:normAutofit/>
          </a:bodyPr>
          <a:lstStyle/>
          <a:p>
            <a:r>
              <a:rPr lang="en-US" sz="5400" b="1" dirty="0"/>
              <a:t>Romans 6:8-11</a:t>
            </a:r>
            <a:endParaRPr lang="en-US" sz="4800" b="1" dirty="0"/>
          </a:p>
        </p:txBody>
      </p:sp>
      <p:sp>
        <p:nvSpPr>
          <p:cNvPr id="5" name="Content Placeholder 2"/>
          <p:cNvSpPr txBox="1">
            <a:spLocks/>
          </p:cNvSpPr>
          <p:nvPr/>
        </p:nvSpPr>
        <p:spPr>
          <a:xfrm>
            <a:off x="838200" y="1825624"/>
            <a:ext cx="10515600" cy="477837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08000"/>
              </a:lnSpc>
              <a:buNone/>
            </a:pPr>
            <a:r>
              <a:rPr lang="en-US" sz="3200" b="1" dirty="0"/>
              <a:t>6:8</a:t>
            </a:r>
            <a:r>
              <a:rPr lang="en-US" sz="3200" dirty="0"/>
              <a:t> Now if we be dead with Christ, we believe that we shall also live with Him; </a:t>
            </a:r>
            <a:r>
              <a:rPr lang="en-US" sz="3200" b="1" dirty="0"/>
              <a:t>6:9</a:t>
            </a:r>
            <a:r>
              <a:rPr lang="en-US" sz="3200" dirty="0"/>
              <a:t> Knowing that Christ being raised from the dead dieth no more; death hath no more dominion over Him. </a:t>
            </a:r>
            <a:r>
              <a:rPr lang="en-US" sz="3200" b="1" dirty="0"/>
              <a:t>6:10</a:t>
            </a:r>
            <a:r>
              <a:rPr lang="en-US" sz="3200" dirty="0"/>
              <a:t> For in that He died, He died unto sin once; but in that He </a:t>
            </a:r>
            <a:r>
              <a:rPr lang="en-US" sz="3200" dirty="0" err="1"/>
              <a:t>liveth</a:t>
            </a:r>
            <a:r>
              <a:rPr lang="en-US" sz="3200" dirty="0"/>
              <a:t>, He </a:t>
            </a:r>
            <a:r>
              <a:rPr lang="en-US" sz="3200" dirty="0" err="1"/>
              <a:t>liveth</a:t>
            </a:r>
            <a:r>
              <a:rPr lang="en-US" sz="3200" dirty="0"/>
              <a:t> </a:t>
            </a:r>
            <a:r>
              <a:rPr lang="en-US" sz="3200" b="1" i="1" u="sng" dirty="0">
                <a:ln>
                  <a:solidFill>
                    <a:sysClr val="windowText" lastClr="000000"/>
                  </a:solidFill>
                </a:ln>
              </a:rPr>
              <a:t>unto</a:t>
            </a:r>
            <a:r>
              <a:rPr lang="en-US" sz="3200" dirty="0"/>
              <a:t> God. </a:t>
            </a:r>
            <a:r>
              <a:rPr lang="en-US" sz="3200" b="1" dirty="0"/>
              <a:t>6:11</a:t>
            </a:r>
            <a:r>
              <a:rPr lang="en-US" sz="3200" dirty="0"/>
              <a:t> Likewise reckon ye also yourselves to be dead indeed unto sin, but alive </a:t>
            </a:r>
            <a:r>
              <a:rPr lang="en-US" sz="3200" b="1" i="1" u="sng" dirty="0">
                <a:ln>
                  <a:solidFill>
                    <a:sysClr val="windowText" lastClr="000000"/>
                  </a:solidFill>
                </a:ln>
              </a:rPr>
              <a:t>unto</a:t>
            </a:r>
            <a:r>
              <a:rPr lang="en-US" sz="3200" dirty="0"/>
              <a:t> God through Jesus Christ our Lord.</a:t>
            </a:r>
          </a:p>
        </p:txBody>
      </p:sp>
    </p:spTree>
    <p:extLst>
      <p:ext uri="{BB962C8B-B14F-4D97-AF65-F5344CB8AC3E}">
        <p14:creationId xmlns:p14="http://schemas.microsoft.com/office/powerpoint/2010/main" val="2706112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838200" y="365125"/>
            <a:ext cx="10515600" cy="1325563"/>
          </a:xfrm>
        </p:spPr>
        <p:txBody>
          <a:bodyPr>
            <a:normAutofit/>
          </a:bodyPr>
          <a:lstStyle/>
          <a:p>
            <a:r>
              <a:rPr lang="en-US" sz="5400" b="1" dirty="0"/>
              <a:t>Romans 6:8-11</a:t>
            </a:r>
            <a:endParaRPr lang="en-US" sz="4800" b="1" dirty="0"/>
          </a:p>
        </p:txBody>
      </p:sp>
      <p:sp>
        <p:nvSpPr>
          <p:cNvPr id="5" name="Content Placeholder 2"/>
          <p:cNvSpPr txBox="1">
            <a:spLocks/>
          </p:cNvSpPr>
          <p:nvPr/>
        </p:nvSpPr>
        <p:spPr>
          <a:xfrm>
            <a:off x="838200" y="1825624"/>
            <a:ext cx="10515600" cy="477837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08000"/>
              </a:lnSpc>
              <a:buNone/>
            </a:pPr>
            <a:r>
              <a:rPr lang="en-US" sz="3200" b="1" dirty="0"/>
              <a:t>6:8</a:t>
            </a:r>
            <a:r>
              <a:rPr lang="en-US" sz="3200" dirty="0"/>
              <a:t> Now if we be dead with Christ, we believe that we shall also live with Him; </a:t>
            </a:r>
            <a:r>
              <a:rPr lang="en-US" sz="3200" b="1" dirty="0"/>
              <a:t>6:9</a:t>
            </a:r>
            <a:r>
              <a:rPr lang="en-US" sz="3200" dirty="0"/>
              <a:t> Knowing that Christ being raised from the dead dieth no more; death hath no more dominion over Him. </a:t>
            </a:r>
            <a:r>
              <a:rPr lang="en-US" sz="3200" b="1" dirty="0"/>
              <a:t>6:10</a:t>
            </a:r>
            <a:r>
              <a:rPr lang="en-US" sz="3200" dirty="0"/>
              <a:t> For in that He died, He died unto sin once; but in that He </a:t>
            </a:r>
            <a:r>
              <a:rPr lang="en-US" sz="3200" dirty="0" err="1"/>
              <a:t>liveth</a:t>
            </a:r>
            <a:r>
              <a:rPr lang="en-US" sz="3200" dirty="0"/>
              <a:t>, He </a:t>
            </a:r>
            <a:r>
              <a:rPr lang="en-US" sz="3200" dirty="0" err="1"/>
              <a:t>liveth</a:t>
            </a:r>
            <a:r>
              <a:rPr lang="en-US" sz="3200" dirty="0"/>
              <a:t> </a:t>
            </a:r>
            <a:r>
              <a:rPr lang="en-US" sz="3200" b="1" i="1" u="sng" dirty="0">
                <a:ln>
                  <a:solidFill>
                    <a:sysClr val="windowText" lastClr="000000"/>
                  </a:solidFill>
                </a:ln>
              </a:rPr>
              <a:t>FOR</a:t>
            </a:r>
            <a:r>
              <a:rPr lang="en-US" sz="3200" dirty="0"/>
              <a:t> God. </a:t>
            </a:r>
            <a:r>
              <a:rPr lang="en-US" sz="3200" b="1" dirty="0"/>
              <a:t>6:11</a:t>
            </a:r>
            <a:r>
              <a:rPr lang="en-US" sz="3200" dirty="0"/>
              <a:t> Likewise reckon ye also yourselves to be dead indeed unto sin, but alive </a:t>
            </a:r>
            <a:r>
              <a:rPr lang="en-US" sz="3200" b="1" i="1" u="sng" dirty="0">
                <a:ln>
                  <a:solidFill>
                    <a:sysClr val="windowText" lastClr="000000"/>
                  </a:solidFill>
                </a:ln>
              </a:rPr>
              <a:t>FOR</a:t>
            </a:r>
            <a:r>
              <a:rPr lang="en-US" sz="3200" dirty="0"/>
              <a:t> God through Jesus Christ our Lord.</a:t>
            </a:r>
          </a:p>
        </p:txBody>
      </p:sp>
    </p:spTree>
    <p:extLst>
      <p:ext uri="{BB962C8B-B14F-4D97-AF65-F5344CB8AC3E}">
        <p14:creationId xmlns:p14="http://schemas.microsoft.com/office/powerpoint/2010/main" val="76309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591016" y="0"/>
            <a:ext cx="3291840" cy="6858000"/>
          </a:xfrm>
          <a:prstGeom prst="roundRect">
            <a:avLst/>
          </a:prstGeom>
          <a:solidFill>
            <a:srgbClr val="E1E1E1"/>
          </a:solidFill>
          <a:ln>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3200" dirty="0">
                <a:solidFill>
                  <a:sysClr val="windowText" lastClr="000000"/>
                </a:solidFill>
              </a:rPr>
              <a:t>What are your Passions?</a:t>
            </a:r>
            <a:endParaRPr lang="en-US" dirty="0">
              <a:solidFill>
                <a:sysClr val="windowText" lastClr="000000"/>
              </a:solidFill>
            </a:endParaRPr>
          </a:p>
        </p:txBody>
      </p:sp>
      <p:sp>
        <p:nvSpPr>
          <p:cNvPr id="6" name="Rounded Rectangle 5"/>
          <p:cNvSpPr/>
          <p:nvPr/>
        </p:nvSpPr>
        <p:spPr>
          <a:xfrm>
            <a:off x="865336" y="2174473"/>
            <a:ext cx="2743200" cy="1280160"/>
          </a:xfrm>
          <a:prstGeom prst="roundRect">
            <a:avLst>
              <a:gd name="adj" fmla="val 7500"/>
            </a:avLst>
          </a:prstGeom>
          <a:ln>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800"/>
              <a:t>Playing the Organ/Piano</a:t>
            </a:r>
            <a:endParaRPr lang="en-US" sz="2800" dirty="0"/>
          </a:p>
        </p:txBody>
      </p:sp>
      <p:sp>
        <p:nvSpPr>
          <p:cNvPr id="7" name="Rounded Rectangle 6"/>
          <p:cNvSpPr/>
          <p:nvPr/>
        </p:nvSpPr>
        <p:spPr>
          <a:xfrm>
            <a:off x="865336" y="3796979"/>
            <a:ext cx="2743200" cy="1280160"/>
          </a:xfrm>
          <a:prstGeom prst="roundRect">
            <a:avLst>
              <a:gd name="adj" fmla="val 7500"/>
            </a:avLst>
          </a:prstGeom>
          <a:ln>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800" dirty="0"/>
              <a:t>Teaching Children</a:t>
            </a:r>
          </a:p>
        </p:txBody>
      </p:sp>
      <p:sp>
        <p:nvSpPr>
          <p:cNvPr id="8" name="Rounded Rectangle 7"/>
          <p:cNvSpPr/>
          <p:nvPr/>
        </p:nvSpPr>
        <p:spPr>
          <a:xfrm>
            <a:off x="865336" y="5419485"/>
            <a:ext cx="2743200" cy="1280160"/>
          </a:xfrm>
          <a:prstGeom prst="roundRect">
            <a:avLst>
              <a:gd name="adj" fmla="val 7500"/>
            </a:avLst>
          </a:prstGeom>
          <a:ln>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800" dirty="0"/>
              <a:t>Photography</a:t>
            </a:r>
          </a:p>
        </p:txBody>
      </p:sp>
      <p:sp>
        <p:nvSpPr>
          <p:cNvPr id="9" name="Rounded Rectangle 8"/>
          <p:cNvSpPr/>
          <p:nvPr/>
        </p:nvSpPr>
        <p:spPr>
          <a:xfrm>
            <a:off x="4450080" y="0"/>
            <a:ext cx="3291840" cy="6858000"/>
          </a:xfrm>
          <a:prstGeom prst="roundRect">
            <a:avLst/>
          </a:prstGeom>
          <a:solidFill>
            <a:srgbClr val="E1E1E1"/>
          </a:solidFill>
          <a:ln>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3200" dirty="0">
                <a:solidFill>
                  <a:sysClr val="windowText" lastClr="000000"/>
                </a:solidFill>
              </a:rPr>
              <a:t>How can it be used for the Kingdom?</a:t>
            </a:r>
            <a:endParaRPr lang="en-US" dirty="0">
              <a:solidFill>
                <a:sysClr val="windowText" lastClr="000000"/>
              </a:solidFill>
            </a:endParaRPr>
          </a:p>
        </p:txBody>
      </p:sp>
      <p:sp>
        <p:nvSpPr>
          <p:cNvPr id="10" name="Rounded Rectangle 9"/>
          <p:cNvSpPr/>
          <p:nvPr/>
        </p:nvSpPr>
        <p:spPr>
          <a:xfrm>
            <a:off x="8309144" y="0"/>
            <a:ext cx="3291840" cy="6858000"/>
          </a:xfrm>
          <a:prstGeom prst="roundRect">
            <a:avLst/>
          </a:prstGeom>
          <a:solidFill>
            <a:srgbClr val="E1E1E1"/>
          </a:solidFill>
          <a:ln>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3200" dirty="0">
                <a:solidFill>
                  <a:sysClr val="windowText" lastClr="000000"/>
                </a:solidFill>
              </a:rPr>
              <a:t>How can you nurture it?</a:t>
            </a:r>
            <a:endParaRPr lang="en-US" dirty="0">
              <a:solidFill>
                <a:sysClr val="windowText" lastClr="000000"/>
              </a:solidFill>
            </a:endParaRPr>
          </a:p>
        </p:txBody>
      </p:sp>
      <p:sp>
        <p:nvSpPr>
          <p:cNvPr id="11" name="Rounded Rectangle 10"/>
          <p:cNvSpPr/>
          <p:nvPr/>
        </p:nvSpPr>
        <p:spPr>
          <a:xfrm>
            <a:off x="4723658" y="2174473"/>
            <a:ext cx="2743200" cy="1280160"/>
          </a:xfrm>
          <a:prstGeom prst="roundRect">
            <a:avLst>
              <a:gd name="adj" fmla="val 7500"/>
            </a:avLst>
          </a:prstGeom>
          <a:ln/>
        </p:spPr>
        <p:style>
          <a:lnRef idx="3">
            <a:schemeClr val="lt1"/>
          </a:lnRef>
          <a:fillRef idx="1">
            <a:schemeClr val="accent4"/>
          </a:fillRef>
          <a:effectRef idx="1">
            <a:schemeClr val="accent4"/>
          </a:effectRef>
          <a:fontRef idx="minor">
            <a:schemeClr val="lt1"/>
          </a:fontRef>
        </p:style>
        <p:txBody>
          <a:bodyPr rtlCol="0" anchor="ctr"/>
          <a:lstStyle/>
          <a:p>
            <a:pPr algn="ctr"/>
            <a:r>
              <a:rPr lang="en-US" sz="2800" dirty="0"/>
              <a:t>Music for the saints</a:t>
            </a:r>
          </a:p>
        </p:txBody>
      </p:sp>
      <p:sp>
        <p:nvSpPr>
          <p:cNvPr id="12" name="Rounded Rectangle 11"/>
          <p:cNvSpPr/>
          <p:nvPr/>
        </p:nvSpPr>
        <p:spPr>
          <a:xfrm>
            <a:off x="4723658" y="3796979"/>
            <a:ext cx="2743200" cy="1280160"/>
          </a:xfrm>
          <a:prstGeom prst="roundRect">
            <a:avLst>
              <a:gd name="adj" fmla="val 7500"/>
            </a:avLst>
          </a:prstGeom>
          <a:ln/>
        </p:spPr>
        <p:style>
          <a:lnRef idx="3">
            <a:schemeClr val="lt1"/>
          </a:lnRef>
          <a:fillRef idx="1">
            <a:schemeClr val="accent4"/>
          </a:fillRef>
          <a:effectRef idx="1">
            <a:schemeClr val="accent4"/>
          </a:effectRef>
          <a:fontRef idx="minor">
            <a:schemeClr val="lt1"/>
          </a:fontRef>
        </p:style>
        <p:txBody>
          <a:bodyPr rtlCol="0" anchor="ctr"/>
          <a:lstStyle/>
          <a:p>
            <a:pPr algn="ctr"/>
            <a:r>
              <a:rPr lang="en-US" sz="2800" dirty="0"/>
              <a:t>Sunday School Class</a:t>
            </a:r>
          </a:p>
        </p:txBody>
      </p:sp>
      <p:sp>
        <p:nvSpPr>
          <p:cNvPr id="13" name="Rounded Rectangle 12"/>
          <p:cNvSpPr/>
          <p:nvPr/>
        </p:nvSpPr>
        <p:spPr>
          <a:xfrm>
            <a:off x="4723658" y="5419485"/>
            <a:ext cx="2743200" cy="1280160"/>
          </a:xfrm>
          <a:prstGeom prst="roundRect">
            <a:avLst>
              <a:gd name="adj" fmla="val 7500"/>
            </a:avLst>
          </a:prstGeom>
          <a:ln/>
        </p:spPr>
        <p:style>
          <a:lnRef idx="3">
            <a:schemeClr val="lt1"/>
          </a:lnRef>
          <a:fillRef idx="1">
            <a:schemeClr val="accent4"/>
          </a:fillRef>
          <a:effectRef idx="1">
            <a:schemeClr val="accent4"/>
          </a:effectRef>
          <a:fontRef idx="minor">
            <a:schemeClr val="lt1"/>
          </a:fontRef>
        </p:style>
        <p:txBody>
          <a:bodyPr rtlCol="0" anchor="ctr"/>
          <a:lstStyle/>
          <a:p>
            <a:pPr algn="ctr"/>
            <a:r>
              <a:rPr lang="en-US" sz="2800" dirty="0"/>
              <a:t>Capture the beauty of God’s creation</a:t>
            </a:r>
          </a:p>
        </p:txBody>
      </p:sp>
      <p:sp>
        <p:nvSpPr>
          <p:cNvPr id="14" name="Rounded Rectangle 13"/>
          <p:cNvSpPr/>
          <p:nvPr/>
        </p:nvSpPr>
        <p:spPr>
          <a:xfrm>
            <a:off x="8581980" y="2174473"/>
            <a:ext cx="2743200" cy="1280160"/>
          </a:xfrm>
          <a:prstGeom prst="roundRect">
            <a:avLst>
              <a:gd name="adj" fmla="val 7500"/>
            </a:avLst>
          </a:prstGeom>
          <a:ln/>
        </p:spPr>
        <p:style>
          <a:lnRef idx="3">
            <a:schemeClr val="lt1"/>
          </a:lnRef>
          <a:fillRef idx="1">
            <a:schemeClr val="accent5"/>
          </a:fillRef>
          <a:effectRef idx="1">
            <a:schemeClr val="accent5"/>
          </a:effectRef>
          <a:fontRef idx="minor">
            <a:schemeClr val="lt1"/>
          </a:fontRef>
        </p:style>
        <p:txBody>
          <a:bodyPr rtlCol="0" anchor="ctr"/>
          <a:lstStyle/>
          <a:p>
            <a:pPr algn="ctr"/>
            <a:r>
              <a:rPr lang="en-US" sz="2800" dirty="0"/>
              <a:t>Take lessons and practice</a:t>
            </a:r>
          </a:p>
        </p:txBody>
      </p:sp>
      <p:sp>
        <p:nvSpPr>
          <p:cNvPr id="15" name="Rounded Rectangle 14"/>
          <p:cNvSpPr/>
          <p:nvPr/>
        </p:nvSpPr>
        <p:spPr>
          <a:xfrm>
            <a:off x="8581980" y="3796979"/>
            <a:ext cx="2743200" cy="1280160"/>
          </a:xfrm>
          <a:prstGeom prst="roundRect">
            <a:avLst>
              <a:gd name="adj" fmla="val 7500"/>
            </a:avLst>
          </a:prstGeom>
          <a:ln/>
        </p:spPr>
        <p:style>
          <a:lnRef idx="3">
            <a:schemeClr val="lt1"/>
          </a:lnRef>
          <a:fillRef idx="1">
            <a:schemeClr val="accent5"/>
          </a:fillRef>
          <a:effectRef idx="1">
            <a:schemeClr val="accent5"/>
          </a:effectRef>
          <a:fontRef idx="minor">
            <a:schemeClr val="lt1"/>
          </a:fontRef>
        </p:style>
        <p:txBody>
          <a:bodyPr rtlCol="0" anchor="ctr"/>
          <a:lstStyle/>
          <a:p>
            <a:pPr algn="ctr"/>
            <a:r>
              <a:rPr lang="en-US" sz="2800" dirty="0"/>
              <a:t>Study material and all good books</a:t>
            </a:r>
          </a:p>
        </p:txBody>
      </p:sp>
      <p:sp>
        <p:nvSpPr>
          <p:cNvPr id="16" name="Rounded Rectangle 15"/>
          <p:cNvSpPr/>
          <p:nvPr/>
        </p:nvSpPr>
        <p:spPr>
          <a:xfrm>
            <a:off x="8581980" y="5419485"/>
            <a:ext cx="2743200" cy="1188720"/>
          </a:xfrm>
          <a:prstGeom prst="roundRect">
            <a:avLst>
              <a:gd name="adj" fmla="val 7500"/>
            </a:avLst>
          </a:prstGeom>
          <a:ln/>
        </p:spPr>
        <p:style>
          <a:lnRef idx="3">
            <a:schemeClr val="lt1"/>
          </a:lnRef>
          <a:fillRef idx="1">
            <a:schemeClr val="accent5"/>
          </a:fillRef>
          <a:effectRef idx="1">
            <a:schemeClr val="accent5"/>
          </a:effectRef>
          <a:fontRef idx="minor">
            <a:schemeClr val="lt1"/>
          </a:fontRef>
        </p:style>
        <p:txBody>
          <a:bodyPr rtlCol="0" anchor="ctr"/>
          <a:lstStyle/>
          <a:p>
            <a:pPr algn="ctr"/>
            <a:r>
              <a:rPr lang="en-US" sz="2800" dirty="0"/>
              <a:t>Read and/or take classes</a:t>
            </a:r>
          </a:p>
        </p:txBody>
      </p:sp>
      <p:cxnSp>
        <p:nvCxnSpPr>
          <p:cNvPr id="18" name="Straight Connector 17"/>
          <p:cNvCxnSpPr>
            <a:endCxn id="11" idx="1"/>
          </p:cNvCxnSpPr>
          <p:nvPr/>
        </p:nvCxnSpPr>
        <p:spPr>
          <a:xfrm flipV="1">
            <a:off x="3608536" y="2814553"/>
            <a:ext cx="1115122" cy="0"/>
          </a:xfrm>
          <a:prstGeom prst="line">
            <a:avLst/>
          </a:prstGeom>
          <a:ln w="12700"/>
        </p:spPr>
        <p:style>
          <a:lnRef idx="1">
            <a:schemeClr val="accent4"/>
          </a:lnRef>
          <a:fillRef idx="0">
            <a:schemeClr val="accent4"/>
          </a:fillRef>
          <a:effectRef idx="0">
            <a:schemeClr val="accent4"/>
          </a:effectRef>
          <a:fontRef idx="minor">
            <a:schemeClr val="tx1"/>
          </a:fontRef>
        </p:style>
      </p:cxnSp>
      <p:cxnSp>
        <p:nvCxnSpPr>
          <p:cNvPr id="19" name="Straight Connector 18"/>
          <p:cNvCxnSpPr/>
          <p:nvPr/>
        </p:nvCxnSpPr>
        <p:spPr>
          <a:xfrm flipV="1">
            <a:off x="3608536" y="4476084"/>
            <a:ext cx="1115122" cy="0"/>
          </a:xfrm>
          <a:prstGeom prst="line">
            <a:avLst/>
          </a:prstGeom>
          <a:ln w="12700"/>
        </p:spPr>
        <p:style>
          <a:lnRef idx="1">
            <a:schemeClr val="accent4"/>
          </a:lnRef>
          <a:fillRef idx="0">
            <a:schemeClr val="accent4"/>
          </a:fillRef>
          <a:effectRef idx="0">
            <a:schemeClr val="accent4"/>
          </a:effectRef>
          <a:fontRef idx="minor">
            <a:schemeClr val="tx1"/>
          </a:fontRef>
        </p:style>
      </p:cxnSp>
      <p:cxnSp>
        <p:nvCxnSpPr>
          <p:cNvPr id="20" name="Straight Connector 19"/>
          <p:cNvCxnSpPr/>
          <p:nvPr/>
        </p:nvCxnSpPr>
        <p:spPr>
          <a:xfrm flipV="1">
            <a:off x="3608536" y="6115314"/>
            <a:ext cx="1115122" cy="0"/>
          </a:xfrm>
          <a:prstGeom prst="line">
            <a:avLst/>
          </a:prstGeom>
          <a:ln w="12700"/>
        </p:spPr>
        <p:style>
          <a:lnRef idx="1">
            <a:schemeClr val="accent4"/>
          </a:lnRef>
          <a:fillRef idx="0">
            <a:schemeClr val="accent4"/>
          </a:fillRef>
          <a:effectRef idx="0">
            <a:schemeClr val="accent4"/>
          </a:effectRef>
          <a:fontRef idx="minor">
            <a:schemeClr val="tx1"/>
          </a:fontRef>
        </p:style>
      </p:cxnSp>
      <p:cxnSp>
        <p:nvCxnSpPr>
          <p:cNvPr id="21" name="Straight Connector 20"/>
          <p:cNvCxnSpPr/>
          <p:nvPr/>
        </p:nvCxnSpPr>
        <p:spPr>
          <a:xfrm flipV="1">
            <a:off x="7466858" y="2814553"/>
            <a:ext cx="1115122" cy="0"/>
          </a:xfrm>
          <a:prstGeom prst="line">
            <a:avLst/>
          </a:prstGeom>
          <a:ln w="12700"/>
        </p:spPr>
        <p:style>
          <a:lnRef idx="1">
            <a:schemeClr val="accent5"/>
          </a:lnRef>
          <a:fillRef idx="0">
            <a:schemeClr val="accent5"/>
          </a:fillRef>
          <a:effectRef idx="0">
            <a:schemeClr val="accent5"/>
          </a:effectRef>
          <a:fontRef idx="minor">
            <a:schemeClr val="tx1"/>
          </a:fontRef>
        </p:style>
      </p:cxnSp>
      <p:cxnSp>
        <p:nvCxnSpPr>
          <p:cNvPr id="22" name="Straight Connector 21"/>
          <p:cNvCxnSpPr/>
          <p:nvPr/>
        </p:nvCxnSpPr>
        <p:spPr>
          <a:xfrm flipV="1">
            <a:off x="7466858" y="4476084"/>
            <a:ext cx="1115122" cy="0"/>
          </a:xfrm>
          <a:prstGeom prst="line">
            <a:avLst/>
          </a:prstGeom>
          <a:ln w="12700"/>
        </p:spPr>
        <p:style>
          <a:lnRef idx="1">
            <a:schemeClr val="accent5"/>
          </a:lnRef>
          <a:fillRef idx="0">
            <a:schemeClr val="accent5"/>
          </a:fillRef>
          <a:effectRef idx="0">
            <a:schemeClr val="accent5"/>
          </a:effectRef>
          <a:fontRef idx="minor">
            <a:schemeClr val="tx1"/>
          </a:fontRef>
        </p:style>
      </p:cxnSp>
      <p:cxnSp>
        <p:nvCxnSpPr>
          <p:cNvPr id="23" name="Straight Connector 22"/>
          <p:cNvCxnSpPr/>
          <p:nvPr/>
        </p:nvCxnSpPr>
        <p:spPr>
          <a:xfrm flipV="1">
            <a:off x="7466858" y="6115314"/>
            <a:ext cx="1115122" cy="0"/>
          </a:xfrm>
          <a:prstGeom prst="line">
            <a:avLst/>
          </a:prstGeom>
          <a:ln w="12700"/>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1965156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500"/>
                                        <p:tgtEl>
                                          <p:spTgt spid="11"/>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500"/>
                                        <p:tgtEl>
                                          <p:spTgt spid="12"/>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500"/>
                                        <p:tgtEl>
                                          <p:spTgt spid="13"/>
                                        </p:tgtEl>
                                      </p:cBhvr>
                                    </p:animEffect>
                                  </p:childTnLst>
                                </p:cTn>
                              </p:par>
                              <p:par>
                                <p:cTn id="35" presetID="10" presetClass="entr" presetSubtype="0" fill="hold" nodeType="with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500"/>
                                        <p:tgtEl>
                                          <p:spTgt spid="18"/>
                                        </p:tgtEl>
                                      </p:cBhvr>
                                    </p:animEffect>
                                  </p:childTnLst>
                                </p:cTn>
                              </p:par>
                              <p:par>
                                <p:cTn id="38" presetID="10" presetClass="entr" presetSubtype="0" fill="hold" nodeType="with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500"/>
                                        <p:tgtEl>
                                          <p:spTgt spid="19"/>
                                        </p:tgtEl>
                                      </p:cBhvr>
                                    </p:animEffect>
                                  </p:childTnLst>
                                </p:cTn>
                              </p:par>
                              <p:par>
                                <p:cTn id="41" presetID="10" presetClass="entr" presetSubtype="0" fill="hold" nodeType="with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fade">
                                      <p:cBhvr>
                                        <p:cTn id="43" dur="500"/>
                                        <p:tgtEl>
                                          <p:spTgt spid="20"/>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fade">
                                      <p:cBhvr>
                                        <p:cTn id="48" dur="500"/>
                                        <p:tgtEl>
                                          <p:spTgt spid="10"/>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fade">
                                      <p:cBhvr>
                                        <p:cTn id="53" dur="500"/>
                                        <p:tgtEl>
                                          <p:spTgt spid="14"/>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500"/>
                                        <p:tgtEl>
                                          <p:spTgt spid="15"/>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fade">
                                      <p:cBhvr>
                                        <p:cTn id="59" dur="500"/>
                                        <p:tgtEl>
                                          <p:spTgt spid="16"/>
                                        </p:tgtEl>
                                      </p:cBhvr>
                                    </p:animEffect>
                                  </p:childTnLst>
                                </p:cTn>
                              </p:par>
                              <p:par>
                                <p:cTn id="60" presetID="10" presetClass="entr" presetSubtype="0" fill="hold" nodeType="with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fade">
                                      <p:cBhvr>
                                        <p:cTn id="62" dur="500"/>
                                        <p:tgtEl>
                                          <p:spTgt spid="23"/>
                                        </p:tgtEl>
                                      </p:cBhvr>
                                    </p:animEffect>
                                  </p:childTnLst>
                                </p:cTn>
                              </p:par>
                              <p:par>
                                <p:cTn id="63" presetID="10" presetClass="entr" presetSubtype="0" fill="hold" nodeType="with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500"/>
                                        <p:tgtEl>
                                          <p:spTgt spid="22"/>
                                        </p:tgtEl>
                                      </p:cBhvr>
                                    </p:animEffect>
                                  </p:childTnLst>
                                </p:cTn>
                              </p:par>
                              <p:par>
                                <p:cTn id="66" presetID="10" presetClass="entr" presetSubtype="0" fill="hold" nodeType="withEffect">
                                  <p:stCondLst>
                                    <p:cond delay="0"/>
                                  </p:stCondLst>
                                  <p:childTnLst>
                                    <p:set>
                                      <p:cBhvr>
                                        <p:cTn id="67" dur="1" fill="hold">
                                          <p:stCondLst>
                                            <p:cond delay="0"/>
                                          </p:stCondLst>
                                        </p:cTn>
                                        <p:tgtEl>
                                          <p:spTgt spid="21"/>
                                        </p:tgtEl>
                                        <p:attrNameLst>
                                          <p:attrName>style.visibility</p:attrName>
                                        </p:attrNameLst>
                                      </p:cBhvr>
                                      <p:to>
                                        <p:strVal val="visible"/>
                                      </p:to>
                                    </p:set>
                                    <p:animEffect transition="in" filter="fade">
                                      <p:cBhvr>
                                        <p:cTn id="68"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838200" y="365125"/>
            <a:ext cx="10515600" cy="1325563"/>
          </a:xfrm>
        </p:spPr>
        <p:txBody>
          <a:bodyPr>
            <a:normAutofit/>
          </a:bodyPr>
          <a:lstStyle/>
          <a:p>
            <a:r>
              <a:rPr lang="en-US" sz="5400" b="1" dirty="0"/>
              <a:t>Ether 5:27-29</a:t>
            </a:r>
            <a:endParaRPr lang="en-US" sz="4800" b="1" dirty="0"/>
          </a:p>
        </p:txBody>
      </p:sp>
      <p:sp>
        <p:nvSpPr>
          <p:cNvPr id="5" name="Content Placeholder 2"/>
          <p:cNvSpPr txBox="1">
            <a:spLocks/>
          </p:cNvSpPr>
          <p:nvPr/>
        </p:nvSpPr>
        <p:spPr>
          <a:xfrm>
            <a:off x="838200" y="1825624"/>
            <a:ext cx="10515600" cy="477837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08000"/>
              </a:lnSpc>
              <a:buNone/>
            </a:pPr>
            <a:r>
              <a:rPr lang="en-US" b="1" dirty="0"/>
              <a:t>5:27</a:t>
            </a:r>
            <a:r>
              <a:rPr lang="en-US" dirty="0"/>
              <a:t> And when I had said this, the Lord spake unto me, saying…my grace is sufficient for the meek… and if men come unto me, I will shew unto them their weakness. </a:t>
            </a:r>
            <a:r>
              <a:rPr lang="en-US" b="1" dirty="0"/>
              <a:t>5:28</a:t>
            </a:r>
            <a:r>
              <a:rPr lang="en-US" dirty="0"/>
              <a:t> I give unto men weakness, that they may be </a:t>
            </a:r>
            <a:r>
              <a:rPr lang="en-US" b="1" i="1" u="sng" dirty="0">
                <a:ln>
                  <a:solidFill>
                    <a:schemeClr val="tx1"/>
                  </a:solidFill>
                </a:ln>
              </a:rPr>
              <a:t>humble</a:t>
            </a:r>
            <a:r>
              <a:rPr lang="en-US" dirty="0"/>
              <a:t>; and my grace is </a:t>
            </a:r>
            <a:r>
              <a:rPr lang="en-US" b="1" i="1" u="sng" dirty="0">
                <a:ln>
                  <a:solidFill>
                    <a:schemeClr val="tx1"/>
                  </a:solidFill>
                </a:ln>
              </a:rPr>
              <a:t>sufficient</a:t>
            </a:r>
            <a:r>
              <a:rPr lang="en-US" dirty="0"/>
              <a:t> for all men that humble themselves before me; for if they humble themselves before me, and have faith in me, then will I make weak things become strong unto them. </a:t>
            </a:r>
            <a:r>
              <a:rPr lang="en-US" b="1" dirty="0"/>
              <a:t>5:29</a:t>
            </a:r>
            <a:r>
              <a:rPr lang="en-US" dirty="0"/>
              <a:t> Behold, I will shew unto the Gentiles their weakness, and I will shew unto them that </a:t>
            </a:r>
            <a:r>
              <a:rPr lang="en-US" b="1" dirty="0">
                <a:ln>
                  <a:solidFill>
                    <a:sysClr val="windowText" lastClr="000000"/>
                  </a:solidFill>
                </a:ln>
              </a:rPr>
              <a:t>faith, hope, and charity</a:t>
            </a:r>
            <a:r>
              <a:rPr lang="en-US" dirty="0"/>
              <a:t>, bringeth unto me the </a:t>
            </a:r>
            <a:r>
              <a:rPr lang="en-US" b="1" i="1" u="sng" dirty="0">
                <a:ln>
                  <a:solidFill>
                    <a:schemeClr val="tx1"/>
                  </a:solidFill>
                </a:ln>
              </a:rPr>
              <a:t>fountain</a:t>
            </a:r>
            <a:r>
              <a:rPr lang="en-US" dirty="0"/>
              <a:t> of all righteousness</a:t>
            </a:r>
          </a:p>
        </p:txBody>
      </p:sp>
    </p:spTree>
    <p:extLst>
      <p:ext uri="{BB962C8B-B14F-4D97-AF65-F5344CB8AC3E}">
        <p14:creationId xmlns:p14="http://schemas.microsoft.com/office/powerpoint/2010/main" val="2727763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838200" y="365125"/>
            <a:ext cx="10515600" cy="1325563"/>
          </a:xfrm>
        </p:spPr>
        <p:txBody>
          <a:bodyPr>
            <a:normAutofit/>
          </a:bodyPr>
          <a:lstStyle/>
          <a:p>
            <a:r>
              <a:rPr lang="en-US" sz="5400" b="1" dirty="0"/>
              <a:t>Faith</a:t>
            </a:r>
            <a:endParaRPr lang="en-US" sz="4800" b="1" dirty="0"/>
          </a:p>
        </p:txBody>
      </p:sp>
      <p:sp>
        <p:nvSpPr>
          <p:cNvPr id="5" name="Content Placeholder 2"/>
          <p:cNvSpPr txBox="1">
            <a:spLocks/>
          </p:cNvSpPr>
          <p:nvPr/>
        </p:nvSpPr>
        <p:spPr>
          <a:xfrm>
            <a:off x="838200" y="1825624"/>
            <a:ext cx="10515600" cy="477837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08000"/>
              </a:lnSpc>
              <a:spcAft>
                <a:spcPts val="1200"/>
              </a:spcAft>
              <a:buFont typeface="Wingdings" panose="05000000000000000000" pitchFamily="2" charset="2"/>
              <a:buChar char="Ø"/>
            </a:pPr>
            <a:r>
              <a:rPr lang="en-US" sz="3200" dirty="0"/>
              <a:t>Do you have faith that God loves you?  </a:t>
            </a:r>
          </a:p>
          <a:p>
            <a:pPr algn="just">
              <a:lnSpc>
                <a:spcPct val="108000"/>
              </a:lnSpc>
              <a:spcAft>
                <a:spcPts val="1200"/>
              </a:spcAft>
              <a:buFont typeface="Wingdings" panose="05000000000000000000" pitchFamily="2" charset="2"/>
              <a:buChar char="Ø"/>
            </a:pPr>
            <a:r>
              <a:rPr lang="en-US" sz="3200" dirty="0"/>
              <a:t>Do you have faith that God loves the world?  </a:t>
            </a:r>
          </a:p>
          <a:p>
            <a:pPr algn="just">
              <a:lnSpc>
                <a:spcPct val="108000"/>
              </a:lnSpc>
              <a:spcAft>
                <a:spcPts val="1200"/>
              </a:spcAft>
              <a:buFont typeface="Wingdings" panose="05000000000000000000" pitchFamily="2" charset="2"/>
              <a:buChar char="Ø"/>
            </a:pPr>
            <a:r>
              <a:rPr lang="en-US" sz="3200" dirty="0"/>
              <a:t>How do we discover the truth for </a:t>
            </a:r>
            <a:r>
              <a:rPr lang="en-US" sz="3200" dirty="0" err="1"/>
              <a:t>ourself</a:t>
            </a:r>
            <a:r>
              <a:rPr lang="en-US" sz="3200" dirty="0"/>
              <a:t>?  </a:t>
            </a:r>
          </a:p>
          <a:p>
            <a:pPr algn="just">
              <a:lnSpc>
                <a:spcPct val="108000"/>
              </a:lnSpc>
              <a:spcAft>
                <a:spcPts val="1200"/>
              </a:spcAft>
              <a:buFont typeface="Wingdings" panose="05000000000000000000" pitchFamily="2" charset="2"/>
              <a:buChar char="Ø"/>
            </a:pPr>
            <a:r>
              <a:rPr lang="en-US" sz="3200" dirty="0"/>
              <a:t>Have you spent time in prayer, study, and fasting?  </a:t>
            </a:r>
          </a:p>
        </p:txBody>
      </p:sp>
    </p:spTree>
    <p:extLst>
      <p:ext uri="{BB962C8B-B14F-4D97-AF65-F5344CB8AC3E}">
        <p14:creationId xmlns:p14="http://schemas.microsoft.com/office/powerpoint/2010/main" val="35566563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838200" y="365125"/>
            <a:ext cx="10515600" cy="1325563"/>
          </a:xfrm>
        </p:spPr>
        <p:txBody>
          <a:bodyPr>
            <a:normAutofit/>
          </a:bodyPr>
          <a:lstStyle/>
          <a:p>
            <a:r>
              <a:rPr lang="en-US" sz="5400" b="1" dirty="0"/>
              <a:t>Hope</a:t>
            </a:r>
            <a:endParaRPr lang="en-US" sz="4800" b="1" dirty="0"/>
          </a:p>
        </p:txBody>
      </p:sp>
      <p:sp>
        <p:nvSpPr>
          <p:cNvPr id="5" name="Content Placeholder 2"/>
          <p:cNvSpPr txBox="1">
            <a:spLocks/>
          </p:cNvSpPr>
          <p:nvPr/>
        </p:nvSpPr>
        <p:spPr>
          <a:xfrm>
            <a:off x="838200" y="1825624"/>
            <a:ext cx="10515600" cy="477837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08000"/>
              </a:lnSpc>
              <a:spcAft>
                <a:spcPts val="1200"/>
              </a:spcAft>
              <a:buFont typeface="Wingdings" panose="05000000000000000000" pitchFamily="2" charset="2"/>
              <a:buChar char="Ø"/>
            </a:pPr>
            <a:r>
              <a:rPr lang="en-US" sz="3000" dirty="0"/>
              <a:t>Do you have hope in the promises of God?  </a:t>
            </a:r>
          </a:p>
          <a:p>
            <a:pPr algn="just">
              <a:lnSpc>
                <a:spcPct val="108000"/>
              </a:lnSpc>
              <a:spcAft>
                <a:spcPts val="1200"/>
              </a:spcAft>
              <a:buFont typeface="Wingdings" panose="05000000000000000000" pitchFamily="2" charset="2"/>
              <a:buChar char="Ø"/>
            </a:pPr>
            <a:r>
              <a:rPr lang="en-US" sz="3000" dirty="0"/>
              <a:t>Do you have hope in the atonement of Christ? </a:t>
            </a:r>
          </a:p>
          <a:p>
            <a:pPr algn="just">
              <a:lnSpc>
                <a:spcPct val="108000"/>
              </a:lnSpc>
              <a:spcAft>
                <a:spcPts val="1200"/>
              </a:spcAft>
              <a:buFont typeface="Wingdings" panose="05000000000000000000" pitchFamily="2" charset="2"/>
              <a:buChar char="Ø"/>
            </a:pPr>
            <a:r>
              <a:rPr lang="en-US" sz="3000" dirty="0"/>
              <a:t>Do you hope that He will answer your prayers and your questions?  </a:t>
            </a:r>
          </a:p>
          <a:p>
            <a:pPr algn="just">
              <a:lnSpc>
                <a:spcPct val="108000"/>
              </a:lnSpc>
              <a:spcAft>
                <a:spcPts val="1200"/>
              </a:spcAft>
              <a:buFont typeface="Wingdings" panose="05000000000000000000" pitchFamily="2" charset="2"/>
              <a:buChar char="Ø"/>
            </a:pPr>
            <a:r>
              <a:rPr lang="en-US" sz="3000" dirty="0"/>
              <a:t>Do you have hope in a better world?  </a:t>
            </a:r>
          </a:p>
          <a:p>
            <a:pPr algn="just">
              <a:lnSpc>
                <a:spcPct val="108000"/>
              </a:lnSpc>
              <a:spcAft>
                <a:spcPts val="1200"/>
              </a:spcAft>
              <a:buFont typeface="Wingdings" panose="05000000000000000000" pitchFamily="2" charset="2"/>
              <a:buChar char="Ø"/>
            </a:pPr>
            <a:r>
              <a:rPr lang="en-US" sz="3000" dirty="0"/>
              <a:t>Do you have hope that Zion will be?  </a:t>
            </a:r>
          </a:p>
          <a:p>
            <a:pPr algn="just">
              <a:lnSpc>
                <a:spcPct val="108000"/>
              </a:lnSpc>
              <a:spcAft>
                <a:spcPts val="1200"/>
              </a:spcAft>
              <a:buFont typeface="Wingdings" panose="05000000000000000000" pitchFamily="2" charset="2"/>
              <a:buChar char="Ø"/>
            </a:pPr>
            <a:r>
              <a:rPr lang="en-US" sz="3000" dirty="0"/>
              <a:t>Do you have hope in the resurrection and eternal life?  </a:t>
            </a:r>
          </a:p>
        </p:txBody>
      </p:sp>
    </p:spTree>
    <p:extLst>
      <p:ext uri="{BB962C8B-B14F-4D97-AF65-F5344CB8AC3E}">
        <p14:creationId xmlns:p14="http://schemas.microsoft.com/office/powerpoint/2010/main" val="206883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fade">
                                      <p:cBhvr>
                                        <p:cTn id="32"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838200" y="365125"/>
            <a:ext cx="10515600" cy="1325563"/>
          </a:xfrm>
        </p:spPr>
        <p:txBody>
          <a:bodyPr>
            <a:normAutofit/>
          </a:bodyPr>
          <a:lstStyle/>
          <a:p>
            <a:r>
              <a:rPr lang="en-US" sz="5400" b="1" dirty="0"/>
              <a:t>Charity</a:t>
            </a:r>
            <a:endParaRPr lang="en-US" sz="4800" b="1" dirty="0"/>
          </a:p>
        </p:txBody>
      </p:sp>
      <p:sp>
        <p:nvSpPr>
          <p:cNvPr id="5" name="Content Placeholder 2"/>
          <p:cNvSpPr txBox="1">
            <a:spLocks/>
          </p:cNvSpPr>
          <p:nvPr/>
        </p:nvSpPr>
        <p:spPr>
          <a:xfrm>
            <a:off x="838200" y="1825624"/>
            <a:ext cx="10515600" cy="477837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08000"/>
              </a:lnSpc>
              <a:spcAft>
                <a:spcPts val="1800"/>
              </a:spcAft>
              <a:buFont typeface="Wingdings" panose="05000000000000000000" pitchFamily="2" charset="2"/>
              <a:buChar char="Ø"/>
            </a:pPr>
            <a:r>
              <a:rPr lang="en-US" sz="3200" dirty="0"/>
              <a:t>Do you have charity, or the pure love of Christ?  </a:t>
            </a:r>
          </a:p>
          <a:p>
            <a:pPr algn="just">
              <a:lnSpc>
                <a:spcPct val="108000"/>
              </a:lnSpc>
              <a:spcAft>
                <a:spcPts val="1800"/>
              </a:spcAft>
              <a:buFont typeface="Wingdings" panose="05000000000000000000" pitchFamily="2" charset="2"/>
              <a:buChar char="Ø"/>
            </a:pPr>
            <a:r>
              <a:rPr lang="en-US" sz="3200" dirty="0"/>
              <a:t>Have you experienced it in your life?  </a:t>
            </a:r>
          </a:p>
          <a:p>
            <a:pPr algn="just">
              <a:lnSpc>
                <a:spcPct val="108000"/>
              </a:lnSpc>
              <a:spcAft>
                <a:spcPts val="1800"/>
              </a:spcAft>
              <a:buFont typeface="Wingdings" panose="05000000000000000000" pitchFamily="2" charset="2"/>
              <a:buChar char="Ø"/>
            </a:pPr>
            <a:r>
              <a:rPr lang="en-US" sz="3200" dirty="0"/>
              <a:t>Have you prayed…“unto the Father with </a:t>
            </a:r>
            <a:r>
              <a:rPr lang="en-US" sz="3200" b="1" i="1" u="sng" dirty="0">
                <a:ln>
                  <a:solidFill>
                    <a:sysClr val="windowText" lastClr="000000"/>
                  </a:solidFill>
                </a:ln>
              </a:rPr>
              <a:t>all the energy of heart</a:t>
            </a:r>
            <a:r>
              <a:rPr lang="en-US" sz="3200" dirty="0"/>
              <a:t>, that ye may be filled with this love which He hath bestowed upon all who are true followers of His Son Jesus Christ…?” [Moroni 7:53]</a:t>
            </a:r>
          </a:p>
        </p:txBody>
      </p:sp>
    </p:spTree>
    <p:extLst>
      <p:ext uri="{BB962C8B-B14F-4D97-AF65-F5344CB8AC3E}">
        <p14:creationId xmlns:p14="http://schemas.microsoft.com/office/powerpoint/2010/main" val="1829515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a:xfrm>
            <a:off x="0" y="-1"/>
            <a:ext cx="12192000" cy="6852505"/>
          </a:xfrm>
          <a:custGeom>
            <a:avLst/>
            <a:gdLst>
              <a:gd name="connsiteX0" fmla="*/ 8420588 w 12192000"/>
              <a:gd name="connsiteY0" fmla="*/ 946395 h 6852505"/>
              <a:gd name="connsiteX1" fmla="*/ 8308731 w 12192000"/>
              <a:gd name="connsiteY1" fmla="*/ 958363 h 6852505"/>
              <a:gd name="connsiteX2" fmla="*/ 8258419 w 12192000"/>
              <a:gd name="connsiteY2" fmla="*/ 1036761 h 6852505"/>
              <a:gd name="connsiteX3" fmla="*/ 8044962 w 12192000"/>
              <a:gd name="connsiteY3" fmla="*/ 1046286 h 6852505"/>
              <a:gd name="connsiteX4" fmla="*/ 7974623 w 12192000"/>
              <a:gd name="connsiteY4" fmla="*/ 1072663 h 6852505"/>
              <a:gd name="connsiteX5" fmla="*/ 7781192 w 12192000"/>
              <a:gd name="connsiteY5" fmla="*/ 1222132 h 6852505"/>
              <a:gd name="connsiteX6" fmla="*/ 7728438 w 12192000"/>
              <a:gd name="connsiteY6" fmla="*/ 1371601 h 6852505"/>
              <a:gd name="connsiteX7" fmla="*/ 7719646 w 12192000"/>
              <a:gd name="connsiteY7" fmla="*/ 1529863 h 6852505"/>
              <a:gd name="connsiteX8" fmla="*/ 7772400 w 12192000"/>
              <a:gd name="connsiteY8" fmla="*/ 1688124 h 6852505"/>
              <a:gd name="connsiteX9" fmla="*/ 7807569 w 12192000"/>
              <a:gd name="connsiteY9" fmla="*/ 1784839 h 6852505"/>
              <a:gd name="connsiteX10" fmla="*/ 7869115 w 12192000"/>
              <a:gd name="connsiteY10" fmla="*/ 1855178 h 6852505"/>
              <a:gd name="connsiteX11" fmla="*/ 8036169 w 12192000"/>
              <a:gd name="connsiteY11" fmla="*/ 1934309 h 6852505"/>
              <a:gd name="connsiteX12" fmla="*/ 7992208 w 12192000"/>
              <a:gd name="connsiteY12" fmla="*/ 1969478 h 6852505"/>
              <a:gd name="connsiteX13" fmla="*/ 7983415 w 12192000"/>
              <a:gd name="connsiteY13" fmla="*/ 2039816 h 6852505"/>
              <a:gd name="connsiteX14" fmla="*/ 8009792 w 12192000"/>
              <a:gd name="connsiteY14" fmla="*/ 2206870 h 6852505"/>
              <a:gd name="connsiteX15" fmla="*/ 7930662 w 12192000"/>
              <a:gd name="connsiteY15" fmla="*/ 2321170 h 6852505"/>
              <a:gd name="connsiteX16" fmla="*/ 7842738 w 12192000"/>
              <a:gd name="connsiteY16" fmla="*/ 2435470 h 6852505"/>
              <a:gd name="connsiteX17" fmla="*/ 7614138 w 12192000"/>
              <a:gd name="connsiteY17" fmla="*/ 2453055 h 6852505"/>
              <a:gd name="connsiteX18" fmla="*/ 7596554 w 12192000"/>
              <a:gd name="connsiteY18" fmla="*/ 2373924 h 6852505"/>
              <a:gd name="connsiteX19" fmla="*/ 7543800 w 12192000"/>
              <a:gd name="connsiteY19" fmla="*/ 2294793 h 6852505"/>
              <a:gd name="connsiteX20" fmla="*/ 7429500 w 12192000"/>
              <a:gd name="connsiteY20" fmla="*/ 2242039 h 6852505"/>
              <a:gd name="connsiteX21" fmla="*/ 7429500 w 12192000"/>
              <a:gd name="connsiteY21" fmla="*/ 2189286 h 6852505"/>
              <a:gd name="connsiteX22" fmla="*/ 7473462 w 12192000"/>
              <a:gd name="connsiteY22" fmla="*/ 1969478 h 6852505"/>
              <a:gd name="connsiteX23" fmla="*/ 7491046 w 12192000"/>
              <a:gd name="connsiteY23" fmla="*/ 1714501 h 6852505"/>
              <a:gd name="connsiteX24" fmla="*/ 7535008 w 12192000"/>
              <a:gd name="connsiteY24" fmla="*/ 1415563 h 6852505"/>
              <a:gd name="connsiteX25" fmla="*/ 7543800 w 12192000"/>
              <a:gd name="connsiteY25" fmla="*/ 1362809 h 6852505"/>
              <a:gd name="connsiteX26" fmla="*/ 7552592 w 12192000"/>
              <a:gd name="connsiteY26" fmla="*/ 1274886 h 6852505"/>
              <a:gd name="connsiteX27" fmla="*/ 7517423 w 12192000"/>
              <a:gd name="connsiteY27" fmla="*/ 1134209 h 6852505"/>
              <a:gd name="connsiteX28" fmla="*/ 7535008 w 12192000"/>
              <a:gd name="connsiteY28" fmla="*/ 1011116 h 6852505"/>
              <a:gd name="connsiteX29" fmla="*/ 7447085 w 12192000"/>
              <a:gd name="connsiteY29" fmla="*/ 993532 h 6852505"/>
              <a:gd name="connsiteX30" fmla="*/ 7411915 w 12192000"/>
              <a:gd name="connsiteY30" fmla="*/ 1143001 h 6852505"/>
              <a:gd name="connsiteX31" fmla="*/ 7438292 w 12192000"/>
              <a:gd name="connsiteY31" fmla="*/ 1362809 h 6852505"/>
              <a:gd name="connsiteX32" fmla="*/ 7420708 w 12192000"/>
              <a:gd name="connsiteY32" fmla="*/ 1565032 h 6852505"/>
              <a:gd name="connsiteX33" fmla="*/ 7429500 w 12192000"/>
              <a:gd name="connsiteY33" fmla="*/ 1670539 h 6852505"/>
              <a:gd name="connsiteX34" fmla="*/ 7411915 w 12192000"/>
              <a:gd name="connsiteY34" fmla="*/ 1749670 h 6852505"/>
              <a:gd name="connsiteX35" fmla="*/ 7341577 w 12192000"/>
              <a:gd name="connsiteY35" fmla="*/ 2092570 h 6852505"/>
              <a:gd name="connsiteX36" fmla="*/ 7367954 w 12192000"/>
              <a:gd name="connsiteY36" fmla="*/ 2136532 h 6852505"/>
              <a:gd name="connsiteX37" fmla="*/ 7359162 w 12192000"/>
              <a:gd name="connsiteY37" fmla="*/ 2233247 h 6852505"/>
              <a:gd name="connsiteX38" fmla="*/ 7306408 w 12192000"/>
              <a:gd name="connsiteY38" fmla="*/ 2215663 h 6852505"/>
              <a:gd name="connsiteX39" fmla="*/ 7262446 w 12192000"/>
              <a:gd name="connsiteY39" fmla="*/ 2250832 h 6852505"/>
              <a:gd name="connsiteX40" fmla="*/ 7244862 w 12192000"/>
              <a:gd name="connsiteY40" fmla="*/ 2294793 h 6852505"/>
              <a:gd name="connsiteX41" fmla="*/ 7236069 w 12192000"/>
              <a:gd name="connsiteY41" fmla="*/ 2356339 h 6852505"/>
              <a:gd name="connsiteX42" fmla="*/ 7271238 w 12192000"/>
              <a:gd name="connsiteY42" fmla="*/ 2382716 h 6852505"/>
              <a:gd name="connsiteX43" fmla="*/ 7244862 w 12192000"/>
              <a:gd name="connsiteY43" fmla="*/ 2391509 h 6852505"/>
              <a:gd name="connsiteX44" fmla="*/ 7218485 w 12192000"/>
              <a:gd name="connsiteY44" fmla="*/ 2444263 h 6852505"/>
              <a:gd name="connsiteX45" fmla="*/ 7236069 w 12192000"/>
              <a:gd name="connsiteY45" fmla="*/ 2461847 h 6852505"/>
              <a:gd name="connsiteX46" fmla="*/ 7253654 w 12192000"/>
              <a:gd name="connsiteY46" fmla="*/ 2549770 h 6852505"/>
              <a:gd name="connsiteX47" fmla="*/ 7341577 w 12192000"/>
              <a:gd name="connsiteY47" fmla="*/ 2637693 h 6852505"/>
              <a:gd name="connsiteX48" fmla="*/ 7350369 w 12192000"/>
              <a:gd name="connsiteY48" fmla="*/ 2760786 h 6852505"/>
              <a:gd name="connsiteX49" fmla="*/ 7288823 w 12192000"/>
              <a:gd name="connsiteY49" fmla="*/ 2901463 h 6852505"/>
              <a:gd name="connsiteX50" fmla="*/ 7323992 w 12192000"/>
              <a:gd name="connsiteY50" fmla="*/ 3006970 h 6852505"/>
              <a:gd name="connsiteX51" fmla="*/ 7297615 w 12192000"/>
              <a:gd name="connsiteY51" fmla="*/ 3130063 h 6852505"/>
              <a:gd name="connsiteX52" fmla="*/ 7227277 w 12192000"/>
              <a:gd name="connsiteY52" fmla="*/ 3472963 h 6852505"/>
              <a:gd name="connsiteX53" fmla="*/ 7244862 w 12192000"/>
              <a:gd name="connsiteY53" fmla="*/ 3534509 h 6852505"/>
              <a:gd name="connsiteX54" fmla="*/ 7183315 w 12192000"/>
              <a:gd name="connsiteY54" fmla="*/ 4079632 h 6852505"/>
              <a:gd name="connsiteX55" fmla="*/ 7148146 w 12192000"/>
              <a:gd name="connsiteY55" fmla="*/ 4158763 h 6852505"/>
              <a:gd name="connsiteX56" fmla="*/ 7183315 w 12192000"/>
              <a:gd name="connsiteY56" fmla="*/ 4290647 h 6852505"/>
              <a:gd name="connsiteX57" fmla="*/ 7165731 w 12192000"/>
              <a:gd name="connsiteY57" fmla="*/ 4484078 h 6852505"/>
              <a:gd name="connsiteX58" fmla="*/ 7121769 w 12192000"/>
              <a:gd name="connsiteY58" fmla="*/ 4536832 h 6852505"/>
              <a:gd name="connsiteX59" fmla="*/ 7139354 w 12192000"/>
              <a:gd name="connsiteY59" fmla="*/ 4607170 h 6852505"/>
              <a:gd name="connsiteX60" fmla="*/ 7139354 w 12192000"/>
              <a:gd name="connsiteY60" fmla="*/ 4765432 h 6852505"/>
              <a:gd name="connsiteX61" fmla="*/ 7077808 w 12192000"/>
              <a:gd name="connsiteY61" fmla="*/ 4888524 h 6852505"/>
              <a:gd name="connsiteX62" fmla="*/ 7104185 w 12192000"/>
              <a:gd name="connsiteY62" fmla="*/ 4950070 h 6852505"/>
              <a:gd name="connsiteX63" fmla="*/ 7121769 w 12192000"/>
              <a:gd name="connsiteY63" fmla="*/ 5336932 h 6852505"/>
              <a:gd name="connsiteX64" fmla="*/ 7069015 w 12192000"/>
              <a:gd name="connsiteY64" fmla="*/ 5398478 h 6852505"/>
              <a:gd name="connsiteX65" fmla="*/ 7086600 w 12192000"/>
              <a:gd name="connsiteY65" fmla="*/ 5468816 h 6852505"/>
              <a:gd name="connsiteX66" fmla="*/ 7104185 w 12192000"/>
              <a:gd name="connsiteY66" fmla="*/ 5706209 h 6852505"/>
              <a:gd name="connsiteX67" fmla="*/ 7025054 w 12192000"/>
              <a:gd name="connsiteY67" fmla="*/ 6075486 h 6852505"/>
              <a:gd name="connsiteX68" fmla="*/ 7130562 w 12192000"/>
              <a:gd name="connsiteY68" fmla="*/ 6189786 h 6852505"/>
              <a:gd name="connsiteX69" fmla="*/ 7209692 w 12192000"/>
              <a:gd name="connsiteY69" fmla="*/ 5873263 h 6852505"/>
              <a:gd name="connsiteX70" fmla="*/ 7227277 w 12192000"/>
              <a:gd name="connsiteY70" fmla="*/ 5433647 h 6852505"/>
              <a:gd name="connsiteX71" fmla="*/ 7209692 w 12192000"/>
              <a:gd name="connsiteY71" fmla="*/ 4923693 h 6852505"/>
              <a:gd name="connsiteX72" fmla="*/ 7288823 w 12192000"/>
              <a:gd name="connsiteY72" fmla="*/ 4299439 h 6852505"/>
              <a:gd name="connsiteX73" fmla="*/ 7271238 w 12192000"/>
              <a:gd name="connsiteY73" fmla="*/ 4220309 h 6852505"/>
              <a:gd name="connsiteX74" fmla="*/ 7288823 w 12192000"/>
              <a:gd name="connsiteY74" fmla="*/ 4158763 h 6852505"/>
              <a:gd name="connsiteX75" fmla="*/ 7385538 w 12192000"/>
              <a:gd name="connsiteY75" fmla="*/ 3367455 h 6852505"/>
              <a:gd name="connsiteX76" fmla="*/ 7359162 w 12192000"/>
              <a:gd name="connsiteY76" fmla="*/ 3182816 h 6852505"/>
              <a:gd name="connsiteX77" fmla="*/ 7420708 w 12192000"/>
              <a:gd name="connsiteY77" fmla="*/ 3094893 h 6852505"/>
              <a:gd name="connsiteX78" fmla="*/ 7411915 w 12192000"/>
              <a:gd name="connsiteY78" fmla="*/ 3033347 h 6852505"/>
              <a:gd name="connsiteX79" fmla="*/ 7403123 w 12192000"/>
              <a:gd name="connsiteY79" fmla="*/ 2839916 h 6852505"/>
              <a:gd name="connsiteX80" fmla="*/ 7438292 w 12192000"/>
              <a:gd name="connsiteY80" fmla="*/ 2725616 h 6852505"/>
              <a:gd name="connsiteX81" fmla="*/ 7447085 w 12192000"/>
              <a:gd name="connsiteY81" fmla="*/ 2664070 h 6852505"/>
              <a:gd name="connsiteX82" fmla="*/ 7517423 w 12192000"/>
              <a:gd name="connsiteY82" fmla="*/ 2646486 h 6852505"/>
              <a:gd name="connsiteX83" fmla="*/ 7842738 w 12192000"/>
              <a:gd name="connsiteY83" fmla="*/ 2725616 h 6852505"/>
              <a:gd name="connsiteX84" fmla="*/ 8150469 w 12192000"/>
              <a:gd name="connsiteY84" fmla="*/ 2690447 h 6852505"/>
              <a:gd name="connsiteX85" fmla="*/ 8264769 w 12192000"/>
              <a:gd name="connsiteY85" fmla="*/ 2611316 h 6852505"/>
              <a:gd name="connsiteX86" fmla="*/ 8255977 w 12192000"/>
              <a:gd name="connsiteY86" fmla="*/ 2743201 h 6852505"/>
              <a:gd name="connsiteX87" fmla="*/ 8317523 w 12192000"/>
              <a:gd name="connsiteY87" fmla="*/ 2831124 h 6852505"/>
              <a:gd name="connsiteX88" fmla="*/ 8379069 w 12192000"/>
              <a:gd name="connsiteY88" fmla="*/ 2646486 h 6852505"/>
              <a:gd name="connsiteX89" fmla="*/ 8537331 w 12192000"/>
              <a:gd name="connsiteY89" fmla="*/ 2813539 h 6852505"/>
              <a:gd name="connsiteX90" fmla="*/ 8616462 w 12192000"/>
              <a:gd name="connsiteY90" fmla="*/ 2839916 h 6852505"/>
              <a:gd name="connsiteX91" fmla="*/ 8765931 w 12192000"/>
              <a:gd name="connsiteY91" fmla="*/ 2919047 h 6852505"/>
              <a:gd name="connsiteX92" fmla="*/ 8739554 w 12192000"/>
              <a:gd name="connsiteY92" fmla="*/ 3059724 h 6852505"/>
              <a:gd name="connsiteX93" fmla="*/ 8678008 w 12192000"/>
              <a:gd name="connsiteY93" fmla="*/ 3261947 h 6852505"/>
              <a:gd name="connsiteX94" fmla="*/ 8581292 w 12192000"/>
              <a:gd name="connsiteY94" fmla="*/ 3174024 h 6852505"/>
              <a:gd name="connsiteX95" fmla="*/ 8563708 w 12192000"/>
              <a:gd name="connsiteY95" fmla="*/ 3261947 h 6852505"/>
              <a:gd name="connsiteX96" fmla="*/ 8598877 w 12192000"/>
              <a:gd name="connsiteY96" fmla="*/ 3455378 h 6852505"/>
              <a:gd name="connsiteX97" fmla="*/ 8598877 w 12192000"/>
              <a:gd name="connsiteY97" fmla="*/ 3596055 h 6852505"/>
              <a:gd name="connsiteX98" fmla="*/ 8563708 w 12192000"/>
              <a:gd name="connsiteY98" fmla="*/ 4062047 h 6852505"/>
              <a:gd name="connsiteX99" fmla="*/ 8528538 w 12192000"/>
              <a:gd name="connsiteY99" fmla="*/ 4633547 h 6852505"/>
              <a:gd name="connsiteX100" fmla="*/ 8466992 w 12192000"/>
              <a:gd name="connsiteY100" fmla="*/ 5090747 h 6852505"/>
              <a:gd name="connsiteX101" fmla="*/ 8405446 w 12192000"/>
              <a:gd name="connsiteY101" fmla="*/ 5451232 h 6852505"/>
              <a:gd name="connsiteX102" fmla="*/ 8713177 w 12192000"/>
              <a:gd name="connsiteY102" fmla="*/ 5530363 h 6852505"/>
              <a:gd name="connsiteX103" fmla="*/ 8739554 w 12192000"/>
              <a:gd name="connsiteY103" fmla="*/ 5600701 h 6852505"/>
              <a:gd name="connsiteX104" fmla="*/ 8827477 w 12192000"/>
              <a:gd name="connsiteY104" fmla="*/ 5328139 h 6852505"/>
              <a:gd name="connsiteX105" fmla="*/ 8871438 w 12192000"/>
              <a:gd name="connsiteY105" fmla="*/ 5424855 h 6852505"/>
              <a:gd name="connsiteX106" fmla="*/ 8871438 w 12192000"/>
              <a:gd name="connsiteY106" fmla="*/ 5512778 h 6852505"/>
              <a:gd name="connsiteX107" fmla="*/ 8915400 w 12192000"/>
              <a:gd name="connsiteY107" fmla="*/ 5908432 h 6852505"/>
              <a:gd name="connsiteX108" fmla="*/ 8897815 w 12192000"/>
              <a:gd name="connsiteY108" fmla="*/ 6277709 h 6852505"/>
              <a:gd name="connsiteX109" fmla="*/ 8783515 w 12192000"/>
              <a:gd name="connsiteY109" fmla="*/ 6277709 h 6852505"/>
              <a:gd name="connsiteX110" fmla="*/ 8704385 w 12192000"/>
              <a:gd name="connsiteY110" fmla="*/ 6286501 h 6852505"/>
              <a:gd name="connsiteX111" fmla="*/ 8669215 w 12192000"/>
              <a:gd name="connsiteY111" fmla="*/ 6268916 h 6852505"/>
              <a:gd name="connsiteX112" fmla="*/ 8466992 w 12192000"/>
              <a:gd name="connsiteY112" fmla="*/ 6321670 h 6852505"/>
              <a:gd name="connsiteX113" fmla="*/ 8431823 w 12192000"/>
              <a:gd name="connsiteY113" fmla="*/ 6392009 h 6852505"/>
              <a:gd name="connsiteX114" fmla="*/ 8466992 w 12192000"/>
              <a:gd name="connsiteY114" fmla="*/ 6479932 h 6852505"/>
              <a:gd name="connsiteX115" fmla="*/ 8502162 w 12192000"/>
              <a:gd name="connsiteY115" fmla="*/ 6444763 h 6852505"/>
              <a:gd name="connsiteX116" fmla="*/ 8528538 w 12192000"/>
              <a:gd name="connsiteY116" fmla="*/ 6506309 h 6852505"/>
              <a:gd name="connsiteX117" fmla="*/ 8634046 w 12192000"/>
              <a:gd name="connsiteY117" fmla="*/ 6576647 h 6852505"/>
              <a:gd name="connsiteX118" fmla="*/ 8730762 w 12192000"/>
              <a:gd name="connsiteY118" fmla="*/ 6567855 h 6852505"/>
              <a:gd name="connsiteX119" fmla="*/ 9029700 w 12192000"/>
              <a:gd name="connsiteY119" fmla="*/ 6646986 h 6852505"/>
              <a:gd name="connsiteX120" fmla="*/ 9144000 w 12192000"/>
              <a:gd name="connsiteY120" fmla="*/ 6664570 h 6852505"/>
              <a:gd name="connsiteX121" fmla="*/ 9214338 w 12192000"/>
              <a:gd name="connsiteY121" fmla="*/ 6576647 h 6852505"/>
              <a:gd name="connsiteX122" fmla="*/ 9187962 w 12192000"/>
              <a:gd name="connsiteY122" fmla="*/ 6427178 h 6852505"/>
              <a:gd name="connsiteX123" fmla="*/ 9152792 w 12192000"/>
              <a:gd name="connsiteY123" fmla="*/ 6392009 h 6852505"/>
              <a:gd name="connsiteX124" fmla="*/ 9170377 w 12192000"/>
              <a:gd name="connsiteY124" fmla="*/ 6145824 h 6852505"/>
              <a:gd name="connsiteX125" fmla="*/ 9231923 w 12192000"/>
              <a:gd name="connsiteY125" fmla="*/ 5723793 h 6852505"/>
              <a:gd name="connsiteX126" fmla="*/ 9293469 w 12192000"/>
              <a:gd name="connsiteY126" fmla="*/ 5345724 h 6852505"/>
              <a:gd name="connsiteX127" fmla="*/ 9311054 w 12192000"/>
              <a:gd name="connsiteY127" fmla="*/ 5407270 h 6852505"/>
              <a:gd name="connsiteX128" fmla="*/ 9372600 w 12192000"/>
              <a:gd name="connsiteY128" fmla="*/ 5433647 h 6852505"/>
              <a:gd name="connsiteX129" fmla="*/ 9372600 w 12192000"/>
              <a:gd name="connsiteY129" fmla="*/ 5284178 h 6852505"/>
              <a:gd name="connsiteX130" fmla="*/ 9425354 w 12192000"/>
              <a:gd name="connsiteY130" fmla="*/ 5213839 h 6852505"/>
              <a:gd name="connsiteX131" fmla="*/ 9434146 w 12192000"/>
              <a:gd name="connsiteY131" fmla="*/ 5416063 h 6852505"/>
              <a:gd name="connsiteX132" fmla="*/ 9574823 w 12192000"/>
              <a:gd name="connsiteY132" fmla="*/ 5424855 h 6852505"/>
              <a:gd name="connsiteX133" fmla="*/ 9601200 w 12192000"/>
              <a:gd name="connsiteY133" fmla="*/ 5354516 h 6852505"/>
              <a:gd name="connsiteX134" fmla="*/ 9627577 w 12192000"/>
              <a:gd name="connsiteY134" fmla="*/ 5231424 h 6852505"/>
              <a:gd name="connsiteX135" fmla="*/ 9653954 w 12192000"/>
              <a:gd name="connsiteY135" fmla="*/ 5231424 h 6852505"/>
              <a:gd name="connsiteX136" fmla="*/ 9715500 w 12192000"/>
              <a:gd name="connsiteY136" fmla="*/ 5372101 h 6852505"/>
              <a:gd name="connsiteX137" fmla="*/ 9715500 w 12192000"/>
              <a:gd name="connsiteY137" fmla="*/ 5336932 h 6852505"/>
              <a:gd name="connsiteX138" fmla="*/ 9759462 w 12192000"/>
              <a:gd name="connsiteY138" fmla="*/ 5284178 h 6852505"/>
              <a:gd name="connsiteX139" fmla="*/ 9777046 w 12192000"/>
              <a:gd name="connsiteY139" fmla="*/ 5389686 h 6852505"/>
              <a:gd name="connsiteX140" fmla="*/ 9838592 w 12192000"/>
              <a:gd name="connsiteY140" fmla="*/ 5547947 h 6852505"/>
              <a:gd name="connsiteX141" fmla="*/ 9944100 w 12192000"/>
              <a:gd name="connsiteY141" fmla="*/ 5838093 h 6852505"/>
              <a:gd name="connsiteX142" fmla="*/ 10040815 w 12192000"/>
              <a:gd name="connsiteY142" fmla="*/ 6066693 h 6852505"/>
              <a:gd name="connsiteX143" fmla="*/ 10067192 w 12192000"/>
              <a:gd name="connsiteY143" fmla="*/ 6348047 h 6852505"/>
              <a:gd name="connsiteX144" fmla="*/ 9952892 w 12192000"/>
              <a:gd name="connsiteY144" fmla="*/ 6506309 h 6852505"/>
              <a:gd name="connsiteX145" fmla="*/ 9829800 w 12192000"/>
              <a:gd name="connsiteY145" fmla="*/ 6550270 h 6852505"/>
              <a:gd name="connsiteX146" fmla="*/ 9838592 w 12192000"/>
              <a:gd name="connsiteY146" fmla="*/ 6559063 h 6852505"/>
              <a:gd name="connsiteX147" fmla="*/ 9838592 w 12192000"/>
              <a:gd name="connsiteY147" fmla="*/ 6611816 h 6852505"/>
              <a:gd name="connsiteX148" fmla="*/ 9935308 w 12192000"/>
              <a:gd name="connsiteY148" fmla="*/ 6690947 h 6852505"/>
              <a:gd name="connsiteX149" fmla="*/ 9988062 w 12192000"/>
              <a:gd name="connsiteY149" fmla="*/ 6646986 h 6852505"/>
              <a:gd name="connsiteX150" fmla="*/ 10102362 w 12192000"/>
              <a:gd name="connsiteY150" fmla="*/ 6655778 h 6852505"/>
              <a:gd name="connsiteX151" fmla="*/ 10225454 w 12192000"/>
              <a:gd name="connsiteY151" fmla="*/ 6682155 h 6852505"/>
              <a:gd name="connsiteX152" fmla="*/ 10374923 w 12192000"/>
              <a:gd name="connsiteY152" fmla="*/ 6655778 h 6852505"/>
              <a:gd name="connsiteX153" fmla="*/ 10401300 w 12192000"/>
              <a:gd name="connsiteY153" fmla="*/ 6523893 h 6852505"/>
              <a:gd name="connsiteX154" fmla="*/ 10304585 w 12192000"/>
              <a:gd name="connsiteY154" fmla="*/ 6339255 h 6852505"/>
              <a:gd name="connsiteX155" fmla="*/ 10251831 w 12192000"/>
              <a:gd name="connsiteY155" fmla="*/ 6075486 h 6852505"/>
              <a:gd name="connsiteX156" fmla="*/ 10243038 w 12192000"/>
              <a:gd name="connsiteY156" fmla="*/ 5917224 h 6852505"/>
              <a:gd name="connsiteX157" fmla="*/ 10225454 w 12192000"/>
              <a:gd name="connsiteY157" fmla="*/ 5715001 h 6852505"/>
              <a:gd name="connsiteX158" fmla="*/ 10172700 w 12192000"/>
              <a:gd name="connsiteY158" fmla="*/ 5398478 h 6852505"/>
              <a:gd name="connsiteX159" fmla="*/ 10093569 w 12192000"/>
              <a:gd name="connsiteY159" fmla="*/ 5117124 h 6852505"/>
              <a:gd name="connsiteX160" fmla="*/ 10207869 w 12192000"/>
              <a:gd name="connsiteY160" fmla="*/ 5213839 h 6852505"/>
              <a:gd name="connsiteX161" fmla="*/ 10075985 w 12192000"/>
              <a:gd name="connsiteY161" fmla="*/ 4976447 h 6852505"/>
              <a:gd name="connsiteX162" fmla="*/ 10032023 w 12192000"/>
              <a:gd name="connsiteY162" fmla="*/ 4800601 h 6852505"/>
              <a:gd name="connsiteX163" fmla="*/ 10049608 w 12192000"/>
              <a:gd name="connsiteY163" fmla="*/ 4501663 h 6852505"/>
              <a:gd name="connsiteX164" fmla="*/ 10075985 w 12192000"/>
              <a:gd name="connsiteY164" fmla="*/ 4325816 h 6852505"/>
              <a:gd name="connsiteX165" fmla="*/ 10067192 w 12192000"/>
              <a:gd name="connsiteY165" fmla="*/ 4158763 h 6852505"/>
              <a:gd name="connsiteX166" fmla="*/ 10058400 w 12192000"/>
              <a:gd name="connsiteY166" fmla="*/ 3930163 h 6852505"/>
              <a:gd name="connsiteX167" fmla="*/ 10040815 w 12192000"/>
              <a:gd name="connsiteY167" fmla="*/ 3842239 h 6852505"/>
              <a:gd name="connsiteX168" fmla="*/ 10058400 w 12192000"/>
              <a:gd name="connsiteY168" fmla="*/ 3754316 h 6852505"/>
              <a:gd name="connsiteX169" fmla="*/ 10040815 w 12192000"/>
              <a:gd name="connsiteY169" fmla="*/ 3499339 h 6852505"/>
              <a:gd name="connsiteX170" fmla="*/ 9988062 w 12192000"/>
              <a:gd name="connsiteY170" fmla="*/ 3094893 h 6852505"/>
              <a:gd name="connsiteX171" fmla="*/ 9926515 w 12192000"/>
              <a:gd name="connsiteY171" fmla="*/ 2883878 h 6852505"/>
              <a:gd name="connsiteX172" fmla="*/ 9821008 w 12192000"/>
              <a:gd name="connsiteY172" fmla="*/ 2672863 h 6852505"/>
              <a:gd name="connsiteX173" fmla="*/ 9803423 w 12192000"/>
              <a:gd name="connsiteY173" fmla="*/ 2620109 h 6852505"/>
              <a:gd name="connsiteX174" fmla="*/ 9830533 w 12192000"/>
              <a:gd name="connsiteY174" fmla="*/ 2526568 h 6852505"/>
              <a:gd name="connsiteX175" fmla="*/ 9856177 w 12192000"/>
              <a:gd name="connsiteY175" fmla="*/ 2514601 h 6852505"/>
              <a:gd name="connsiteX176" fmla="*/ 9888171 w 12192000"/>
              <a:gd name="connsiteY176" fmla="*/ 2604722 h 6852505"/>
              <a:gd name="connsiteX177" fmla="*/ 9935308 w 12192000"/>
              <a:gd name="connsiteY177" fmla="*/ 2549770 h 6852505"/>
              <a:gd name="connsiteX178" fmla="*/ 9935308 w 12192000"/>
              <a:gd name="connsiteY178" fmla="*/ 2453055 h 6852505"/>
              <a:gd name="connsiteX179" fmla="*/ 9882554 w 12192000"/>
              <a:gd name="connsiteY179" fmla="*/ 2206870 h 6852505"/>
              <a:gd name="connsiteX180" fmla="*/ 9785838 w 12192000"/>
              <a:gd name="connsiteY180" fmla="*/ 1943101 h 6852505"/>
              <a:gd name="connsiteX181" fmla="*/ 9785838 w 12192000"/>
              <a:gd name="connsiteY181" fmla="*/ 1934309 h 6852505"/>
              <a:gd name="connsiteX182" fmla="*/ 9724292 w 12192000"/>
              <a:gd name="connsiteY182" fmla="*/ 1837593 h 6852505"/>
              <a:gd name="connsiteX183" fmla="*/ 9609992 w 12192000"/>
              <a:gd name="connsiteY183" fmla="*/ 1661747 h 6852505"/>
              <a:gd name="connsiteX184" fmla="*/ 9469315 w 12192000"/>
              <a:gd name="connsiteY184" fmla="*/ 1477109 h 6852505"/>
              <a:gd name="connsiteX185" fmla="*/ 9346223 w 12192000"/>
              <a:gd name="connsiteY185" fmla="*/ 1354016 h 6852505"/>
              <a:gd name="connsiteX186" fmla="*/ 9179169 w 12192000"/>
              <a:gd name="connsiteY186" fmla="*/ 1248509 h 6852505"/>
              <a:gd name="connsiteX187" fmla="*/ 8880231 w 12192000"/>
              <a:gd name="connsiteY187" fmla="*/ 1125416 h 6852505"/>
              <a:gd name="connsiteX188" fmla="*/ 8546123 w 12192000"/>
              <a:gd name="connsiteY188" fmla="*/ 1028701 h 6852505"/>
              <a:gd name="connsiteX189" fmla="*/ 8458200 w 12192000"/>
              <a:gd name="connsiteY189" fmla="*/ 993532 h 6852505"/>
              <a:gd name="connsiteX190" fmla="*/ 8420588 w 12192000"/>
              <a:gd name="connsiteY190" fmla="*/ 946395 h 6852505"/>
              <a:gd name="connsiteX191" fmla="*/ 0 w 12192000"/>
              <a:gd name="connsiteY191" fmla="*/ 0 h 6852505"/>
              <a:gd name="connsiteX192" fmla="*/ 12192000 w 12192000"/>
              <a:gd name="connsiteY192" fmla="*/ 0 h 6852505"/>
              <a:gd name="connsiteX193" fmla="*/ 12192000 w 12192000"/>
              <a:gd name="connsiteY193" fmla="*/ 6852505 h 6852505"/>
              <a:gd name="connsiteX194" fmla="*/ 0 w 12192000"/>
              <a:gd name="connsiteY194" fmla="*/ 6852505 h 6852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Lst>
            <a:rect l="l" t="t" r="r" b="b"/>
            <a:pathLst>
              <a:path w="12192000" h="6852505">
                <a:moveTo>
                  <a:pt x="8420588" y="946395"/>
                </a:moveTo>
                <a:cubicBezTo>
                  <a:pt x="8373777" y="940859"/>
                  <a:pt x="8346017" y="954374"/>
                  <a:pt x="8308731" y="958363"/>
                </a:cubicBezTo>
                <a:cubicBezTo>
                  <a:pt x="8291960" y="984496"/>
                  <a:pt x="8275190" y="1004278"/>
                  <a:pt x="8258419" y="1036761"/>
                </a:cubicBezTo>
                <a:lnTo>
                  <a:pt x="8044962" y="1046286"/>
                </a:lnTo>
                <a:lnTo>
                  <a:pt x="7974623" y="1072663"/>
                </a:lnTo>
                <a:lnTo>
                  <a:pt x="7781192" y="1222132"/>
                </a:lnTo>
                <a:lnTo>
                  <a:pt x="7728438" y="1371601"/>
                </a:lnTo>
                <a:lnTo>
                  <a:pt x="7719646" y="1529863"/>
                </a:lnTo>
                <a:lnTo>
                  <a:pt x="7772400" y="1688124"/>
                </a:lnTo>
                <a:lnTo>
                  <a:pt x="7807569" y="1784839"/>
                </a:lnTo>
                <a:lnTo>
                  <a:pt x="7869115" y="1855178"/>
                </a:lnTo>
                <a:lnTo>
                  <a:pt x="8036169" y="1934309"/>
                </a:lnTo>
                <a:lnTo>
                  <a:pt x="7992208" y="1969478"/>
                </a:lnTo>
                <a:lnTo>
                  <a:pt x="7983415" y="2039816"/>
                </a:lnTo>
                <a:lnTo>
                  <a:pt x="8009792" y="2206870"/>
                </a:lnTo>
                <a:lnTo>
                  <a:pt x="7930662" y="2321170"/>
                </a:lnTo>
                <a:lnTo>
                  <a:pt x="7842738" y="2435470"/>
                </a:lnTo>
                <a:lnTo>
                  <a:pt x="7614138" y="2453055"/>
                </a:lnTo>
                <a:lnTo>
                  <a:pt x="7596554" y="2373924"/>
                </a:lnTo>
                <a:lnTo>
                  <a:pt x="7543800" y="2294793"/>
                </a:lnTo>
                <a:lnTo>
                  <a:pt x="7429500" y="2242039"/>
                </a:lnTo>
                <a:lnTo>
                  <a:pt x="7429500" y="2189286"/>
                </a:lnTo>
                <a:lnTo>
                  <a:pt x="7473462" y="1969478"/>
                </a:lnTo>
                <a:lnTo>
                  <a:pt x="7491046" y="1714501"/>
                </a:lnTo>
                <a:lnTo>
                  <a:pt x="7535008" y="1415563"/>
                </a:lnTo>
                <a:lnTo>
                  <a:pt x="7543800" y="1362809"/>
                </a:lnTo>
                <a:lnTo>
                  <a:pt x="7552592" y="1274886"/>
                </a:lnTo>
                <a:lnTo>
                  <a:pt x="7517423" y="1134209"/>
                </a:lnTo>
                <a:lnTo>
                  <a:pt x="7535008" y="1011116"/>
                </a:lnTo>
                <a:lnTo>
                  <a:pt x="7447085" y="993532"/>
                </a:lnTo>
                <a:lnTo>
                  <a:pt x="7411915" y="1143001"/>
                </a:lnTo>
                <a:lnTo>
                  <a:pt x="7438292" y="1362809"/>
                </a:lnTo>
                <a:lnTo>
                  <a:pt x="7420708" y="1565032"/>
                </a:lnTo>
                <a:lnTo>
                  <a:pt x="7429500" y="1670539"/>
                </a:lnTo>
                <a:lnTo>
                  <a:pt x="7411915" y="1749670"/>
                </a:lnTo>
                <a:lnTo>
                  <a:pt x="7341577" y="2092570"/>
                </a:lnTo>
                <a:lnTo>
                  <a:pt x="7367954" y="2136532"/>
                </a:lnTo>
                <a:lnTo>
                  <a:pt x="7359162" y="2233247"/>
                </a:lnTo>
                <a:lnTo>
                  <a:pt x="7306408" y="2215663"/>
                </a:lnTo>
                <a:lnTo>
                  <a:pt x="7262446" y="2250832"/>
                </a:lnTo>
                <a:lnTo>
                  <a:pt x="7244862" y="2294793"/>
                </a:lnTo>
                <a:lnTo>
                  <a:pt x="7236069" y="2356339"/>
                </a:lnTo>
                <a:lnTo>
                  <a:pt x="7271238" y="2382716"/>
                </a:lnTo>
                <a:lnTo>
                  <a:pt x="7244862" y="2391509"/>
                </a:lnTo>
                <a:lnTo>
                  <a:pt x="7218485" y="2444263"/>
                </a:lnTo>
                <a:lnTo>
                  <a:pt x="7236069" y="2461847"/>
                </a:lnTo>
                <a:lnTo>
                  <a:pt x="7253654" y="2549770"/>
                </a:lnTo>
                <a:lnTo>
                  <a:pt x="7341577" y="2637693"/>
                </a:lnTo>
                <a:lnTo>
                  <a:pt x="7350369" y="2760786"/>
                </a:lnTo>
                <a:lnTo>
                  <a:pt x="7288823" y="2901463"/>
                </a:lnTo>
                <a:lnTo>
                  <a:pt x="7323992" y="3006970"/>
                </a:lnTo>
                <a:lnTo>
                  <a:pt x="7297615" y="3130063"/>
                </a:lnTo>
                <a:lnTo>
                  <a:pt x="7227277" y="3472963"/>
                </a:lnTo>
                <a:lnTo>
                  <a:pt x="7244862" y="3534509"/>
                </a:lnTo>
                <a:lnTo>
                  <a:pt x="7183315" y="4079632"/>
                </a:lnTo>
                <a:lnTo>
                  <a:pt x="7148146" y="4158763"/>
                </a:lnTo>
                <a:lnTo>
                  <a:pt x="7183315" y="4290647"/>
                </a:lnTo>
                <a:lnTo>
                  <a:pt x="7165731" y="4484078"/>
                </a:lnTo>
                <a:lnTo>
                  <a:pt x="7121769" y="4536832"/>
                </a:lnTo>
                <a:lnTo>
                  <a:pt x="7139354" y="4607170"/>
                </a:lnTo>
                <a:lnTo>
                  <a:pt x="7139354" y="4765432"/>
                </a:lnTo>
                <a:lnTo>
                  <a:pt x="7077808" y="4888524"/>
                </a:lnTo>
                <a:lnTo>
                  <a:pt x="7104185" y="4950070"/>
                </a:lnTo>
                <a:lnTo>
                  <a:pt x="7121769" y="5336932"/>
                </a:lnTo>
                <a:lnTo>
                  <a:pt x="7069015" y="5398478"/>
                </a:lnTo>
                <a:lnTo>
                  <a:pt x="7086600" y="5468816"/>
                </a:lnTo>
                <a:lnTo>
                  <a:pt x="7104185" y="5706209"/>
                </a:lnTo>
                <a:lnTo>
                  <a:pt x="7025054" y="6075486"/>
                </a:lnTo>
                <a:lnTo>
                  <a:pt x="7130562" y="6189786"/>
                </a:lnTo>
                <a:lnTo>
                  <a:pt x="7209692" y="5873263"/>
                </a:lnTo>
                <a:lnTo>
                  <a:pt x="7227277" y="5433647"/>
                </a:lnTo>
                <a:lnTo>
                  <a:pt x="7209692" y="4923693"/>
                </a:lnTo>
                <a:lnTo>
                  <a:pt x="7288823" y="4299439"/>
                </a:lnTo>
                <a:lnTo>
                  <a:pt x="7271238" y="4220309"/>
                </a:lnTo>
                <a:lnTo>
                  <a:pt x="7288823" y="4158763"/>
                </a:lnTo>
                <a:lnTo>
                  <a:pt x="7385538" y="3367455"/>
                </a:lnTo>
                <a:lnTo>
                  <a:pt x="7359162" y="3182816"/>
                </a:lnTo>
                <a:lnTo>
                  <a:pt x="7420708" y="3094893"/>
                </a:lnTo>
                <a:lnTo>
                  <a:pt x="7411915" y="3033347"/>
                </a:lnTo>
                <a:lnTo>
                  <a:pt x="7403123" y="2839916"/>
                </a:lnTo>
                <a:lnTo>
                  <a:pt x="7438292" y="2725616"/>
                </a:lnTo>
                <a:lnTo>
                  <a:pt x="7447085" y="2664070"/>
                </a:lnTo>
                <a:lnTo>
                  <a:pt x="7517423" y="2646486"/>
                </a:lnTo>
                <a:lnTo>
                  <a:pt x="7842738" y="2725616"/>
                </a:lnTo>
                <a:lnTo>
                  <a:pt x="8150469" y="2690447"/>
                </a:lnTo>
                <a:lnTo>
                  <a:pt x="8264769" y="2611316"/>
                </a:lnTo>
                <a:lnTo>
                  <a:pt x="8255977" y="2743201"/>
                </a:lnTo>
                <a:lnTo>
                  <a:pt x="8317523" y="2831124"/>
                </a:lnTo>
                <a:lnTo>
                  <a:pt x="8379069" y="2646486"/>
                </a:lnTo>
                <a:lnTo>
                  <a:pt x="8537331" y="2813539"/>
                </a:lnTo>
                <a:lnTo>
                  <a:pt x="8616462" y="2839916"/>
                </a:lnTo>
                <a:lnTo>
                  <a:pt x="8765931" y="2919047"/>
                </a:lnTo>
                <a:lnTo>
                  <a:pt x="8739554" y="3059724"/>
                </a:lnTo>
                <a:lnTo>
                  <a:pt x="8678008" y="3261947"/>
                </a:lnTo>
                <a:lnTo>
                  <a:pt x="8581292" y="3174024"/>
                </a:lnTo>
                <a:lnTo>
                  <a:pt x="8563708" y="3261947"/>
                </a:lnTo>
                <a:lnTo>
                  <a:pt x="8598877" y="3455378"/>
                </a:lnTo>
                <a:lnTo>
                  <a:pt x="8598877" y="3596055"/>
                </a:lnTo>
                <a:lnTo>
                  <a:pt x="8563708" y="4062047"/>
                </a:lnTo>
                <a:lnTo>
                  <a:pt x="8528538" y="4633547"/>
                </a:lnTo>
                <a:lnTo>
                  <a:pt x="8466992" y="5090747"/>
                </a:lnTo>
                <a:lnTo>
                  <a:pt x="8405446" y="5451232"/>
                </a:lnTo>
                <a:lnTo>
                  <a:pt x="8713177" y="5530363"/>
                </a:lnTo>
                <a:lnTo>
                  <a:pt x="8739554" y="5600701"/>
                </a:lnTo>
                <a:lnTo>
                  <a:pt x="8827477" y="5328139"/>
                </a:lnTo>
                <a:lnTo>
                  <a:pt x="8871438" y="5424855"/>
                </a:lnTo>
                <a:lnTo>
                  <a:pt x="8871438" y="5512778"/>
                </a:lnTo>
                <a:lnTo>
                  <a:pt x="8915400" y="5908432"/>
                </a:lnTo>
                <a:lnTo>
                  <a:pt x="8897815" y="6277709"/>
                </a:lnTo>
                <a:lnTo>
                  <a:pt x="8783515" y="6277709"/>
                </a:lnTo>
                <a:lnTo>
                  <a:pt x="8704385" y="6286501"/>
                </a:lnTo>
                <a:lnTo>
                  <a:pt x="8669215" y="6268916"/>
                </a:lnTo>
                <a:lnTo>
                  <a:pt x="8466992" y="6321670"/>
                </a:lnTo>
                <a:lnTo>
                  <a:pt x="8431823" y="6392009"/>
                </a:lnTo>
                <a:lnTo>
                  <a:pt x="8466992" y="6479932"/>
                </a:lnTo>
                <a:lnTo>
                  <a:pt x="8502162" y="6444763"/>
                </a:lnTo>
                <a:lnTo>
                  <a:pt x="8528538" y="6506309"/>
                </a:lnTo>
                <a:lnTo>
                  <a:pt x="8634046" y="6576647"/>
                </a:lnTo>
                <a:lnTo>
                  <a:pt x="8730762" y="6567855"/>
                </a:lnTo>
                <a:lnTo>
                  <a:pt x="9029700" y="6646986"/>
                </a:lnTo>
                <a:lnTo>
                  <a:pt x="9144000" y="6664570"/>
                </a:lnTo>
                <a:lnTo>
                  <a:pt x="9214338" y="6576647"/>
                </a:lnTo>
                <a:lnTo>
                  <a:pt x="9187962" y="6427178"/>
                </a:lnTo>
                <a:lnTo>
                  <a:pt x="9152792" y="6392009"/>
                </a:lnTo>
                <a:lnTo>
                  <a:pt x="9170377" y="6145824"/>
                </a:lnTo>
                <a:lnTo>
                  <a:pt x="9231923" y="5723793"/>
                </a:lnTo>
                <a:lnTo>
                  <a:pt x="9293469" y="5345724"/>
                </a:lnTo>
                <a:lnTo>
                  <a:pt x="9311054" y="5407270"/>
                </a:lnTo>
                <a:lnTo>
                  <a:pt x="9372600" y="5433647"/>
                </a:lnTo>
                <a:lnTo>
                  <a:pt x="9372600" y="5284178"/>
                </a:lnTo>
                <a:lnTo>
                  <a:pt x="9425354" y="5213839"/>
                </a:lnTo>
                <a:lnTo>
                  <a:pt x="9434146" y="5416063"/>
                </a:lnTo>
                <a:lnTo>
                  <a:pt x="9574823" y="5424855"/>
                </a:lnTo>
                <a:lnTo>
                  <a:pt x="9601200" y="5354516"/>
                </a:lnTo>
                <a:lnTo>
                  <a:pt x="9627577" y="5231424"/>
                </a:lnTo>
                <a:lnTo>
                  <a:pt x="9653954" y="5231424"/>
                </a:lnTo>
                <a:lnTo>
                  <a:pt x="9715500" y="5372101"/>
                </a:lnTo>
                <a:lnTo>
                  <a:pt x="9715500" y="5336932"/>
                </a:lnTo>
                <a:lnTo>
                  <a:pt x="9759462" y="5284178"/>
                </a:lnTo>
                <a:lnTo>
                  <a:pt x="9777046" y="5389686"/>
                </a:lnTo>
                <a:lnTo>
                  <a:pt x="9838592" y="5547947"/>
                </a:lnTo>
                <a:lnTo>
                  <a:pt x="9944100" y="5838093"/>
                </a:lnTo>
                <a:lnTo>
                  <a:pt x="10040815" y="6066693"/>
                </a:lnTo>
                <a:lnTo>
                  <a:pt x="10067192" y="6348047"/>
                </a:lnTo>
                <a:lnTo>
                  <a:pt x="9952892" y="6506309"/>
                </a:lnTo>
                <a:lnTo>
                  <a:pt x="9829800" y="6550270"/>
                </a:lnTo>
                <a:lnTo>
                  <a:pt x="9838592" y="6559063"/>
                </a:lnTo>
                <a:lnTo>
                  <a:pt x="9838592" y="6611816"/>
                </a:lnTo>
                <a:lnTo>
                  <a:pt x="9935308" y="6690947"/>
                </a:lnTo>
                <a:lnTo>
                  <a:pt x="9988062" y="6646986"/>
                </a:lnTo>
                <a:lnTo>
                  <a:pt x="10102362" y="6655778"/>
                </a:lnTo>
                <a:lnTo>
                  <a:pt x="10225454" y="6682155"/>
                </a:lnTo>
                <a:lnTo>
                  <a:pt x="10374923" y="6655778"/>
                </a:lnTo>
                <a:lnTo>
                  <a:pt x="10401300" y="6523893"/>
                </a:lnTo>
                <a:lnTo>
                  <a:pt x="10304585" y="6339255"/>
                </a:lnTo>
                <a:lnTo>
                  <a:pt x="10251831" y="6075486"/>
                </a:lnTo>
                <a:lnTo>
                  <a:pt x="10243038" y="5917224"/>
                </a:lnTo>
                <a:lnTo>
                  <a:pt x="10225454" y="5715001"/>
                </a:lnTo>
                <a:lnTo>
                  <a:pt x="10172700" y="5398478"/>
                </a:lnTo>
                <a:lnTo>
                  <a:pt x="10093569" y="5117124"/>
                </a:lnTo>
                <a:lnTo>
                  <a:pt x="10207869" y="5213839"/>
                </a:lnTo>
                <a:lnTo>
                  <a:pt x="10075985" y="4976447"/>
                </a:lnTo>
                <a:lnTo>
                  <a:pt x="10032023" y="4800601"/>
                </a:lnTo>
                <a:lnTo>
                  <a:pt x="10049608" y="4501663"/>
                </a:lnTo>
                <a:lnTo>
                  <a:pt x="10075985" y="4325816"/>
                </a:lnTo>
                <a:lnTo>
                  <a:pt x="10067192" y="4158763"/>
                </a:lnTo>
                <a:lnTo>
                  <a:pt x="10058400" y="3930163"/>
                </a:lnTo>
                <a:lnTo>
                  <a:pt x="10040815" y="3842239"/>
                </a:lnTo>
                <a:lnTo>
                  <a:pt x="10058400" y="3754316"/>
                </a:lnTo>
                <a:lnTo>
                  <a:pt x="10040815" y="3499339"/>
                </a:lnTo>
                <a:lnTo>
                  <a:pt x="9988062" y="3094893"/>
                </a:lnTo>
                <a:lnTo>
                  <a:pt x="9926515" y="2883878"/>
                </a:lnTo>
                <a:lnTo>
                  <a:pt x="9821008" y="2672863"/>
                </a:lnTo>
                <a:lnTo>
                  <a:pt x="9803423" y="2620109"/>
                </a:lnTo>
                <a:lnTo>
                  <a:pt x="9830533" y="2526568"/>
                </a:lnTo>
                <a:lnTo>
                  <a:pt x="9856177" y="2514601"/>
                </a:lnTo>
                <a:lnTo>
                  <a:pt x="9888171" y="2604722"/>
                </a:lnTo>
                <a:lnTo>
                  <a:pt x="9935308" y="2549770"/>
                </a:lnTo>
                <a:lnTo>
                  <a:pt x="9935308" y="2453055"/>
                </a:lnTo>
                <a:lnTo>
                  <a:pt x="9882554" y="2206870"/>
                </a:lnTo>
                <a:lnTo>
                  <a:pt x="9785838" y="1943101"/>
                </a:lnTo>
                <a:lnTo>
                  <a:pt x="9785838" y="1934309"/>
                </a:lnTo>
                <a:lnTo>
                  <a:pt x="9724292" y="1837593"/>
                </a:lnTo>
                <a:lnTo>
                  <a:pt x="9609992" y="1661747"/>
                </a:lnTo>
                <a:lnTo>
                  <a:pt x="9469315" y="1477109"/>
                </a:lnTo>
                <a:lnTo>
                  <a:pt x="9346223" y="1354016"/>
                </a:lnTo>
                <a:lnTo>
                  <a:pt x="9179169" y="1248509"/>
                </a:lnTo>
                <a:lnTo>
                  <a:pt x="8880231" y="1125416"/>
                </a:lnTo>
                <a:lnTo>
                  <a:pt x="8546123" y="1028701"/>
                </a:lnTo>
                <a:lnTo>
                  <a:pt x="8458200" y="993532"/>
                </a:lnTo>
                <a:cubicBezTo>
                  <a:pt x="8445663" y="977820"/>
                  <a:pt x="8445825" y="958932"/>
                  <a:pt x="8420588" y="946395"/>
                </a:cubicBezTo>
                <a:close/>
                <a:moveTo>
                  <a:pt x="0" y="0"/>
                </a:moveTo>
                <a:lnTo>
                  <a:pt x="12192000" y="0"/>
                </a:lnTo>
                <a:lnTo>
                  <a:pt x="12192000" y="6852505"/>
                </a:lnTo>
                <a:lnTo>
                  <a:pt x="0" y="6852505"/>
                </a:lnTo>
                <a:close/>
              </a:path>
            </a:pathLst>
          </a:cu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rcRect l="57620" t="13781" r="14688" b="2436"/>
          <a:stretch>
            <a:fillRect/>
          </a:stretch>
        </p:blipFill>
        <p:spPr>
          <a:xfrm>
            <a:off x="7025054" y="945082"/>
            <a:ext cx="3376246" cy="5745865"/>
          </a:xfrm>
          <a:custGeom>
            <a:avLst/>
            <a:gdLst>
              <a:gd name="connsiteX0" fmla="*/ 1395534 w 3376246"/>
              <a:gd name="connsiteY0" fmla="*/ 1313 h 5745865"/>
              <a:gd name="connsiteX1" fmla="*/ 1433146 w 3376246"/>
              <a:gd name="connsiteY1" fmla="*/ 48450 h 5745865"/>
              <a:gd name="connsiteX2" fmla="*/ 1521069 w 3376246"/>
              <a:gd name="connsiteY2" fmla="*/ 83619 h 5745865"/>
              <a:gd name="connsiteX3" fmla="*/ 1855177 w 3376246"/>
              <a:gd name="connsiteY3" fmla="*/ 180334 h 5745865"/>
              <a:gd name="connsiteX4" fmla="*/ 2154115 w 3376246"/>
              <a:gd name="connsiteY4" fmla="*/ 303427 h 5745865"/>
              <a:gd name="connsiteX5" fmla="*/ 2321169 w 3376246"/>
              <a:gd name="connsiteY5" fmla="*/ 408934 h 5745865"/>
              <a:gd name="connsiteX6" fmla="*/ 2444261 w 3376246"/>
              <a:gd name="connsiteY6" fmla="*/ 532027 h 5745865"/>
              <a:gd name="connsiteX7" fmla="*/ 2584938 w 3376246"/>
              <a:gd name="connsiteY7" fmla="*/ 716665 h 5745865"/>
              <a:gd name="connsiteX8" fmla="*/ 2699238 w 3376246"/>
              <a:gd name="connsiteY8" fmla="*/ 892511 h 5745865"/>
              <a:gd name="connsiteX9" fmla="*/ 2760784 w 3376246"/>
              <a:gd name="connsiteY9" fmla="*/ 989227 h 5745865"/>
              <a:gd name="connsiteX10" fmla="*/ 2760784 w 3376246"/>
              <a:gd name="connsiteY10" fmla="*/ 998019 h 5745865"/>
              <a:gd name="connsiteX11" fmla="*/ 2857500 w 3376246"/>
              <a:gd name="connsiteY11" fmla="*/ 1261788 h 5745865"/>
              <a:gd name="connsiteX12" fmla="*/ 2910254 w 3376246"/>
              <a:gd name="connsiteY12" fmla="*/ 1507973 h 5745865"/>
              <a:gd name="connsiteX13" fmla="*/ 2910254 w 3376246"/>
              <a:gd name="connsiteY13" fmla="*/ 1604688 h 5745865"/>
              <a:gd name="connsiteX14" fmla="*/ 2863117 w 3376246"/>
              <a:gd name="connsiteY14" fmla="*/ 1659640 h 5745865"/>
              <a:gd name="connsiteX15" fmla="*/ 2831123 w 3376246"/>
              <a:gd name="connsiteY15" fmla="*/ 1569519 h 5745865"/>
              <a:gd name="connsiteX16" fmla="*/ 2805479 w 3376246"/>
              <a:gd name="connsiteY16" fmla="*/ 1581486 h 5745865"/>
              <a:gd name="connsiteX17" fmla="*/ 2778369 w 3376246"/>
              <a:gd name="connsiteY17" fmla="*/ 1675027 h 5745865"/>
              <a:gd name="connsiteX18" fmla="*/ 2795954 w 3376246"/>
              <a:gd name="connsiteY18" fmla="*/ 1727781 h 5745865"/>
              <a:gd name="connsiteX19" fmla="*/ 2901461 w 3376246"/>
              <a:gd name="connsiteY19" fmla="*/ 1938796 h 5745865"/>
              <a:gd name="connsiteX20" fmla="*/ 2963008 w 3376246"/>
              <a:gd name="connsiteY20" fmla="*/ 2149811 h 5745865"/>
              <a:gd name="connsiteX21" fmla="*/ 3015761 w 3376246"/>
              <a:gd name="connsiteY21" fmla="*/ 2554257 h 5745865"/>
              <a:gd name="connsiteX22" fmla="*/ 3033346 w 3376246"/>
              <a:gd name="connsiteY22" fmla="*/ 2809234 h 5745865"/>
              <a:gd name="connsiteX23" fmla="*/ 3015761 w 3376246"/>
              <a:gd name="connsiteY23" fmla="*/ 2897157 h 5745865"/>
              <a:gd name="connsiteX24" fmla="*/ 3033346 w 3376246"/>
              <a:gd name="connsiteY24" fmla="*/ 2985081 h 5745865"/>
              <a:gd name="connsiteX25" fmla="*/ 3042138 w 3376246"/>
              <a:gd name="connsiteY25" fmla="*/ 3213681 h 5745865"/>
              <a:gd name="connsiteX26" fmla="*/ 3050931 w 3376246"/>
              <a:gd name="connsiteY26" fmla="*/ 3380734 h 5745865"/>
              <a:gd name="connsiteX27" fmla="*/ 3024554 w 3376246"/>
              <a:gd name="connsiteY27" fmla="*/ 3556581 h 5745865"/>
              <a:gd name="connsiteX28" fmla="*/ 3006969 w 3376246"/>
              <a:gd name="connsiteY28" fmla="*/ 3855519 h 5745865"/>
              <a:gd name="connsiteX29" fmla="*/ 3050931 w 3376246"/>
              <a:gd name="connsiteY29" fmla="*/ 4031365 h 5745865"/>
              <a:gd name="connsiteX30" fmla="*/ 3182815 w 3376246"/>
              <a:gd name="connsiteY30" fmla="*/ 4268757 h 5745865"/>
              <a:gd name="connsiteX31" fmla="*/ 3068515 w 3376246"/>
              <a:gd name="connsiteY31" fmla="*/ 4172042 h 5745865"/>
              <a:gd name="connsiteX32" fmla="*/ 3147646 w 3376246"/>
              <a:gd name="connsiteY32" fmla="*/ 4453396 h 5745865"/>
              <a:gd name="connsiteX33" fmla="*/ 3200400 w 3376246"/>
              <a:gd name="connsiteY33" fmla="*/ 4769919 h 5745865"/>
              <a:gd name="connsiteX34" fmla="*/ 3217984 w 3376246"/>
              <a:gd name="connsiteY34" fmla="*/ 4972142 h 5745865"/>
              <a:gd name="connsiteX35" fmla="*/ 3226777 w 3376246"/>
              <a:gd name="connsiteY35" fmla="*/ 5130404 h 5745865"/>
              <a:gd name="connsiteX36" fmla="*/ 3279531 w 3376246"/>
              <a:gd name="connsiteY36" fmla="*/ 5394173 h 5745865"/>
              <a:gd name="connsiteX37" fmla="*/ 3376246 w 3376246"/>
              <a:gd name="connsiteY37" fmla="*/ 5578811 h 5745865"/>
              <a:gd name="connsiteX38" fmla="*/ 3349869 w 3376246"/>
              <a:gd name="connsiteY38" fmla="*/ 5710696 h 5745865"/>
              <a:gd name="connsiteX39" fmla="*/ 3200400 w 3376246"/>
              <a:gd name="connsiteY39" fmla="*/ 5737073 h 5745865"/>
              <a:gd name="connsiteX40" fmla="*/ 3077308 w 3376246"/>
              <a:gd name="connsiteY40" fmla="*/ 5710696 h 5745865"/>
              <a:gd name="connsiteX41" fmla="*/ 2963008 w 3376246"/>
              <a:gd name="connsiteY41" fmla="*/ 5701904 h 5745865"/>
              <a:gd name="connsiteX42" fmla="*/ 2910254 w 3376246"/>
              <a:gd name="connsiteY42" fmla="*/ 5745865 h 5745865"/>
              <a:gd name="connsiteX43" fmla="*/ 2813538 w 3376246"/>
              <a:gd name="connsiteY43" fmla="*/ 5666734 h 5745865"/>
              <a:gd name="connsiteX44" fmla="*/ 2813538 w 3376246"/>
              <a:gd name="connsiteY44" fmla="*/ 5613981 h 5745865"/>
              <a:gd name="connsiteX45" fmla="*/ 2804746 w 3376246"/>
              <a:gd name="connsiteY45" fmla="*/ 5605188 h 5745865"/>
              <a:gd name="connsiteX46" fmla="*/ 2927838 w 3376246"/>
              <a:gd name="connsiteY46" fmla="*/ 5561227 h 5745865"/>
              <a:gd name="connsiteX47" fmla="*/ 3042138 w 3376246"/>
              <a:gd name="connsiteY47" fmla="*/ 5402965 h 5745865"/>
              <a:gd name="connsiteX48" fmla="*/ 3015761 w 3376246"/>
              <a:gd name="connsiteY48" fmla="*/ 5121611 h 5745865"/>
              <a:gd name="connsiteX49" fmla="*/ 2919046 w 3376246"/>
              <a:gd name="connsiteY49" fmla="*/ 4893011 h 5745865"/>
              <a:gd name="connsiteX50" fmla="*/ 2813538 w 3376246"/>
              <a:gd name="connsiteY50" fmla="*/ 4602865 h 5745865"/>
              <a:gd name="connsiteX51" fmla="*/ 2751992 w 3376246"/>
              <a:gd name="connsiteY51" fmla="*/ 4444604 h 5745865"/>
              <a:gd name="connsiteX52" fmla="*/ 2734408 w 3376246"/>
              <a:gd name="connsiteY52" fmla="*/ 4339096 h 5745865"/>
              <a:gd name="connsiteX53" fmla="*/ 2690446 w 3376246"/>
              <a:gd name="connsiteY53" fmla="*/ 4391850 h 5745865"/>
              <a:gd name="connsiteX54" fmla="*/ 2690446 w 3376246"/>
              <a:gd name="connsiteY54" fmla="*/ 4427019 h 5745865"/>
              <a:gd name="connsiteX55" fmla="*/ 2628900 w 3376246"/>
              <a:gd name="connsiteY55" fmla="*/ 4286342 h 5745865"/>
              <a:gd name="connsiteX56" fmla="*/ 2602523 w 3376246"/>
              <a:gd name="connsiteY56" fmla="*/ 4286342 h 5745865"/>
              <a:gd name="connsiteX57" fmla="*/ 2576146 w 3376246"/>
              <a:gd name="connsiteY57" fmla="*/ 4409434 h 5745865"/>
              <a:gd name="connsiteX58" fmla="*/ 2549769 w 3376246"/>
              <a:gd name="connsiteY58" fmla="*/ 4479773 h 5745865"/>
              <a:gd name="connsiteX59" fmla="*/ 2409092 w 3376246"/>
              <a:gd name="connsiteY59" fmla="*/ 4470981 h 5745865"/>
              <a:gd name="connsiteX60" fmla="*/ 2400300 w 3376246"/>
              <a:gd name="connsiteY60" fmla="*/ 4268757 h 5745865"/>
              <a:gd name="connsiteX61" fmla="*/ 2347546 w 3376246"/>
              <a:gd name="connsiteY61" fmla="*/ 4339096 h 5745865"/>
              <a:gd name="connsiteX62" fmla="*/ 2347546 w 3376246"/>
              <a:gd name="connsiteY62" fmla="*/ 4488565 h 5745865"/>
              <a:gd name="connsiteX63" fmla="*/ 2286000 w 3376246"/>
              <a:gd name="connsiteY63" fmla="*/ 4462188 h 5745865"/>
              <a:gd name="connsiteX64" fmla="*/ 2268415 w 3376246"/>
              <a:gd name="connsiteY64" fmla="*/ 4400642 h 5745865"/>
              <a:gd name="connsiteX65" fmla="*/ 2206869 w 3376246"/>
              <a:gd name="connsiteY65" fmla="*/ 4778711 h 5745865"/>
              <a:gd name="connsiteX66" fmla="*/ 2145323 w 3376246"/>
              <a:gd name="connsiteY66" fmla="*/ 5200742 h 5745865"/>
              <a:gd name="connsiteX67" fmla="*/ 2127738 w 3376246"/>
              <a:gd name="connsiteY67" fmla="*/ 5446927 h 5745865"/>
              <a:gd name="connsiteX68" fmla="*/ 2162908 w 3376246"/>
              <a:gd name="connsiteY68" fmla="*/ 5482096 h 5745865"/>
              <a:gd name="connsiteX69" fmla="*/ 2189284 w 3376246"/>
              <a:gd name="connsiteY69" fmla="*/ 5631565 h 5745865"/>
              <a:gd name="connsiteX70" fmla="*/ 2118946 w 3376246"/>
              <a:gd name="connsiteY70" fmla="*/ 5719488 h 5745865"/>
              <a:gd name="connsiteX71" fmla="*/ 2004646 w 3376246"/>
              <a:gd name="connsiteY71" fmla="*/ 5701904 h 5745865"/>
              <a:gd name="connsiteX72" fmla="*/ 1705708 w 3376246"/>
              <a:gd name="connsiteY72" fmla="*/ 5622773 h 5745865"/>
              <a:gd name="connsiteX73" fmla="*/ 1608992 w 3376246"/>
              <a:gd name="connsiteY73" fmla="*/ 5631565 h 5745865"/>
              <a:gd name="connsiteX74" fmla="*/ 1503484 w 3376246"/>
              <a:gd name="connsiteY74" fmla="*/ 5561227 h 5745865"/>
              <a:gd name="connsiteX75" fmla="*/ 1477108 w 3376246"/>
              <a:gd name="connsiteY75" fmla="*/ 5499681 h 5745865"/>
              <a:gd name="connsiteX76" fmla="*/ 1441938 w 3376246"/>
              <a:gd name="connsiteY76" fmla="*/ 5534850 h 5745865"/>
              <a:gd name="connsiteX77" fmla="*/ 1406769 w 3376246"/>
              <a:gd name="connsiteY77" fmla="*/ 5446927 h 5745865"/>
              <a:gd name="connsiteX78" fmla="*/ 1441938 w 3376246"/>
              <a:gd name="connsiteY78" fmla="*/ 5376588 h 5745865"/>
              <a:gd name="connsiteX79" fmla="*/ 1644161 w 3376246"/>
              <a:gd name="connsiteY79" fmla="*/ 5323834 h 5745865"/>
              <a:gd name="connsiteX80" fmla="*/ 1679331 w 3376246"/>
              <a:gd name="connsiteY80" fmla="*/ 5341419 h 5745865"/>
              <a:gd name="connsiteX81" fmla="*/ 1758461 w 3376246"/>
              <a:gd name="connsiteY81" fmla="*/ 5332627 h 5745865"/>
              <a:gd name="connsiteX82" fmla="*/ 1872761 w 3376246"/>
              <a:gd name="connsiteY82" fmla="*/ 5332627 h 5745865"/>
              <a:gd name="connsiteX83" fmla="*/ 1890346 w 3376246"/>
              <a:gd name="connsiteY83" fmla="*/ 4963350 h 5745865"/>
              <a:gd name="connsiteX84" fmla="*/ 1846384 w 3376246"/>
              <a:gd name="connsiteY84" fmla="*/ 4567696 h 5745865"/>
              <a:gd name="connsiteX85" fmla="*/ 1846384 w 3376246"/>
              <a:gd name="connsiteY85" fmla="*/ 4479773 h 5745865"/>
              <a:gd name="connsiteX86" fmla="*/ 1802423 w 3376246"/>
              <a:gd name="connsiteY86" fmla="*/ 4383057 h 5745865"/>
              <a:gd name="connsiteX87" fmla="*/ 1714500 w 3376246"/>
              <a:gd name="connsiteY87" fmla="*/ 4655619 h 5745865"/>
              <a:gd name="connsiteX88" fmla="*/ 1688123 w 3376246"/>
              <a:gd name="connsiteY88" fmla="*/ 4585281 h 5745865"/>
              <a:gd name="connsiteX89" fmla="*/ 1380392 w 3376246"/>
              <a:gd name="connsiteY89" fmla="*/ 4506150 h 5745865"/>
              <a:gd name="connsiteX90" fmla="*/ 1441938 w 3376246"/>
              <a:gd name="connsiteY90" fmla="*/ 4145665 h 5745865"/>
              <a:gd name="connsiteX91" fmla="*/ 1503484 w 3376246"/>
              <a:gd name="connsiteY91" fmla="*/ 3688465 h 5745865"/>
              <a:gd name="connsiteX92" fmla="*/ 1538654 w 3376246"/>
              <a:gd name="connsiteY92" fmla="*/ 3116965 h 5745865"/>
              <a:gd name="connsiteX93" fmla="*/ 1573823 w 3376246"/>
              <a:gd name="connsiteY93" fmla="*/ 2650973 h 5745865"/>
              <a:gd name="connsiteX94" fmla="*/ 1573823 w 3376246"/>
              <a:gd name="connsiteY94" fmla="*/ 2510296 h 5745865"/>
              <a:gd name="connsiteX95" fmla="*/ 1538654 w 3376246"/>
              <a:gd name="connsiteY95" fmla="*/ 2316865 h 5745865"/>
              <a:gd name="connsiteX96" fmla="*/ 1556238 w 3376246"/>
              <a:gd name="connsiteY96" fmla="*/ 2228942 h 5745865"/>
              <a:gd name="connsiteX97" fmla="*/ 1652954 w 3376246"/>
              <a:gd name="connsiteY97" fmla="*/ 2316865 h 5745865"/>
              <a:gd name="connsiteX98" fmla="*/ 1714500 w 3376246"/>
              <a:gd name="connsiteY98" fmla="*/ 2114642 h 5745865"/>
              <a:gd name="connsiteX99" fmla="*/ 1740877 w 3376246"/>
              <a:gd name="connsiteY99" fmla="*/ 1973965 h 5745865"/>
              <a:gd name="connsiteX100" fmla="*/ 1591408 w 3376246"/>
              <a:gd name="connsiteY100" fmla="*/ 1894834 h 5745865"/>
              <a:gd name="connsiteX101" fmla="*/ 1512277 w 3376246"/>
              <a:gd name="connsiteY101" fmla="*/ 1868457 h 5745865"/>
              <a:gd name="connsiteX102" fmla="*/ 1354015 w 3376246"/>
              <a:gd name="connsiteY102" fmla="*/ 1701404 h 5745865"/>
              <a:gd name="connsiteX103" fmla="*/ 1292469 w 3376246"/>
              <a:gd name="connsiteY103" fmla="*/ 1886042 h 5745865"/>
              <a:gd name="connsiteX104" fmla="*/ 1230923 w 3376246"/>
              <a:gd name="connsiteY104" fmla="*/ 1798119 h 5745865"/>
              <a:gd name="connsiteX105" fmla="*/ 1239715 w 3376246"/>
              <a:gd name="connsiteY105" fmla="*/ 1666234 h 5745865"/>
              <a:gd name="connsiteX106" fmla="*/ 1125415 w 3376246"/>
              <a:gd name="connsiteY106" fmla="*/ 1745365 h 5745865"/>
              <a:gd name="connsiteX107" fmla="*/ 817684 w 3376246"/>
              <a:gd name="connsiteY107" fmla="*/ 1780534 h 5745865"/>
              <a:gd name="connsiteX108" fmla="*/ 492369 w 3376246"/>
              <a:gd name="connsiteY108" fmla="*/ 1701404 h 5745865"/>
              <a:gd name="connsiteX109" fmla="*/ 422031 w 3376246"/>
              <a:gd name="connsiteY109" fmla="*/ 1718988 h 5745865"/>
              <a:gd name="connsiteX110" fmla="*/ 413238 w 3376246"/>
              <a:gd name="connsiteY110" fmla="*/ 1780534 h 5745865"/>
              <a:gd name="connsiteX111" fmla="*/ 378069 w 3376246"/>
              <a:gd name="connsiteY111" fmla="*/ 1894834 h 5745865"/>
              <a:gd name="connsiteX112" fmla="*/ 386861 w 3376246"/>
              <a:gd name="connsiteY112" fmla="*/ 2088265 h 5745865"/>
              <a:gd name="connsiteX113" fmla="*/ 395654 w 3376246"/>
              <a:gd name="connsiteY113" fmla="*/ 2149811 h 5745865"/>
              <a:gd name="connsiteX114" fmla="*/ 334108 w 3376246"/>
              <a:gd name="connsiteY114" fmla="*/ 2237734 h 5745865"/>
              <a:gd name="connsiteX115" fmla="*/ 360484 w 3376246"/>
              <a:gd name="connsiteY115" fmla="*/ 2422373 h 5745865"/>
              <a:gd name="connsiteX116" fmla="*/ 263769 w 3376246"/>
              <a:gd name="connsiteY116" fmla="*/ 3213681 h 5745865"/>
              <a:gd name="connsiteX117" fmla="*/ 246184 w 3376246"/>
              <a:gd name="connsiteY117" fmla="*/ 3275227 h 5745865"/>
              <a:gd name="connsiteX118" fmla="*/ 263769 w 3376246"/>
              <a:gd name="connsiteY118" fmla="*/ 3354357 h 5745865"/>
              <a:gd name="connsiteX119" fmla="*/ 184638 w 3376246"/>
              <a:gd name="connsiteY119" fmla="*/ 3978611 h 5745865"/>
              <a:gd name="connsiteX120" fmla="*/ 202223 w 3376246"/>
              <a:gd name="connsiteY120" fmla="*/ 4488565 h 5745865"/>
              <a:gd name="connsiteX121" fmla="*/ 184638 w 3376246"/>
              <a:gd name="connsiteY121" fmla="*/ 4928181 h 5745865"/>
              <a:gd name="connsiteX122" fmla="*/ 105508 w 3376246"/>
              <a:gd name="connsiteY122" fmla="*/ 5244704 h 5745865"/>
              <a:gd name="connsiteX123" fmla="*/ 0 w 3376246"/>
              <a:gd name="connsiteY123" fmla="*/ 5130404 h 5745865"/>
              <a:gd name="connsiteX124" fmla="*/ 79131 w 3376246"/>
              <a:gd name="connsiteY124" fmla="*/ 4761127 h 5745865"/>
              <a:gd name="connsiteX125" fmla="*/ 61546 w 3376246"/>
              <a:gd name="connsiteY125" fmla="*/ 4523734 h 5745865"/>
              <a:gd name="connsiteX126" fmla="*/ 43961 w 3376246"/>
              <a:gd name="connsiteY126" fmla="*/ 4453396 h 5745865"/>
              <a:gd name="connsiteX127" fmla="*/ 96715 w 3376246"/>
              <a:gd name="connsiteY127" fmla="*/ 4391850 h 5745865"/>
              <a:gd name="connsiteX128" fmla="*/ 79131 w 3376246"/>
              <a:gd name="connsiteY128" fmla="*/ 4004988 h 5745865"/>
              <a:gd name="connsiteX129" fmla="*/ 52754 w 3376246"/>
              <a:gd name="connsiteY129" fmla="*/ 3943442 h 5745865"/>
              <a:gd name="connsiteX130" fmla="*/ 114300 w 3376246"/>
              <a:gd name="connsiteY130" fmla="*/ 3820350 h 5745865"/>
              <a:gd name="connsiteX131" fmla="*/ 114300 w 3376246"/>
              <a:gd name="connsiteY131" fmla="*/ 3662088 h 5745865"/>
              <a:gd name="connsiteX132" fmla="*/ 96715 w 3376246"/>
              <a:gd name="connsiteY132" fmla="*/ 3591750 h 5745865"/>
              <a:gd name="connsiteX133" fmla="*/ 140677 w 3376246"/>
              <a:gd name="connsiteY133" fmla="*/ 3538996 h 5745865"/>
              <a:gd name="connsiteX134" fmla="*/ 158261 w 3376246"/>
              <a:gd name="connsiteY134" fmla="*/ 3345565 h 5745865"/>
              <a:gd name="connsiteX135" fmla="*/ 123092 w 3376246"/>
              <a:gd name="connsiteY135" fmla="*/ 3213681 h 5745865"/>
              <a:gd name="connsiteX136" fmla="*/ 158261 w 3376246"/>
              <a:gd name="connsiteY136" fmla="*/ 3134550 h 5745865"/>
              <a:gd name="connsiteX137" fmla="*/ 219808 w 3376246"/>
              <a:gd name="connsiteY137" fmla="*/ 2589427 h 5745865"/>
              <a:gd name="connsiteX138" fmla="*/ 202223 w 3376246"/>
              <a:gd name="connsiteY138" fmla="*/ 2527881 h 5745865"/>
              <a:gd name="connsiteX139" fmla="*/ 272561 w 3376246"/>
              <a:gd name="connsiteY139" fmla="*/ 2184981 h 5745865"/>
              <a:gd name="connsiteX140" fmla="*/ 298938 w 3376246"/>
              <a:gd name="connsiteY140" fmla="*/ 2061888 h 5745865"/>
              <a:gd name="connsiteX141" fmla="*/ 263769 w 3376246"/>
              <a:gd name="connsiteY141" fmla="*/ 1956381 h 5745865"/>
              <a:gd name="connsiteX142" fmla="*/ 325315 w 3376246"/>
              <a:gd name="connsiteY142" fmla="*/ 1815704 h 5745865"/>
              <a:gd name="connsiteX143" fmla="*/ 316523 w 3376246"/>
              <a:gd name="connsiteY143" fmla="*/ 1692611 h 5745865"/>
              <a:gd name="connsiteX144" fmla="*/ 228600 w 3376246"/>
              <a:gd name="connsiteY144" fmla="*/ 1604688 h 5745865"/>
              <a:gd name="connsiteX145" fmla="*/ 211015 w 3376246"/>
              <a:gd name="connsiteY145" fmla="*/ 1516765 h 5745865"/>
              <a:gd name="connsiteX146" fmla="*/ 193431 w 3376246"/>
              <a:gd name="connsiteY146" fmla="*/ 1499181 h 5745865"/>
              <a:gd name="connsiteX147" fmla="*/ 219808 w 3376246"/>
              <a:gd name="connsiteY147" fmla="*/ 1446427 h 5745865"/>
              <a:gd name="connsiteX148" fmla="*/ 246184 w 3376246"/>
              <a:gd name="connsiteY148" fmla="*/ 1437634 h 5745865"/>
              <a:gd name="connsiteX149" fmla="*/ 211015 w 3376246"/>
              <a:gd name="connsiteY149" fmla="*/ 1411257 h 5745865"/>
              <a:gd name="connsiteX150" fmla="*/ 219808 w 3376246"/>
              <a:gd name="connsiteY150" fmla="*/ 1349711 h 5745865"/>
              <a:gd name="connsiteX151" fmla="*/ 237392 w 3376246"/>
              <a:gd name="connsiteY151" fmla="*/ 1305750 h 5745865"/>
              <a:gd name="connsiteX152" fmla="*/ 281354 w 3376246"/>
              <a:gd name="connsiteY152" fmla="*/ 1270581 h 5745865"/>
              <a:gd name="connsiteX153" fmla="*/ 334108 w 3376246"/>
              <a:gd name="connsiteY153" fmla="*/ 1288165 h 5745865"/>
              <a:gd name="connsiteX154" fmla="*/ 342900 w 3376246"/>
              <a:gd name="connsiteY154" fmla="*/ 1191450 h 5745865"/>
              <a:gd name="connsiteX155" fmla="*/ 316523 w 3376246"/>
              <a:gd name="connsiteY155" fmla="*/ 1147488 h 5745865"/>
              <a:gd name="connsiteX156" fmla="*/ 386861 w 3376246"/>
              <a:gd name="connsiteY156" fmla="*/ 804588 h 5745865"/>
              <a:gd name="connsiteX157" fmla="*/ 404446 w 3376246"/>
              <a:gd name="connsiteY157" fmla="*/ 725457 h 5745865"/>
              <a:gd name="connsiteX158" fmla="*/ 395654 w 3376246"/>
              <a:gd name="connsiteY158" fmla="*/ 619950 h 5745865"/>
              <a:gd name="connsiteX159" fmla="*/ 413238 w 3376246"/>
              <a:gd name="connsiteY159" fmla="*/ 417727 h 5745865"/>
              <a:gd name="connsiteX160" fmla="*/ 386861 w 3376246"/>
              <a:gd name="connsiteY160" fmla="*/ 197919 h 5745865"/>
              <a:gd name="connsiteX161" fmla="*/ 422031 w 3376246"/>
              <a:gd name="connsiteY161" fmla="*/ 48450 h 5745865"/>
              <a:gd name="connsiteX162" fmla="*/ 509954 w 3376246"/>
              <a:gd name="connsiteY162" fmla="*/ 66034 h 5745865"/>
              <a:gd name="connsiteX163" fmla="*/ 492369 w 3376246"/>
              <a:gd name="connsiteY163" fmla="*/ 189127 h 5745865"/>
              <a:gd name="connsiteX164" fmla="*/ 527538 w 3376246"/>
              <a:gd name="connsiteY164" fmla="*/ 329804 h 5745865"/>
              <a:gd name="connsiteX165" fmla="*/ 518746 w 3376246"/>
              <a:gd name="connsiteY165" fmla="*/ 417727 h 5745865"/>
              <a:gd name="connsiteX166" fmla="*/ 509954 w 3376246"/>
              <a:gd name="connsiteY166" fmla="*/ 470481 h 5745865"/>
              <a:gd name="connsiteX167" fmla="*/ 465992 w 3376246"/>
              <a:gd name="connsiteY167" fmla="*/ 769419 h 5745865"/>
              <a:gd name="connsiteX168" fmla="*/ 448408 w 3376246"/>
              <a:gd name="connsiteY168" fmla="*/ 1024396 h 5745865"/>
              <a:gd name="connsiteX169" fmla="*/ 404446 w 3376246"/>
              <a:gd name="connsiteY169" fmla="*/ 1244204 h 5745865"/>
              <a:gd name="connsiteX170" fmla="*/ 404446 w 3376246"/>
              <a:gd name="connsiteY170" fmla="*/ 1296957 h 5745865"/>
              <a:gd name="connsiteX171" fmla="*/ 518746 w 3376246"/>
              <a:gd name="connsiteY171" fmla="*/ 1349711 h 5745865"/>
              <a:gd name="connsiteX172" fmla="*/ 571500 w 3376246"/>
              <a:gd name="connsiteY172" fmla="*/ 1428842 h 5745865"/>
              <a:gd name="connsiteX173" fmla="*/ 589084 w 3376246"/>
              <a:gd name="connsiteY173" fmla="*/ 1507973 h 5745865"/>
              <a:gd name="connsiteX174" fmla="*/ 817684 w 3376246"/>
              <a:gd name="connsiteY174" fmla="*/ 1490388 h 5745865"/>
              <a:gd name="connsiteX175" fmla="*/ 905608 w 3376246"/>
              <a:gd name="connsiteY175" fmla="*/ 1376088 h 5745865"/>
              <a:gd name="connsiteX176" fmla="*/ 984738 w 3376246"/>
              <a:gd name="connsiteY176" fmla="*/ 1261788 h 5745865"/>
              <a:gd name="connsiteX177" fmla="*/ 958361 w 3376246"/>
              <a:gd name="connsiteY177" fmla="*/ 1094734 h 5745865"/>
              <a:gd name="connsiteX178" fmla="*/ 967154 w 3376246"/>
              <a:gd name="connsiteY178" fmla="*/ 1024396 h 5745865"/>
              <a:gd name="connsiteX179" fmla="*/ 1011115 w 3376246"/>
              <a:gd name="connsiteY179" fmla="*/ 989227 h 5745865"/>
              <a:gd name="connsiteX180" fmla="*/ 844061 w 3376246"/>
              <a:gd name="connsiteY180" fmla="*/ 910096 h 5745865"/>
              <a:gd name="connsiteX181" fmla="*/ 782515 w 3376246"/>
              <a:gd name="connsiteY181" fmla="*/ 839757 h 5745865"/>
              <a:gd name="connsiteX182" fmla="*/ 747346 w 3376246"/>
              <a:gd name="connsiteY182" fmla="*/ 743042 h 5745865"/>
              <a:gd name="connsiteX183" fmla="*/ 694592 w 3376246"/>
              <a:gd name="connsiteY183" fmla="*/ 584781 h 5745865"/>
              <a:gd name="connsiteX184" fmla="*/ 703384 w 3376246"/>
              <a:gd name="connsiteY184" fmla="*/ 426519 h 5745865"/>
              <a:gd name="connsiteX185" fmla="*/ 756138 w 3376246"/>
              <a:gd name="connsiteY185" fmla="*/ 277050 h 5745865"/>
              <a:gd name="connsiteX186" fmla="*/ 949569 w 3376246"/>
              <a:gd name="connsiteY186" fmla="*/ 127581 h 5745865"/>
              <a:gd name="connsiteX187" fmla="*/ 1019908 w 3376246"/>
              <a:gd name="connsiteY187" fmla="*/ 101204 h 5745865"/>
              <a:gd name="connsiteX188" fmla="*/ 1233365 w 3376246"/>
              <a:gd name="connsiteY188" fmla="*/ 91679 h 5745865"/>
              <a:gd name="connsiteX189" fmla="*/ 1283677 w 3376246"/>
              <a:gd name="connsiteY189" fmla="*/ 13281 h 5745865"/>
              <a:gd name="connsiteX190" fmla="*/ 1395534 w 3376246"/>
              <a:gd name="connsiteY190" fmla="*/ 1313 h 57458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3376246" h="5745865">
                <a:moveTo>
                  <a:pt x="1395534" y="1313"/>
                </a:moveTo>
                <a:cubicBezTo>
                  <a:pt x="1420771" y="13850"/>
                  <a:pt x="1420609" y="32738"/>
                  <a:pt x="1433146" y="48450"/>
                </a:cubicBezTo>
                <a:lnTo>
                  <a:pt x="1521069" y="83619"/>
                </a:lnTo>
                <a:lnTo>
                  <a:pt x="1855177" y="180334"/>
                </a:lnTo>
                <a:lnTo>
                  <a:pt x="2154115" y="303427"/>
                </a:lnTo>
                <a:lnTo>
                  <a:pt x="2321169" y="408934"/>
                </a:lnTo>
                <a:lnTo>
                  <a:pt x="2444261" y="532027"/>
                </a:lnTo>
                <a:lnTo>
                  <a:pt x="2584938" y="716665"/>
                </a:lnTo>
                <a:lnTo>
                  <a:pt x="2699238" y="892511"/>
                </a:lnTo>
                <a:lnTo>
                  <a:pt x="2760784" y="989227"/>
                </a:lnTo>
                <a:lnTo>
                  <a:pt x="2760784" y="998019"/>
                </a:lnTo>
                <a:lnTo>
                  <a:pt x="2857500" y="1261788"/>
                </a:lnTo>
                <a:lnTo>
                  <a:pt x="2910254" y="1507973"/>
                </a:lnTo>
                <a:lnTo>
                  <a:pt x="2910254" y="1604688"/>
                </a:lnTo>
                <a:lnTo>
                  <a:pt x="2863117" y="1659640"/>
                </a:lnTo>
                <a:lnTo>
                  <a:pt x="2831123" y="1569519"/>
                </a:lnTo>
                <a:lnTo>
                  <a:pt x="2805479" y="1581486"/>
                </a:lnTo>
                <a:lnTo>
                  <a:pt x="2778369" y="1675027"/>
                </a:lnTo>
                <a:lnTo>
                  <a:pt x="2795954" y="1727781"/>
                </a:lnTo>
                <a:lnTo>
                  <a:pt x="2901461" y="1938796"/>
                </a:lnTo>
                <a:lnTo>
                  <a:pt x="2963008" y="2149811"/>
                </a:lnTo>
                <a:lnTo>
                  <a:pt x="3015761" y="2554257"/>
                </a:lnTo>
                <a:lnTo>
                  <a:pt x="3033346" y="2809234"/>
                </a:lnTo>
                <a:lnTo>
                  <a:pt x="3015761" y="2897157"/>
                </a:lnTo>
                <a:lnTo>
                  <a:pt x="3033346" y="2985081"/>
                </a:lnTo>
                <a:lnTo>
                  <a:pt x="3042138" y="3213681"/>
                </a:lnTo>
                <a:lnTo>
                  <a:pt x="3050931" y="3380734"/>
                </a:lnTo>
                <a:lnTo>
                  <a:pt x="3024554" y="3556581"/>
                </a:lnTo>
                <a:lnTo>
                  <a:pt x="3006969" y="3855519"/>
                </a:lnTo>
                <a:lnTo>
                  <a:pt x="3050931" y="4031365"/>
                </a:lnTo>
                <a:lnTo>
                  <a:pt x="3182815" y="4268757"/>
                </a:lnTo>
                <a:lnTo>
                  <a:pt x="3068515" y="4172042"/>
                </a:lnTo>
                <a:lnTo>
                  <a:pt x="3147646" y="4453396"/>
                </a:lnTo>
                <a:lnTo>
                  <a:pt x="3200400" y="4769919"/>
                </a:lnTo>
                <a:lnTo>
                  <a:pt x="3217984" y="4972142"/>
                </a:lnTo>
                <a:lnTo>
                  <a:pt x="3226777" y="5130404"/>
                </a:lnTo>
                <a:lnTo>
                  <a:pt x="3279531" y="5394173"/>
                </a:lnTo>
                <a:lnTo>
                  <a:pt x="3376246" y="5578811"/>
                </a:lnTo>
                <a:lnTo>
                  <a:pt x="3349869" y="5710696"/>
                </a:lnTo>
                <a:lnTo>
                  <a:pt x="3200400" y="5737073"/>
                </a:lnTo>
                <a:lnTo>
                  <a:pt x="3077308" y="5710696"/>
                </a:lnTo>
                <a:lnTo>
                  <a:pt x="2963008" y="5701904"/>
                </a:lnTo>
                <a:lnTo>
                  <a:pt x="2910254" y="5745865"/>
                </a:lnTo>
                <a:lnTo>
                  <a:pt x="2813538" y="5666734"/>
                </a:lnTo>
                <a:lnTo>
                  <a:pt x="2813538" y="5613981"/>
                </a:lnTo>
                <a:lnTo>
                  <a:pt x="2804746" y="5605188"/>
                </a:lnTo>
                <a:lnTo>
                  <a:pt x="2927838" y="5561227"/>
                </a:lnTo>
                <a:lnTo>
                  <a:pt x="3042138" y="5402965"/>
                </a:lnTo>
                <a:lnTo>
                  <a:pt x="3015761" y="5121611"/>
                </a:lnTo>
                <a:lnTo>
                  <a:pt x="2919046" y="4893011"/>
                </a:lnTo>
                <a:lnTo>
                  <a:pt x="2813538" y="4602865"/>
                </a:lnTo>
                <a:lnTo>
                  <a:pt x="2751992" y="4444604"/>
                </a:lnTo>
                <a:lnTo>
                  <a:pt x="2734408" y="4339096"/>
                </a:lnTo>
                <a:lnTo>
                  <a:pt x="2690446" y="4391850"/>
                </a:lnTo>
                <a:lnTo>
                  <a:pt x="2690446" y="4427019"/>
                </a:lnTo>
                <a:lnTo>
                  <a:pt x="2628900" y="4286342"/>
                </a:lnTo>
                <a:lnTo>
                  <a:pt x="2602523" y="4286342"/>
                </a:lnTo>
                <a:lnTo>
                  <a:pt x="2576146" y="4409434"/>
                </a:lnTo>
                <a:lnTo>
                  <a:pt x="2549769" y="4479773"/>
                </a:lnTo>
                <a:lnTo>
                  <a:pt x="2409092" y="4470981"/>
                </a:lnTo>
                <a:lnTo>
                  <a:pt x="2400300" y="4268757"/>
                </a:lnTo>
                <a:lnTo>
                  <a:pt x="2347546" y="4339096"/>
                </a:lnTo>
                <a:lnTo>
                  <a:pt x="2347546" y="4488565"/>
                </a:lnTo>
                <a:lnTo>
                  <a:pt x="2286000" y="4462188"/>
                </a:lnTo>
                <a:lnTo>
                  <a:pt x="2268415" y="4400642"/>
                </a:lnTo>
                <a:lnTo>
                  <a:pt x="2206869" y="4778711"/>
                </a:lnTo>
                <a:lnTo>
                  <a:pt x="2145323" y="5200742"/>
                </a:lnTo>
                <a:lnTo>
                  <a:pt x="2127738" y="5446927"/>
                </a:lnTo>
                <a:lnTo>
                  <a:pt x="2162908" y="5482096"/>
                </a:lnTo>
                <a:lnTo>
                  <a:pt x="2189284" y="5631565"/>
                </a:lnTo>
                <a:lnTo>
                  <a:pt x="2118946" y="5719488"/>
                </a:lnTo>
                <a:lnTo>
                  <a:pt x="2004646" y="5701904"/>
                </a:lnTo>
                <a:lnTo>
                  <a:pt x="1705708" y="5622773"/>
                </a:lnTo>
                <a:lnTo>
                  <a:pt x="1608992" y="5631565"/>
                </a:lnTo>
                <a:lnTo>
                  <a:pt x="1503484" y="5561227"/>
                </a:lnTo>
                <a:lnTo>
                  <a:pt x="1477108" y="5499681"/>
                </a:lnTo>
                <a:lnTo>
                  <a:pt x="1441938" y="5534850"/>
                </a:lnTo>
                <a:lnTo>
                  <a:pt x="1406769" y="5446927"/>
                </a:lnTo>
                <a:lnTo>
                  <a:pt x="1441938" y="5376588"/>
                </a:lnTo>
                <a:lnTo>
                  <a:pt x="1644161" y="5323834"/>
                </a:lnTo>
                <a:lnTo>
                  <a:pt x="1679331" y="5341419"/>
                </a:lnTo>
                <a:lnTo>
                  <a:pt x="1758461" y="5332627"/>
                </a:lnTo>
                <a:lnTo>
                  <a:pt x="1872761" y="5332627"/>
                </a:lnTo>
                <a:lnTo>
                  <a:pt x="1890346" y="4963350"/>
                </a:lnTo>
                <a:lnTo>
                  <a:pt x="1846384" y="4567696"/>
                </a:lnTo>
                <a:lnTo>
                  <a:pt x="1846384" y="4479773"/>
                </a:lnTo>
                <a:lnTo>
                  <a:pt x="1802423" y="4383057"/>
                </a:lnTo>
                <a:lnTo>
                  <a:pt x="1714500" y="4655619"/>
                </a:lnTo>
                <a:lnTo>
                  <a:pt x="1688123" y="4585281"/>
                </a:lnTo>
                <a:lnTo>
                  <a:pt x="1380392" y="4506150"/>
                </a:lnTo>
                <a:lnTo>
                  <a:pt x="1441938" y="4145665"/>
                </a:lnTo>
                <a:lnTo>
                  <a:pt x="1503484" y="3688465"/>
                </a:lnTo>
                <a:lnTo>
                  <a:pt x="1538654" y="3116965"/>
                </a:lnTo>
                <a:lnTo>
                  <a:pt x="1573823" y="2650973"/>
                </a:lnTo>
                <a:lnTo>
                  <a:pt x="1573823" y="2510296"/>
                </a:lnTo>
                <a:lnTo>
                  <a:pt x="1538654" y="2316865"/>
                </a:lnTo>
                <a:lnTo>
                  <a:pt x="1556238" y="2228942"/>
                </a:lnTo>
                <a:lnTo>
                  <a:pt x="1652954" y="2316865"/>
                </a:lnTo>
                <a:lnTo>
                  <a:pt x="1714500" y="2114642"/>
                </a:lnTo>
                <a:lnTo>
                  <a:pt x="1740877" y="1973965"/>
                </a:lnTo>
                <a:lnTo>
                  <a:pt x="1591408" y="1894834"/>
                </a:lnTo>
                <a:lnTo>
                  <a:pt x="1512277" y="1868457"/>
                </a:lnTo>
                <a:lnTo>
                  <a:pt x="1354015" y="1701404"/>
                </a:lnTo>
                <a:lnTo>
                  <a:pt x="1292469" y="1886042"/>
                </a:lnTo>
                <a:lnTo>
                  <a:pt x="1230923" y="1798119"/>
                </a:lnTo>
                <a:lnTo>
                  <a:pt x="1239715" y="1666234"/>
                </a:lnTo>
                <a:lnTo>
                  <a:pt x="1125415" y="1745365"/>
                </a:lnTo>
                <a:lnTo>
                  <a:pt x="817684" y="1780534"/>
                </a:lnTo>
                <a:lnTo>
                  <a:pt x="492369" y="1701404"/>
                </a:lnTo>
                <a:lnTo>
                  <a:pt x="422031" y="1718988"/>
                </a:lnTo>
                <a:lnTo>
                  <a:pt x="413238" y="1780534"/>
                </a:lnTo>
                <a:lnTo>
                  <a:pt x="378069" y="1894834"/>
                </a:lnTo>
                <a:lnTo>
                  <a:pt x="386861" y="2088265"/>
                </a:lnTo>
                <a:lnTo>
                  <a:pt x="395654" y="2149811"/>
                </a:lnTo>
                <a:lnTo>
                  <a:pt x="334108" y="2237734"/>
                </a:lnTo>
                <a:lnTo>
                  <a:pt x="360484" y="2422373"/>
                </a:lnTo>
                <a:lnTo>
                  <a:pt x="263769" y="3213681"/>
                </a:lnTo>
                <a:lnTo>
                  <a:pt x="246184" y="3275227"/>
                </a:lnTo>
                <a:lnTo>
                  <a:pt x="263769" y="3354357"/>
                </a:lnTo>
                <a:lnTo>
                  <a:pt x="184638" y="3978611"/>
                </a:lnTo>
                <a:lnTo>
                  <a:pt x="202223" y="4488565"/>
                </a:lnTo>
                <a:lnTo>
                  <a:pt x="184638" y="4928181"/>
                </a:lnTo>
                <a:lnTo>
                  <a:pt x="105508" y="5244704"/>
                </a:lnTo>
                <a:lnTo>
                  <a:pt x="0" y="5130404"/>
                </a:lnTo>
                <a:lnTo>
                  <a:pt x="79131" y="4761127"/>
                </a:lnTo>
                <a:lnTo>
                  <a:pt x="61546" y="4523734"/>
                </a:lnTo>
                <a:lnTo>
                  <a:pt x="43961" y="4453396"/>
                </a:lnTo>
                <a:lnTo>
                  <a:pt x="96715" y="4391850"/>
                </a:lnTo>
                <a:lnTo>
                  <a:pt x="79131" y="4004988"/>
                </a:lnTo>
                <a:lnTo>
                  <a:pt x="52754" y="3943442"/>
                </a:lnTo>
                <a:lnTo>
                  <a:pt x="114300" y="3820350"/>
                </a:lnTo>
                <a:lnTo>
                  <a:pt x="114300" y="3662088"/>
                </a:lnTo>
                <a:lnTo>
                  <a:pt x="96715" y="3591750"/>
                </a:lnTo>
                <a:lnTo>
                  <a:pt x="140677" y="3538996"/>
                </a:lnTo>
                <a:lnTo>
                  <a:pt x="158261" y="3345565"/>
                </a:lnTo>
                <a:lnTo>
                  <a:pt x="123092" y="3213681"/>
                </a:lnTo>
                <a:lnTo>
                  <a:pt x="158261" y="3134550"/>
                </a:lnTo>
                <a:lnTo>
                  <a:pt x="219808" y="2589427"/>
                </a:lnTo>
                <a:lnTo>
                  <a:pt x="202223" y="2527881"/>
                </a:lnTo>
                <a:lnTo>
                  <a:pt x="272561" y="2184981"/>
                </a:lnTo>
                <a:lnTo>
                  <a:pt x="298938" y="2061888"/>
                </a:lnTo>
                <a:lnTo>
                  <a:pt x="263769" y="1956381"/>
                </a:lnTo>
                <a:lnTo>
                  <a:pt x="325315" y="1815704"/>
                </a:lnTo>
                <a:lnTo>
                  <a:pt x="316523" y="1692611"/>
                </a:lnTo>
                <a:lnTo>
                  <a:pt x="228600" y="1604688"/>
                </a:lnTo>
                <a:lnTo>
                  <a:pt x="211015" y="1516765"/>
                </a:lnTo>
                <a:lnTo>
                  <a:pt x="193431" y="1499181"/>
                </a:lnTo>
                <a:lnTo>
                  <a:pt x="219808" y="1446427"/>
                </a:lnTo>
                <a:lnTo>
                  <a:pt x="246184" y="1437634"/>
                </a:lnTo>
                <a:lnTo>
                  <a:pt x="211015" y="1411257"/>
                </a:lnTo>
                <a:lnTo>
                  <a:pt x="219808" y="1349711"/>
                </a:lnTo>
                <a:lnTo>
                  <a:pt x="237392" y="1305750"/>
                </a:lnTo>
                <a:lnTo>
                  <a:pt x="281354" y="1270581"/>
                </a:lnTo>
                <a:lnTo>
                  <a:pt x="334108" y="1288165"/>
                </a:lnTo>
                <a:lnTo>
                  <a:pt x="342900" y="1191450"/>
                </a:lnTo>
                <a:lnTo>
                  <a:pt x="316523" y="1147488"/>
                </a:lnTo>
                <a:lnTo>
                  <a:pt x="386861" y="804588"/>
                </a:lnTo>
                <a:lnTo>
                  <a:pt x="404446" y="725457"/>
                </a:lnTo>
                <a:lnTo>
                  <a:pt x="395654" y="619950"/>
                </a:lnTo>
                <a:lnTo>
                  <a:pt x="413238" y="417727"/>
                </a:lnTo>
                <a:lnTo>
                  <a:pt x="386861" y="197919"/>
                </a:lnTo>
                <a:lnTo>
                  <a:pt x="422031" y="48450"/>
                </a:lnTo>
                <a:lnTo>
                  <a:pt x="509954" y="66034"/>
                </a:lnTo>
                <a:lnTo>
                  <a:pt x="492369" y="189127"/>
                </a:lnTo>
                <a:lnTo>
                  <a:pt x="527538" y="329804"/>
                </a:lnTo>
                <a:lnTo>
                  <a:pt x="518746" y="417727"/>
                </a:lnTo>
                <a:lnTo>
                  <a:pt x="509954" y="470481"/>
                </a:lnTo>
                <a:lnTo>
                  <a:pt x="465992" y="769419"/>
                </a:lnTo>
                <a:lnTo>
                  <a:pt x="448408" y="1024396"/>
                </a:lnTo>
                <a:lnTo>
                  <a:pt x="404446" y="1244204"/>
                </a:lnTo>
                <a:lnTo>
                  <a:pt x="404446" y="1296957"/>
                </a:lnTo>
                <a:lnTo>
                  <a:pt x="518746" y="1349711"/>
                </a:lnTo>
                <a:lnTo>
                  <a:pt x="571500" y="1428842"/>
                </a:lnTo>
                <a:lnTo>
                  <a:pt x="589084" y="1507973"/>
                </a:lnTo>
                <a:lnTo>
                  <a:pt x="817684" y="1490388"/>
                </a:lnTo>
                <a:lnTo>
                  <a:pt x="905608" y="1376088"/>
                </a:lnTo>
                <a:lnTo>
                  <a:pt x="984738" y="1261788"/>
                </a:lnTo>
                <a:lnTo>
                  <a:pt x="958361" y="1094734"/>
                </a:lnTo>
                <a:lnTo>
                  <a:pt x="967154" y="1024396"/>
                </a:lnTo>
                <a:lnTo>
                  <a:pt x="1011115" y="989227"/>
                </a:lnTo>
                <a:lnTo>
                  <a:pt x="844061" y="910096"/>
                </a:lnTo>
                <a:lnTo>
                  <a:pt x="782515" y="839757"/>
                </a:lnTo>
                <a:lnTo>
                  <a:pt x="747346" y="743042"/>
                </a:lnTo>
                <a:lnTo>
                  <a:pt x="694592" y="584781"/>
                </a:lnTo>
                <a:lnTo>
                  <a:pt x="703384" y="426519"/>
                </a:lnTo>
                <a:lnTo>
                  <a:pt x="756138" y="277050"/>
                </a:lnTo>
                <a:lnTo>
                  <a:pt x="949569" y="127581"/>
                </a:lnTo>
                <a:lnTo>
                  <a:pt x="1019908" y="101204"/>
                </a:lnTo>
                <a:lnTo>
                  <a:pt x="1233365" y="91679"/>
                </a:lnTo>
                <a:cubicBezTo>
                  <a:pt x="1250136" y="59196"/>
                  <a:pt x="1266906" y="39414"/>
                  <a:pt x="1283677" y="13281"/>
                </a:cubicBezTo>
                <a:cubicBezTo>
                  <a:pt x="1320963" y="9292"/>
                  <a:pt x="1348723" y="-4223"/>
                  <a:pt x="1395534" y="1313"/>
                </a:cubicBezTo>
                <a:close/>
              </a:path>
            </a:pathLst>
          </a:custGeom>
        </p:spPr>
      </p:pic>
    </p:spTree>
    <p:extLst>
      <p:ext uri="{BB962C8B-B14F-4D97-AF65-F5344CB8AC3E}">
        <p14:creationId xmlns:p14="http://schemas.microsoft.com/office/powerpoint/2010/main" val="1339089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out)">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xit" presetSubtype="16" fill="hold" nodeType="clickEffect">
                                  <p:stCondLst>
                                    <p:cond delay="0"/>
                                  </p:stCondLst>
                                  <p:childTnLst>
                                    <p:animEffect transition="out" filter="circle(in)">
                                      <p:cBhvr>
                                        <p:cTn id="11" dur="2000"/>
                                        <p:tgtEl>
                                          <p:spTgt spid="5"/>
                                        </p:tgtEl>
                                      </p:cBhvr>
                                    </p:animEffect>
                                    <p:set>
                                      <p:cBhvr>
                                        <p:cTn id="12" dur="1" fill="hold">
                                          <p:stCondLst>
                                            <p:cond delay="1999"/>
                                          </p:stCondLst>
                                        </p:cTn>
                                        <p:tgtEl>
                                          <p:spTgt spid="5"/>
                                        </p:tgtEl>
                                        <p:attrNameLst>
                                          <p:attrName>style.visibility</p:attrName>
                                        </p:attrNameLst>
                                      </p:cBhvr>
                                      <p:to>
                                        <p:strVal val="hidden"/>
                                      </p:to>
                                    </p:set>
                                  </p:childTnLst>
                                </p:cTn>
                              </p:par>
                              <p:par>
                                <p:cTn id="13" presetID="6" presetClass="entr" presetSubtype="16"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circle(in)">
                                      <p:cBhvr>
                                        <p:cTn id="15" dur="22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838200" y="365125"/>
            <a:ext cx="10515600" cy="1325563"/>
          </a:xfrm>
        </p:spPr>
        <p:txBody>
          <a:bodyPr>
            <a:normAutofit/>
          </a:bodyPr>
          <a:lstStyle/>
          <a:p>
            <a:r>
              <a:rPr lang="en-US" sz="5400" b="1" dirty="0"/>
              <a:t>Humility</a:t>
            </a:r>
            <a:endParaRPr lang="en-US" sz="4800" b="1" dirty="0"/>
          </a:p>
        </p:txBody>
      </p:sp>
      <p:sp>
        <p:nvSpPr>
          <p:cNvPr id="5" name="Content Placeholder 2"/>
          <p:cNvSpPr txBox="1">
            <a:spLocks/>
          </p:cNvSpPr>
          <p:nvPr/>
        </p:nvSpPr>
        <p:spPr>
          <a:xfrm>
            <a:off x="838200" y="1825624"/>
            <a:ext cx="10515600" cy="477837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1800"/>
              </a:spcAft>
              <a:buFont typeface="Wingdings" panose="05000000000000000000" pitchFamily="2" charset="2"/>
              <a:buChar char="Ø"/>
            </a:pPr>
            <a:r>
              <a:rPr lang="en-US" sz="3200" dirty="0"/>
              <a:t>“Could ye say, if ye were called to die at this time, within yourselves, that ye have been sufficiently humble?” [Alma 3:48</a:t>
            </a:r>
          </a:p>
          <a:p>
            <a:pPr>
              <a:spcAft>
                <a:spcPts val="1800"/>
              </a:spcAft>
              <a:buFont typeface="Wingdings" panose="05000000000000000000" pitchFamily="2" charset="2"/>
              <a:buChar char="Ø"/>
            </a:pPr>
            <a:r>
              <a:rPr lang="en-US" sz="3200" dirty="0"/>
              <a:t>Have we delayed our coming unto Christ?  </a:t>
            </a:r>
          </a:p>
          <a:p>
            <a:pPr>
              <a:spcAft>
                <a:spcPts val="1800"/>
              </a:spcAft>
              <a:buFont typeface="Wingdings" panose="05000000000000000000" pitchFamily="2" charset="2"/>
              <a:buChar char="Ø"/>
            </a:pPr>
            <a:r>
              <a:rPr lang="en-US" sz="3200" dirty="0"/>
              <a:t>How much longer shall we delay?</a:t>
            </a:r>
          </a:p>
        </p:txBody>
      </p:sp>
    </p:spTree>
    <p:extLst>
      <p:ext uri="{BB962C8B-B14F-4D97-AF65-F5344CB8AC3E}">
        <p14:creationId xmlns:p14="http://schemas.microsoft.com/office/powerpoint/2010/main" val="3695136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 name="How can I do more..."/>
          <p:cNvSpPr>
            <a:spLocks noGrp="1"/>
          </p:cNvSpPr>
          <p:nvPr>
            <p:ph type="title"/>
          </p:nvPr>
        </p:nvSpPr>
        <p:spPr>
          <a:xfrm>
            <a:off x="432100" y="365125"/>
            <a:ext cx="11327801" cy="1325563"/>
          </a:xfrm>
        </p:spPr>
        <p:txBody>
          <a:bodyPr>
            <a:noAutofit/>
          </a:bodyPr>
          <a:lstStyle/>
          <a:p>
            <a:r>
              <a:rPr lang="en-US" sz="4800" b="1" dirty="0">
                <a:effectLst>
                  <a:outerShdw blurRad="38100" dist="38100" dir="2700000" algn="tl">
                    <a:srgbClr val="000000">
                      <a:alpha val="43137"/>
                    </a:srgbClr>
                  </a:outerShdw>
                </a:effectLst>
              </a:rPr>
              <a:t>How can I do more when I am filled with…</a:t>
            </a:r>
            <a:endParaRPr lang="en-US" sz="4000" b="1" dirty="0">
              <a:effectLst>
                <a:outerShdw blurRad="38100" dist="38100" dir="2700000" algn="tl">
                  <a:srgbClr val="000000">
                    <a:alpha val="43137"/>
                  </a:srgbClr>
                </a:outerShdw>
              </a:effectLst>
            </a:endParaRPr>
          </a:p>
        </p:txBody>
      </p:sp>
      <p:sp>
        <p:nvSpPr>
          <p:cNvPr id="5" name="Content Placeholder 2"/>
          <p:cNvSpPr txBox="1">
            <a:spLocks/>
          </p:cNvSpPr>
          <p:nvPr/>
        </p:nvSpPr>
        <p:spPr>
          <a:xfrm>
            <a:off x="838200" y="1825624"/>
            <a:ext cx="10515600" cy="4778376"/>
          </a:xfrm>
          <a:prstGeom prst="rect">
            <a:avLst/>
          </a:prstGeom>
        </p:spPr>
        <p:txBody>
          <a:bodyPr numCol="2">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1800"/>
              </a:spcAft>
              <a:buFont typeface="Wingdings" panose="05000000000000000000" pitchFamily="2" charset="2"/>
              <a:buChar char="Ø"/>
            </a:pPr>
            <a:r>
              <a:rPr lang="en-US" sz="3200" dirty="0">
                <a:effectLst>
                  <a:outerShdw blurRad="38100" dist="38100" dir="2700000" algn="tl">
                    <a:srgbClr val="000000">
                      <a:alpha val="43137"/>
                    </a:srgbClr>
                  </a:outerShdw>
                </a:effectLst>
              </a:rPr>
              <a:t>Anger</a:t>
            </a:r>
          </a:p>
          <a:p>
            <a:pPr>
              <a:spcAft>
                <a:spcPts val="1800"/>
              </a:spcAft>
              <a:buFont typeface="Wingdings" panose="05000000000000000000" pitchFamily="2" charset="2"/>
              <a:buChar char="Ø"/>
            </a:pPr>
            <a:r>
              <a:rPr lang="en-US" sz="3200" dirty="0">
                <a:effectLst>
                  <a:outerShdw blurRad="38100" dist="38100" dir="2700000" algn="tl">
                    <a:srgbClr val="000000">
                      <a:alpha val="43137"/>
                    </a:srgbClr>
                  </a:outerShdw>
                </a:effectLst>
              </a:rPr>
              <a:t>Doubt</a:t>
            </a:r>
          </a:p>
          <a:p>
            <a:pPr>
              <a:spcAft>
                <a:spcPts val="1800"/>
              </a:spcAft>
              <a:buFont typeface="Wingdings" panose="05000000000000000000" pitchFamily="2" charset="2"/>
              <a:buChar char="Ø"/>
            </a:pPr>
            <a:r>
              <a:rPr lang="en-US" sz="3200" dirty="0">
                <a:effectLst>
                  <a:outerShdw blurRad="38100" dist="38100" dir="2700000" algn="tl">
                    <a:srgbClr val="000000">
                      <a:alpha val="43137"/>
                    </a:srgbClr>
                  </a:outerShdw>
                </a:effectLst>
              </a:rPr>
              <a:t>Envy</a:t>
            </a:r>
          </a:p>
          <a:p>
            <a:pPr>
              <a:spcAft>
                <a:spcPts val="1800"/>
              </a:spcAft>
              <a:buFont typeface="Wingdings" panose="05000000000000000000" pitchFamily="2" charset="2"/>
              <a:buChar char="Ø"/>
            </a:pPr>
            <a:r>
              <a:rPr lang="en-US" sz="3200" dirty="0">
                <a:effectLst>
                  <a:outerShdw blurRad="38100" dist="38100" dir="2700000" algn="tl">
                    <a:srgbClr val="000000">
                      <a:alpha val="43137"/>
                    </a:srgbClr>
                  </a:outerShdw>
                </a:effectLst>
              </a:rPr>
              <a:t>Fear</a:t>
            </a:r>
          </a:p>
          <a:p>
            <a:pPr>
              <a:spcAft>
                <a:spcPts val="1800"/>
              </a:spcAft>
              <a:buFont typeface="Wingdings" panose="05000000000000000000" pitchFamily="2" charset="2"/>
              <a:buChar char="Ø"/>
            </a:pPr>
            <a:r>
              <a:rPr lang="en-US" sz="3200" dirty="0">
                <a:effectLst>
                  <a:outerShdw blurRad="38100" dist="38100" dir="2700000" algn="tl">
                    <a:srgbClr val="000000">
                      <a:alpha val="43137"/>
                    </a:srgbClr>
                  </a:outerShdw>
                </a:effectLst>
              </a:rPr>
              <a:t>Guilt</a:t>
            </a:r>
          </a:p>
          <a:p>
            <a:pPr>
              <a:spcAft>
                <a:spcPts val="1800"/>
              </a:spcAft>
              <a:buFont typeface="Wingdings" panose="05000000000000000000" pitchFamily="2" charset="2"/>
              <a:buChar char="Ø"/>
            </a:pPr>
            <a:r>
              <a:rPr lang="en-US" sz="3200" dirty="0">
                <a:effectLst>
                  <a:outerShdw blurRad="38100" dist="38100" dir="2700000" algn="tl">
                    <a:srgbClr val="000000">
                      <a:alpha val="43137"/>
                    </a:srgbClr>
                  </a:outerShdw>
                </a:effectLst>
              </a:rPr>
              <a:t>Hatred</a:t>
            </a:r>
          </a:p>
          <a:p>
            <a:pPr>
              <a:spcAft>
                <a:spcPts val="1800"/>
              </a:spcAft>
              <a:buFont typeface="Wingdings" panose="05000000000000000000" pitchFamily="2" charset="2"/>
              <a:buChar char="Ø"/>
            </a:pPr>
            <a:r>
              <a:rPr lang="en-US" sz="3200" dirty="0">
                <a:effectLst>
                  <a:outerShdw blurRad="38100" dist="38100" dir="2700000" algn="tl">
                    <a:srgbClr val="000000">
                      <a:alpha val="43137"/>
                    </a:srgbClr>
                  </a:outerShdw>
                </a:effectLst>
              </a:rPr>
              <a:t>Jealousy</a:t>
            </a:r>
          </a:p>
          <a:p>
            <a:pPr>
              <a:spcAft>
                <a:spcPts val="1800"/>
              </a:spcAft>
              <a:buFont typeface="Wingdings" panose="05000000000000000000" pitchFamily="2" charset="2"/>
              <a:buChar char="Ø"/>
            </a:pPr>
            <a:r>
              <a:rPr lang="en-US" sz="3200" dirty="0">
                <a:effectLst>
                  <a:outerShdw blurRad="38100" dist="38100" dir="2700000" algn="tl">
                    <a:srgbClr val="000000">
                      <a:alpha val="43137"/>
                    </a:srgbClr>
                  </a:outerShdw>
                </a:effectLst>
              </a:rPr>
              <a:t>Lust</a:t>
            </a:r>
          </a:p>
          <a:p>
            <a:pPr>
              <a:spcAft>
                <a:spcPts val="1800"/>
              </a:spcAft>
              <a:buFont typeface="Wingdings" panose="05000000000000000000" pitchFamily="2" charset="2"/>
              <a:buChar char="Ø"/>
            </a:pPr>
            <a:r>
              <a:rPr lang="en-US" sz="3200" dirty="0">
                <a:effectLst>
                  <a:outerShdw blurRad="38100" dist="38100" dir="2700000" algn="tl">
                    <a:srgbClr val="000000">
                      <a:alpha val="43137"/>
                    </a:srgbClr>
                  </a:outerShdw>
                </a:effectLst>
              </a:rPr>
              <a:t>Mocking</a:t>
            </a:r>
          </a:p>
          <a:p>
            <a:pPr>
              <a:spcAft>
                <a:spcPts val="1800"/>
              </a:spcAft>
              <a:buFont typeface="Wingdings" panose="05000000000000000000" pitchFamily="2" charset="2"/>
              <a:buChar char="Ø"/>
            </a:pPr>
            <a:r>
              <a:rPr lang="en-US" sz="3200" dirty="0">
                <a:effectLst>
                  <a:outerShdw blurRad="38100" dist="38100" dir="2700000" algn="tl">
                    <a:srgbClr val="000000">
                      <a:alpha val="43137"/>
                    </a:srgbClr>
                  </a:outerShdw>
                </a:effectLst>
              </a:rPr>
              <a:t>Pride</a:t>
            </a:r>
          </a:p>
          <a:p>
            <a:pPr>
              <a:spcAft>
                <a:spcPts val="1800"/>
              </a:spcAft>
              <a:buFont typeface="Wingdings" panose="05000000000000000000" pitchFamily="2" charset="2"/>
              <a:buChar char="Ø"/>
            </a:pPr>
            <a:r>
              <a:rPr lang="en-US" sz="3200" dirty="0">
                <a:effectLst>
                  <a:outerShdw blurRad="38100" dist="38100" dir="2700000" algn="tl">
                    <a:srgbClr val="000000">
                      <a:alpha val="43137"/>
                    </a:srgbClr>
                  </a:outerShdw>
                </a:effectLst>
              </a:rPr>
              <a:t>Self-abasement</a:t>
            </a:r>
          </a:p>
          <a:p>
            <a:pPr>
              <a:spcAft>
                <a:spcPts val="1800"/>
              </a:spcAft>
              <a:buFont typeface="Wingdings" panose="05000000000000000000" pitchFamily="2" charset="2"/>
              <a:buChar char="Ø"/>
            </a:pPr>
            <a:r>
              <a:rPr lang="en-US" sz="3200" dirty="0">
                <a:effectLst>
                  <a:outerShdw blurRad="38100" dist="38100" dir="2700000" algn="tl">
                    <a:srgbClr val="000000">
                      <a:alpha val="43137"/>
                    </a:srgbClr>
                  </a:outerShdw>
                </a:effectLst>
              </a:rPr>
              <a:t>Self-pity</a:t>
            </a:r>
          </a:p>
        </p:txBody>
      </p:sp>
      <p:sp>
        <p:nvSpPr>
          <p:cNvPr id="2" name="The Kingdom of God"/>
          <p:cNvSpPr txBox="1"/>
          <p:nvPr/>
        </p:nvSpPr>
        <p:spPr>
          <a:xfrm>
            <a:off x="872241" y="1804718"/>
            <a:ext cx="5539070" cy="3416320"/>
          </a:xfrm>
          <a:prstGeom prst="rect">
            <a:avLst/>
          </a:prstGeom>
          <a:noFill/>
        </p:spPr>
        <p:txBody>
          <a:bodyPr wrap="square" rtlCol="0">
            <a:spAutoFit/>
          </a:bodyPr>
          <a:lstStyle/>
          <a:p>
            <a:r>
              <a:rPr lang="en-US" sz="7200" b="1" dirty="0">
                <a:ln w="0">
                  <a:solidFill>
                    <a:sysClr val="windowText" lastClr="000000"/>
                  </a:solidFill>
                </a:ln>
                <a:effectLst>
                  <a:outerShdw blurRad="38100" dist="19050" dir="2700000" algn="tl" rotWithShape="0">
                    <a:schemeClr val="dk1">
                      <a:alpha val="40000"/>
                    </a:schemeClr>
                  </a:outerShdw>
                </a:effectLst>
                <a:latin typeface="Felix Titling" panose="04060505060202020A04" pitchFamily="82" charset="0"/>
              </a:rPr>
              <a:t>The Kingdom of God</a:t>
            </a:r>
          </a:p>
        </p:txBody>
      </p:sp>
    </p:spTree>
    <p:extLst>
      <p:ext uri="{BB962C8B-B14F-4D97-AF65-F5344CB8AC3E}">
        <p14:creationId xmlns:p14="http://schemas.microsoft.com/office/powerpoint/2010/main" val="67638128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par>
                                <p:cTn id="8" presetID="10" presetClass="entr" presetSubtype="0" fill="hold" grpId="0" nodeType="withEffect">
                                  <p:stCondLst>
                                    <p:cond delay="25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animEffect transition="in" filter="fade">
                                      <p:cBhvr>
                                        <p:cTn id="15" dur="500"/>
                                        <p:tgtEl>
                                          <p:spTgt spid="5">
                                            <p:txEl>
                                              <p:pRg st="0" end="0"/>
                                            </p:txEl>
                                          </p:spTgt>
                                        </p:tgtEl>
                                      </p:cBhvr>
                                    </p:animEffect>
                                  </p:childTnLst>
                                </p:cTn>
                              </p:par>
                            </p:childTnLst>
                          </p:cTn>
                        </p:par>
                        <p:par>
                          <p:cTn id="16" fill="hold">
                            <p:stCondLst>
                              <p:cond delay="500"/>
                            </p:stCondLst>
                            <p:childTnLst>
                              <p:par>
                                <p:cTn id="17" presetID="10" presetClass="entr" presetSubtype="0" fill="hold" nodeType="after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animEffect transition="in" filter="fade">
                                      <p:cBhvr>
                                        <p:cTn id="19" dur="500"/>
                                        <p:tgtEl>
                                          <p:spTgt spid="5">
                                            <p:txEl>
                                              <p:pRg st="1" end="1"/>
                                            </p:txEl>
                                          </p:spTgt>
                                        </p:tgtEl>
                                      </p:cBhvr>
                                    </p:animEffect>
                                  </p:childTnLst>
                                </p:cTn>
                              </p:par>
                            </p:childTnLst>
                          </p:cTn>
                        </p:par>
                        <p:par>
                          <p:cTn id="20" fill="hold">
                            <p:stCondLst>
                              <p:cond delay="1000"/>
                            </p:stCondLst>
                            <p:childTnLst>
                              <p:par>
                                <p:cTn id="21" presetID="10" presetClass="entr" presetSubtype="0" fill="hold" nodeType="afterEffect">
                                  <p:stCondLst>
                                    <p:cond delay="0"/>
                                  </p:stCondLst>
                                  <p:childTnLst>
                                    <p:set>
                                      <p:cBhvr>
                                        <p:cTn id="22" dur="1" fill="hold">
                                          <p:stCondLst>
                                            <p:cond delay="0"/>
                                          </p:stCondLst>
                                        </p:cTn>
                                        <p:tgtEl>
                                          <p:spTgt spid="5">
                                            <p:txEl>
                                              <p:pRg st="2" end="2"/>
                                            </p:txEl>
                                          </p:spTgt>
                                        </p:tgtEl>
                                        <p:attrNameLst>
                                          <p:attrName>style.visibility</p:attrName>
                                        </p:attrNameLst>
                                      </p:cBhvr>
                                      <p:to>
                                        <p:strVal val="visible"/>
                                      </p:to>
                                    </p:set>
                                    <p:animEffect transition="in" filter="fade">
                                      <p:cBhvr>
                                        <p:cTn id="23" dur="500"/>
                                        <p:tgtEl>
                                          <p:spTgt spid="5">
                                            <p:txEl>
                                              <p:pRg st="2" end="2"/>
                                            </p:txEl>
                                          </p:spTgt>
                                        </p:tgtEl>
                                      </p:cBhvr>
                                    </p:animEffect>
                                  </p:childTnLst>
                                </p:cTn>
                              </p:par>
                            </p:childTnLst>
                          </p:cTn>
                        </p:par>
                        <p:par>
                          <p:cTn id="24" fill="hold">
                            <p:stCondLst>
                              <p:cond delay="1500"/>
                            </p:stCondLst>
                            <p:childTnLst>
                              <p:par>
                                <p:cTn id="25" presetID="10" presetClass="entr" presetSubtype="0" fill="hold" nodeType="after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fade">
                                      <p:cBhvr>
                                        <p:cTn id="27" dur="500"/>
                                        <p:tgtEl>
                                          <p:spTgt spid="5">
                                            <p:txEl>
                                              <p:pRg st="3" end="3"/>
                                            </p:txEl>
                                          </p:spTgt>
                                        </p:tgtEl>
                                      </p:cBhvr>
                                    </p:animEffect>
                                  </p:childTnLst>
                                </p:cTn>
                              </p:par>
                            </p:childTnLst>
                          </p:cTn>
                        </p:par>
                        <p:par>
                          <p:cTn id="28" fill="hold">
                            <p:stCondLst>
                              <p:cond delay="2000"/>
                            </p:stCondLst>
                            <p:childTnLst>
                              <p:par>
                                <p:cTn id="29" presetID="10" presetClass="entr" presetSubtype="0" fill="hold" nodeType="after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Effect transition="in" filter="fade">
                                      <p:cBhvr>
                                        <p:cTn id="31" dur="500"/>
                                        <p:tgtEl>
                                          <p:spTgt spid="5">
                                            <p:txEl>
                                              <p:pRg st="4" end="4"/>
                                            </p:txEl>
                                          </p:spTgt>
                                        </p:tgtEl>
                                      </p:cBhvr>
                                    </p:animEffect>
                                  </p:childTnLst>
                                </p:cTn>
                              </p:par>
                            </p:childTnLst>
                          </p:cTn>
                        </p:par>
                        <p:par>
                          <p:cTn id="32" fill="hold">
                            <p:stCondLst>
                              <p:cond delay="2500"/>
                            </p:stCondLst>
                            <p:childTnLst>
                              <p:par>
                                <p:cTn id="33" presetID="10" presetClass="entr" presetSubtype="0" fill="hold" nodeType="afterEffect">
                                  <p:stCondLst>
                                    <p:cond delay="0"/>
                                  </p:stCondLst>
                                  <p:childTnLst>
                                    <p:set>
                                      <p:cBhvr>
                                        <p:cTn id="34" dur="1" fill="hold">
                                          <p:stCondLst>
                                            <p:cond delay="0"/>
                                          </p:stCondLst>
                                        </p:cTn>
                                        <p:tgtEl>
                                          <p:spTgt spid="5">
                                            <p:txEl>
                                              <p:pRg st="5" end="5"/>
                                            </p:txEl>
                                          </p:spTgt>
                                        </p:tgtEl>
                                        <p:attrNameLst>
                                          <p:attrName>style.visibility</p:attrName>
                                        </p:attrNameLst>
                                      </p:cBhvr>
                                      <p:to>
                                        <p:strVal val="visible"/>
                                      </p:to>
                                    </p:set>
                                    <p:animEffect transition="in" filter="fade">
                                      <p:cBhvr>
                                        <p:cTn id="35" dur="500"/>
                                        <p:tgtEl>
                                          <p:spTgt spid="5">
                                            <p:txEl>
                                              <p:pRg st="5" end="5"/>
                                            </p:txEl>
                                          </p:spTgt>
                                        </p:tgtEl>
                                      </p:cBhvr>
                                    </p:animEffect>
                                  </p:childTnLst>
                                </p:cTn>
                              </p:par>
                            </p:childTnLst>
                          </p:cTn>
                        </p:par>
                        <p:par>
                          <p:cTn id="36" fill="hold">
                            <p:stCondLst>
                              <p:cond delay="3000"/>
                            </p:stCondLst>
                            <p:childTnLst>
                              <p:par>
                                <p:cTn id="37" presetID="10" presetClass="entr" presetSubtype="0" fill="hold" nodeType="afterEffect">
                                  <p:stCondLst>
                                    <p:cond delay="0"/>
                                  </p:stCondLst>
                                  <p:childTnLst>
                                    <p:set>
                                      <p:cBhvr>
                                        <p:cTn id="38" dur="1" fill="hold">
                                          <p:stCondLst>
                                            <p:cond delay="0"/>
                                          </p:stCondLst>
                                        </p:cTn>
                                        <p:tgtEl>
                                          <p:spTgt spid="5">
                                            <p:txEl>
                                              <p:pRg st="6" end="6"/>
                                            </p:txEl>
                                          </p:spTgt>
                                        </p:tgtEl>
                                        <p:attrNameLst>
                                          <p:attrName>style.visibility</p:attrName>
                                        </p:attrNameLst>
                                      </p:cBhvr>
                                      <p:to>
                                        <p:strVal val="visible"/>
                                      </p:to>
                                    </p:set>
                                    <p:animEffect transition="in" filter="fade">
                                      <p:cBhvr>
                                        <p:cTn id="39" dur="500"/>
                                        <p:tgtEl>
                                          <p:spTgt spid="5">
                                            <p:txEl>
                                              <p:pRg st="6" end="6"/>
                                            </p:txEl>
                                          </p:spTgt>
                                        </p:tgtEl>
                                      </p:cBhvr>
                                    </p:animEffect>
                                  </p:childTnLst>
                                </p:cTn>
                              </p:par>
                            </p:childTnLst>
                          </p:cTn>
                        </p:par>
                        <p:par>
                          <p:cTn id="40" fill="hold">
                            <p:stCondLst>
                              <p:cond delay="3500"/>
                            </p:stCondLst>
                            <p:childTnLst>
                              <p:par>
                                <p:cTn id="41" presetID="10" presetClass="entr" presetSubtype="0" fill="hold" nodeType="afterEffect">
                                  <p:stCondLst>
                                    <p:cond delay="0"/>
                                  </p:stCondLst>
                                  <p:childTnLst>
                                    <p:set>
                                      <p:cBhvr>
                                        <p:cTn id="42" dur="1" fill="hold">
                                          <p:stCondLst>
                                            <p:cond delay="0"/>
                                          </p:stCondLst>
                                        </p:cTn>
                                        <p:tgtEl>
                                          <p:spTgt spid="5">
                                            <p:txEl>
                                              <p:pRg st="7" end="7"/>
                                            </p:txEl>
                                          </p:spTgt>
                                        </p:tgtEl>
                                        <p:attrNameLst>
                                          <p:attrName>style.visibility</p:attrName>
                                        </p:attrNameLst>
                                      </p:cBhvr>
                                      <p:to>
                                        <p:strVal val="visible"/>
                                      </p:to>
                                    </p:set>
                                    <p:animEffect transition="in" filter="fade">
                                      <p:cBhvr>
                                        <p:cTn id="43" dur="500"/>
                                        <p:tgtEl>
                                          <p:spTgt spid="5">
                                            <p:txEl>
                                              <p:pRg st="7" end="7"/>
                                            </p:txEl>
                                          </p:spTgt>
                                        </p:tgtEl>
                                      </p:cBhvr>
                                    </p:animEffect>
                                  </p:childTnLst>
                                </p:cTn>
                              </p:par>
                            </p:childTnLst>
                          </p:cTn>
                        </p:par>
                        <p:par>
                          <p:cTn id="44" fill="hold">
                            <p:stCondLst>
                              <p:cond delay="4000"/>
                            </p:stCondLst>
                            <p:childTnLst>
                              <p:par>
                                <p:cTn id="45" presetID="10" presetClass="entr" presetSubtype="0" fill="hold" nodeType="afterEffect">
                                  <p:stCondLst>
                                    <p:cond delay="0"/>
                                  </p:stCondLst>
                                  <p:childTnLst>
                                    <p:set>
                                      <p:cBhvr>
                                        <p:cTn id="46" dur="1" fill="hold">
                                          <p:stCondLst>
                                            <p:cond delay="0"/>
                                          </p:stCondLst>
                                        </p:cTn>
                                        <p:tgtEl>
                                          <p:spTgt spid="5">
                                            <p:txEl>
                                              <p:pRg st="8" end="8"/>
                                            </p:txEl>
                                          </p:spTgt>
                                        </p:tgtEl>
                                        <p:attrNameLst>
                                          <p:attrName>style.visibility</p:attrName>
                                        </p:attrNameLst>
                                      </p:cBhvr>
                                      <p:to>
                                        <p:strVal val="visible"/>
                                      </p:to>
                                    </p:set>
                                    <p:animEffect transition="in" filter="fade">
                                      <p:cBhvr>
                                        <p:cTn id="47" dur="500"/>
                                        <p:tgtEl>
                                          <p:spTgt spid="5">
                                            <p:txEl>
                                              <p:pRg st="8" end="8"/>
                                            </p:txEl>
                                          </p:spTgt>
                                        </p:tgtEl>
                                      </p:cBhvr>
                                    </p:animEffect>
                                  </p:childTnLst>
                                </p:cTn>
                              </p:par>
                            </p:childTnLst>
                          </p:cTn>
                        </p:par>
                        <p:par>
                          <p:cTn id="48" fill="hold">
                            <p:stCondLst>
                              <p:cond delay="4500"/>
                            </p:stCondLst>
                            <p:childTnLst>
                              <p:par>
                                <p:cTn id="49" presetID="10" presetClass="entr" presetSubtype="0" fill="hold" nodeType="afterEffect">
                                  <p:stCondLst>
                                    <p:cond delay="0"/>
                                  </p:stCondLst>
                                  <p:childTnLst>
                                    <p:set>
                                      <p:cBhvr>
                                        <p:cTn id="50" dur="1" fill="hold">
                                          <p:stCondLst>
                                            <p:cond delay="0"/>
                                          </p:stCondLst>
                                        </p:cTn>
                                        <p:tgtEl>
                                          <p:spTgt spid="5">
                                            <p:txEl>
                                              <p:pRg st="9" end="9"/>
                                            </p:txEl>
                                          </p:spTgt>
                                        </p:tgtEl>
                                        <p:attrNameLst>
                                          <p:attrName>style.visibility</p:attrName>
                                        </p:attrNameLst>
                                      </p:cBhvr>
                                      <p:to>
                                        <p:strVal val="visible"/>
                                      </p:to>
                                    </p:set>
                                    <p:animEffect transition="in" filter="fade">
                                      <p:cBhvr>
                                        <p:cTn id="51" dur="500"/>
                                        <p:tgtEl>
                                          <p:spTgt spid="5">
                                            <p:txEl>
                                              <p:pRg st="9" end="9"/>
                                            </p:txEl>
                                          </p:spTgt>
                                        </p:tgtEl>
                                      </p:cBhvr>
                                    </p:animEffect>
                                  </p:childTnLst>
                                </p:cTn>
                              </p:par>
                            </p:childTnLst>
                          </p:cTn>
                        </p:par>
                        <p:par>
                          <p:cTn id="52" fill="hold">
                            <p:stCondLst>
                              <p:cond delay="5000"/>
                            </p:stCondLst>
                            <p:childTnLst>
                              <p:par>
                                <p:cTn id="53" presetID="10" presetClass="entr" presetSubtype="0" fill="hold" nodeType="afterEffect">
                                  <p:stCondLst>
                                    <p:cond delay="0"/>
                                  </p:stCondLst>
                                  <p:childTnLst>
                                    <p:set>
                                      <p:cBhvr>
                                        <p:cTn id="54" dur="1" fill="hold">
                                          <p:stCondLst>
                                            <p:cond delay="0"/>
                                          </p:stCondLst>
                                        </p:cTn>
                                        <p:tgtEl>
                                          <p:spTgt spid="5">
                                            <p:txEl>
                                              <p:pRg st="10" end="10"/>
                                            </p:txEl>
                                          </p:spTgt>
                                        </p:tgtEl>
                                        <p:attrNameLst>
                                          <p:attrName>style.visibility</p:attrName>
                                        </p:attrNameLst>
                                      </p:cBhvr>
                                      <p:to>
                                        <p:strVal val="visible"/>
                                      </p:to>
                                    </p:set>
                                    <p:animEffect transition="in" filter="fade">
                                      <p:cBhvr>
                                        <p:cTn id="55" dur="500"/>
                                        <p:tgtEl>
                                          <p:spTgt spid="5">
                                            <p:txEl>
                                              <p:pRg st="10" end="10"/>
                                            </p:txEl>
                                          </p:spTgt>
                                        </p:tgtEl>
                                      </p:cBhvr>
                                    </p:animEffect>
                                  </p:childTnLst>
                                </p:cTn>
                              </p:par>
                            </p:childTnLst>
                          </p:cTn>
                        </p:par>
                        <p:par>
                          <p:cTn id="56" fill="hold">
                            <p:stCondLst>
                              <p:cond delay="5500"/>
                            </p:stCondLst>
                            <p:childTnLst>
                              <p:par>
                                <p:cTn id="57" presetID="10" presetClass="entr" presetSubtype="0" fill="hold" nodeType="afterEffect">
                                  <p:stCondLst>
                                    <p:cond delay="0"/>
                                  </p:stCondLst>
                                  <p:childTnLst>
                                    <p:set>
                                      <p:cBhvr>
                                        <p:cTn id="58" dur="1" fill="hold">
                                          <p:stCondLst>
                                            <p:cond delay="0"/>
                                          </p:stCondLst>
                                        </p:cTn>
                                        <p:tgtEl>
                                          <p:spTgt spid="5">
                                            <p:txEl>
                                              <p:pRg st="11" end="11"/>
                                            </p:txEl>
                                          </p:spTgt>
                                        </p:tgtEl>
                                        <p:attrNameLst>
                                          <p:attrName>style.visibility</p:attrName>
                                        </p:attrNameLst>
                                      </p:cBhvr>
                                      <p:to>
                                        <p:strVal val="visible"/>
                                      </p:to>
                                    </p:set>
                                    <p:animEffect transition="in" filter="fade">
                                      <p:cBhvr>
                                        <p:cTn id="59" dur="500"/>
                                        <p:tgtEl>
                                          <p:spTgt spid="5">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Lst>
  </p:timing>
</p:sld>
</file>

<file path=ppt/slides/slide8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24709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4800" b="1" dirty="0"/>
              <a:t>Learning to Love Your Soul</a:t>
            </a:r>
          </a:p>
        </p:txBody>
      </p:sp>
      <p:sp>
        <p:nvSpPr>
          <p:cNvPr id="3" name="Subtitle 2"/>
          <p:cNvSpPr>
            <a:spLocks noGrp="1"/>
          </p:cNvSpPr>
          <p:nvPr>
            <p:ph type="subTitle" idx="1"/>
          </p:nvPr>
        </p:nvSpPr>
        <p:spPr/>
        <p:txBody>
          <a:bodyPr>
            <a:normAutofit/>
          </a:bodyPr>
          <a:lstStyle/>
          <a:p>
            <a:r>
              <a:rPr lang="en-US" sz="3200" dirty="0"/>
              <a:t>Step Two: Applying What We Have Learned</a:t>
            </a:r>
          </a:p>
        </p:txBody>
      </p:sp>
    </p:spTree>
    <p:extLst>
      <p:ext uri="{BB962C8B-B14F-4D97-AF65-F5344CB8AC3E}">
        <p14:creationId xmlns:p14="http://schemas.microsoft.com/office/powerpoint/2010/main" val="90890276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2" name="1. Address Truth"/>
          <p:cNvSpPr/>
          <p:nvPr/>
        </p:nvSpPr>
        <p:spPr>
          <a:xfrm>
            <a:off x="175401" y="476617"/>
            <a:ext cx="10050267" cy="1842837"/>
          </a:xfrm>
          <a:prstGeom prst="roundRect">
            <a:avLst>
              <a:gd name="adj" fmla="val 10616"/>
            </a:avLst>
          </a:prstGeom>
        </p:spPr>
        <p:style>
          <a:lnRef idx="3">
            <a:schemeClr val="lt1"/>
          </a:lnRef>
          <a:fillRef idx="1">
            <a:schemeClr val="accent2"/>
          </a:fillRef>
          <a:effectRef idx="1">
            <a:schemeClr val="accent2"/>
          </a:effectRef>
          <a:fontRef idx="minor">
            <a:schemeClr val="lt1"/>
          </a:fontRef>
        </p:style>
        <p:txBody>
          <a:bodyPr rtlCol="0" anchor="ctr"/>
          <a:lstStyle/>
          <a:p>
            <a:r>
              <a:rPr lang="en-US" sz="4400" dirty="0"/>
              <a:t>1. Address Our View of the Truth</a:t>
            </a:r>
          </a:p>
        </p:txBody>
      </p:sp>
      <p:sp>
        <p:nvSpPr>
          <p:cNvPr id="5" name="Down Arrow 2"/>
          <p:cNvSpPr/>
          <p:nvPr/>
        </p:nvSpPr>
        <p:spPr>
          <a:xfrm>
            <a:off x="9868829" y="3936380"/>
            <a:ext cx="1326995" cy="1182030"/>
          </a:xfrm>
          <a:prstGeom prst="downArrow">
            <a:avLst/>
          </a:prstGeom>
          <a:solidFill>
            <a:srgbClr val="A5A5A5">
              <a:alpha val="74902"/>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17654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3168215574"/>
              </p:ext>
            </p:extLst>
          </p:nvPr>
        </p:nvGraphicFramePr>
        <p:xfrm>
          <a:off x="641131" y="1429408"/>
          <a:ext cx="10962290" cy="53182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ounded Rectangular Callout 4"/>
          <p:cNvSpPr/>
          <p:nvPr/>
        </p:nvSpPr>
        <p:spPr>
          <a:xfrm>
            <a:off x="8092966" y="2007476"/>
            <a:ext cx="2963917" cy="1166648"/>
          </a:xfrm>
          <a:prstGeom prst="wedgeRoundRectCallout">
            <a:avLst>
              <a:gd name="adj1" fmla="val -46010"/>
              <a:gd name="adj2" fmla="val 66104"/>
              <a:gd name="adj3" fmla="val 16667"/>
            </a:avLst>
          </a:prstGeom>
          <a:solidFill>
            <a:schemeClr val="bg1"/>
          </a:solidFill>
          <a:ln>
            <a:solidFill>
              <a:schemeClr val="accent2">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accent2"/>
                </a:solidFill>
              </a:rPr>
              <a:t>“I am worthless”</a:t>
            </a:r>
          </a:p>
        </p:txBody>
      </p:sp>
      <p:sp>
        <p:nvSpPr>
          <p:cNvPr id="7" name="Rounded Rectangular Callout 6"/>
          <p:cNvSpPr/>
          <p:nvPr/>
        </p:nvSpPr>
        <p:spPr>
          <a:xfrm>
            <a:off x="1334813" y="5360615"/>
            <a:ext cx="2963917" cy="1166648"/>
          </a:xfrm>
          <a:prstGeom prst="wedgeRoundRectCallout">
            <a:avLst>
              <a:gd name="adj1" fmla="val 82359"/>
              <a:gd name="adj2" fmla="val 11149"/>
              <a:gd name="adj3" fmla="val 16667"/>
            </a:avLst>
          </a:prstGeom>
          <a:solidFill>
            <a:schemeClr val="bg1"/>
          </a:solidFill>
          <a:ln>
            <a:solidFill>
              <a:schemeClr val="accent2">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accent2"/>
                </a:solidFill>
              </a:rPr>
              <a:t>“No one loves me”</a:t>
            </a:r>
          </a:p>
        </p:txBody>
      </p:sp>
      <p:sp>
        <p:nvSpPr>
          <p:cNvPr id="8" name="Rounded Rectangular Callout 7"/>
          <p:cNvSpPr/>
          <p:nvPr/>
        </p:nvSpPr>
        <p:spPr>
          <a:xfrm>
            <a:off x="735723" y="1843148"/>
            <a:ext cx="2963917" cy="1330976"/>
          </a:xfrm>
          <a:prstGeom prst="wedgeRoundRectCallout">
            <a:avLst>
              <a:gd name="adj1" fmla="val 70302"/>
              <a:gd name="adj2" fmla="val 50788"/>
              <a:gd name="adj3" fmla="val 16667"/>
            </a:avLst>
          </a:prstGeom>
          <a:solidFill>
            <a:schemeClr val="bg1"/>
          </a:solidFill>
          <a:ln>
            <a:solidFill>
              <a:schemeClr val="accent2">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accent2"/>
                </a:solidFill>
              </a:rPr>
              <a:t>“Why should I even love myself?”</a:t>
            </a:r>
          </a:p>
        </p:txBody>
      </p:sp>
      <p:sp>
        <p:nvSpPr>
          <p:cNvPr id="2" name="Title 1"/>
          <p:cNvSpPr>
            <a:spLocks noGrp="1"/>
          </p:cNvSpPr>
          <p:nvPr>
            <p:ph type="title"/>
          </p:nvPr>
        </p:nvSpPr>
        <p:spPr/>
        <p:txBody>
          <a:bodyPr>
            <a:normAutofit/>
          </a:bodyPr>
          <a:lstStyle/>
          <a:p>
            <a:r>
              <a:rPr lang="en-US" sz="3600" dirty="0"/>
              <a:t>“Nobody is anybody </a:t>
            </a:r>
            <a:r>
              <a:rPr lang="en-US" sz="3600" b="1" i="1" u="sng" dirty="0">
                <a:ln>
                  <a:solidFill>
                    <a:schemeClr val="tx1"/>
                  </a:solidFill>
                </a:ln>
              </a:rPr>
              <a:t>until</a:t>
            </a:r>
            <a:r>
              <a:rPr lang="en-US" sz="3600" dirty="0"/>
              <a:t> someone loves them”</a:t>
            </a:r>
          </a:p>
        </p:txBody>
      </p:sp>
    </p:spTree>
    <p:extLst>
      <p:ext uri="{BB962C8B-B14F-4D97-AF65-F5344CB8AC3E}">
        <p14:creationId xmlns:p14="http://schemas.microsoft.com/office/powerpoint/2010/main" val="465163126"/>
      </p:ext>
    </p:extLst>
  </p:cSld>
  <p:clrMapOvr>
    <a:masterClrMapping/>
  </p:clrMapOvr>
  <mc:AlternateContent xmlns:mc="http://schemas.openxmlformats.org/markup-compatibility/2006" xmlns:p14="http://schemas.microsoft.com/office/powerpoint/2010/main">
    <mc:Choice Requires="p14">
      <p:transition spd="slow" p14:dur="1300">
        <p14:pan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graphicEl>
                                              <a:dgm id="{D464E974-5D2E-4067-9EE9-9ADE74A5E33E}"/>
                                            </p:graphicEl>
                                          </p:spTgt>
                                        </p:tgtEl>
                                        <p:attrNameLst>
                                          <p:attrName>style.visibility</p:attrName>
                                        </p:attrNameLst>
                                      </p:cBhvr>
                                      <p:to>
                                        <p:strVal val="visible"/>
                                      </p:to>
                                    </p:set>
                                    <p:animEffect transition="in" filter="fade">
                                      <p:cBhvr>
                                        <p:cTn id="7" dur="500"/>
                                        <p:tgtEl>
                                          <p:spTgt spid="6">
                                            <p:graphicEl>
                                              <a:dgm id="{D464E974-5D2E-4067-9EE9-9ADE74A5E33E}"/>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6">
                                            <p:graphicEl>
                                              <a:dgm id="{A53D8378-A353-46CC-B7B3-19BC770A37D1}"/>
                                            </p:graphicEl>
                                          </p:spTgt>
                                        </p:tgtEl>
                                        <p:attrNameLst>
                                          <p:attrName>style.visibility</p:attrName>
                                        </p:attrNameLst>
                                      </p:cBhvr>
                                      <p:to>
                                        <p:strVal val="visible"/>
                                      </p:to>
                                    </p:set>
                                    <p:animEffect transition="in" filter="wipe(left)">
                                      <p:cBhvr>
                                        <p:cTn id="19" dur="750"/>
                                        <p:tgtEl>
                                          <p:spTgt spid="6">
                                            <p:graphicEl>
                                              <a:dgm id="{A53D8378-A353-46CC-B7B3-19BC770A37D1}"/>
                                            </p:graphic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6">
                                            <p:graphicEl>
                                              <a:dgm id="{32F928DB-5C11-4A99-93DF-DB4384F29D9E}"/>
                                            </p:graphicEl>
                                          </p:spTgt>
                                        </p:tgtEl>
                                        <p:attrNameLst>
                                          <p:attrName>style.visibility</p:attrName>
                                        </p:attrNameLst>
                                      </p:cBhvr>
                                      <p:to>
                                        <p:strVal val="visible"/>
                                      </p:to>
                                    </p:set>
                                    <p:animEffect transition="in" filter="fade">
                                      <p:cBhvr>
                                        <p:cTn id="22" dur="500"/>
                                        <p:tgtEl>
                                          <p:spTgt spid="6">
                                            <p:graphicEl>
                                              <a:dgm id="{32F928DB-5C11-4A99-93DF-DB4384F29D9E}"/>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1000"/>
                                        <p:tgtEl>
                                          <p:spTgt spid="7"/>
                                        </p:tgtEl>
                                      </p:cBhvr>
                                    </p:animEffect>
                                    <p:anim calcmode="lin" valueType="num">
                                      <p:cBhvr>
                                        <p:cTn id="28" dur="1000" fill="hold"/>
                                        <p:tgtEl>
                                          <p:spTgt spid="7"/>
                                        </p:tgtEl>
                                        <p:attrNameLst>
                                          <p:attrName>ppt_x</p:attrName>
                                        </p:attrNameLst>
                                      </p:cBhvr>
                                      <p:tavLst>
                                        <p:tav tm="0">
                                          <p:val>
                                            <p:strVal val="#ppt_x"/>
                                          </p:val>
                                        </p:tav>
                                        <p:tav tm="100000">
                                          <p:val>
                                            <p:strVal val="#ppt_x"/>
                                          </p:val>
                                        </p:tav>
                                      </p:tavLst>
                                    </p:anim>
                                    <p:anim calcmode="lin" valueType="num">
                                      <p:cBhvr>
                                        <p:cTn id="2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2" presetClass="entr" presetSubtype="2" fill="hold" grpId="0" nodeType="clickEffect">
                                  <p:stCondLst>
                                    <p:cond delay="0"/>
                                  </p:stCondLst>
                                  <p:childTnLst>
                                    <p:set>
                                      <p:cBhvr>
                                        <p:cTn id="33" dur="1" fill="hold">
                                          <p:stCondLst>
                                            <p:cond delay="0"/>
                                          </p:stCondLst>
                                        </p:cTn>
                                        <p:tgtEl>
                                          <p:spTgt spid="6">
                                            <p:graphicEl>
                                              <a:dgm id="{D84B29A7-0079-465F-8647-B31FBE386274}"/>
                                            </p:graphicEl>
                                          </p:spTgt>
                                        </p:tgtEl>
                                        <p:attrNameLst>
                                          <p:attrName>style.visibility</p:attrName>
                                        </p:attrNameLst>
                                      </p:cBhvr>
                                      <p:to>
                                        <p:strVal val="visible"/>
                                      </p:to>
                                    </p:set>
                                    <p:animEffect transition="in" filter="wipe(right)">
                                      <p:cBhvr>
                                        <p:cTn id="34" dur="750"/>
                                        <p:tgtEl>
                                          <p:spTgt spid="6">
                                            <p:graphicEl>
                                              <a:dgm id="{D84B29A7-0079-465F-8647-B31FBE386274}"/>
                                            </p:graphic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6">
                                            <p:graphicEl>
                                              <a:dgm id="{A30FC7A2-6AEE-4B59-8DFA-3E4C20021D1B}"/>
                                            </p:graphicEl>
                                          </p:spTgt>
                                        </p:tgtEl>
                                        <p:attrNameLst>
                                          <p:attrName>style.visibility</p:attrName>
                                        </p:attrNameLst>
                                      </p:cBhvr>
                                      <p:to>
                                        <p:strVal val="visible"/>
                                      </p:to>
                                    </p:set>
                                    <p:animEffect transition="in" filter="fade">
                                      <p:cBhvr>
                                        <p:cTn id="37" dur="500"/>
                                        <p:tgtEl>
                                          <p:spTgt spid="6">
                                            <p:graphicEl>
                                              <a:dgm id="{A30FC7A2-6AEE-4B59-8DFA-3E4C20021D1B}"/>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6">
                                            <p:graphicEl>
                                              <a:dgm id="{37241CE4-77F8-4FC4-A53B-4D7594822AB3}"/>
                                            </p:graphicEl>
                                          </p:spTgt>
                                        </p:tgtEl>
                                        <p:attrNameLst>
                                          <p:attrName>style.visibility</p:attrName>
                                        </p:attrNameLst>
                                      </p:cBhvr>
                                      <p:to>
                                        <p:strVal val="visible"/>
                                      </p:to>
                                    </p:set>
                                    <p:animEffect transition="in" filter="wipe(down)">
                                      <p:cBhvr>
                                        <p:cTn id="42" dur="500"/>
                                        <p:tgtEl>
                                          <p:spTgt spid="6">
                                            <p:graphicEl>
                                              <a:dgm id="{37241CE4-77F8-4FC4-A53B-4D7594822AB3}"/>
                                            </p:graphicEl>
                                          </p:spTgt>
                                        </p:tgtEl>
                                      </p:cBhvr>
                                    </p:animEffect>
                                  </p:childTnLst>
                                </p:cTn>
                              </p:par>
                            </p:childTnLst>
                          </p:cTn>
                        </p:par>
                      </p:childTnLst>
                    </p:cTn>
                  </p:par>
                  <p:par>
                    <p:cTn id="43" fill="hold">
                      <p:stCondLst>
                        <p:cond delay="indefinite"/>
                      </p:stCondLst>
                      <p:childTnLst>
                        <p:par>
                          <p:cTn id="44" fill="hold">
                            <p:stCondLst>
                              <p:cond delay="0"/>
                            </p:stCondLst>
                            <p:childTnLst>
                              <p:par>
                                <p:cTn id="45" presetID="47" presetClass="entr" presetSubtype="0" fill="hold" grpId="0" nodeType="click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fade">
                                      <p:cBhvr>
                                        <p:cTn id="47" dur="1000"/>
                                        <p:tgtEl>
                                          <p:spTgt spid="8"/>
                                        </p:tgtEl>
                                      </p:cBhvr>
                                    </p:animEffect>
                                    <p:anim calcmode="lin" valueType="num">
                                      <p:cBhvr>
                                        <p:cTn id="48" dur="1000" fill="hold"/>
                                        <p:tgtEl>
                                          <p:spTgt spid="8"/>
                                        </p:tgtEl>
                                        <p:attrNameLst>
                                          <p:attrName>ppt_x</p:attrName>
                                        </p:attrNameLst>
                                      </p:cBhvr>
                                      <p:tavLst>
                                        <p:tav tm="0">
                                          <p:val>
                                            <p:strVal val="#ppt_x"/>
                                          </p:val>
                                        </p:tav>
                                        <p:tav tm="100000">
                                          <p:val>
                                            <p:strVal val="#ppt_x"/>
                                          </p:val>
                                        </p:tav>
                                      </p:tavLst>
                                    </p:anim>
                                    <p:anim calcmode="lin" valueType="num">
                                      <p:cBhvr>
                                        <p:cTn id="4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uiExpand="1">
        <p:bldSub>
          <a:bldDgm bld="one"/>
        </p:bldSub>
      </p:bldGraphic>
      <p:bldP spid="5" grpId="0" animBg="1"/>
      <p:bldP spid="7" grpId="0" animBg="1"/>
      <p:bldP spid="8" grpId="0" animBg="1"/>
    </p:bldLst>
  </p:timing>
</p:sld>
</file>

<file path=ppt/slides/slide8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2" name="1. Address Truth"/>
          <p:cNvSpPr/>
          <p:nvPr/>
        </p:nvSpPr>
        <p:spPr>
          <a:xfrm>
            <a:off x="175401" y="476617"/>
            <a:ext cx="10050267" cy="1842837"/>
          </a:xfrm>
          <a:prstGeom prst="roundRect">
            <a:avLst>
              <a:gd name="adj" fmla="val 10616"/>
            </a:avLst>
          </a:prstGeom>
        </p:spPr>
        <p:style>
          <a:lnRef idx="3">
            <a:schemeClr val="lt1"/>
          </a:lnRef>
          <a:fillRef idx="1">
            <a:schemeClr val="accent2"/>
          </a:fillRef>
          <a:effectRef idx="1">
            <a:schemeClr val="accent2"/>
          </a:effectRef>
          <a:fontRef idx="minor">
            <a:schemeClr val="lt1"/>
          </a:fontRef>
        </p:style>
        <p:txBody>
          <a:bodyPr rtlCol="0" anchor="ctr"/>
          <a:lstStyle/>
          <a:p>
            <a:r>
              <a:rPr lang="en-US" sz="4400" dirty="0"/>
              <a:t>1. Address Our View of the Truth</a:t>
            </a:r>
          </a:p>
        </p:txBody>
      </p:sp>
      <p:sp>
        <p:nvSpPr>
          <p:cNvPr id="6" name="2. Dissociate"/>
          <p:cNvSpPr/>
          <p:nvPr/>
        </p:nvSpPr>
        <p:spPr>
          <a:xfrm>
            <a:off x="1067500" y="2558837"/>
            <a:ext cx="10050267" cy="1842837"/>
          </a:xfrm>
          <a:prstGeom prst="roundRect">
            <a:avLst>
              <a:gd name="adj" fmla="val 10616"/>
            </a:avLst>
          </a:prstGeom>
        </p:spPr>
        <p:style>
          <a:lnRef idx="3">
            <a:schemeClr val="lt1"/>
          </a:lnRef>
          <a:fillRef idx="1">
            <a:schemeClr val="accent3"/>
          </a:fillRef>
          <a:effectRef idx="1">
            <a:schemeClr val="accent3"/>
          </a:effectRef>
          <a:fontRef idx="minor">
            <a:schemeClr val="lt1"/>
          </a:fontRef>
        </p:style>
        <p:txBody>
          <a:bodyPr rtlCol="0" anchor="ctr"/>
          <a:lstStyle/>
          <a:p>
            <a:pPr lvl="0"/>
            <a:r>
              <a:rPr lang="en-US" sz="4000" dirty="0" smtClean="0"/>
              <a:t>2</a:t>
            </a:r>
            <a:r>
              <a:rPr lang="en-US" sz="4000" dirty="0"/>
              <a:t>. Dissociate Our Dysfunctional Patterns by Applying Righteous Actions</a:t>
            </a:r>
          </a:p>
        </p:txBody>
      </p:sp>
      <p:sp>
        <p:nvSpPr>
          <p:cNvPr id="3" name="Down Arrow 1"/>
          <p:cNvSpPr/>
          <p:nvPr/>
        </p:nvSpPr>
        <p:spPr>
          <a:xfrm>
            <a:off x="8999034" y="1839951"/>
            <a:ext cx="1326995" cy="1182030"/>
          </a:xfrm>
          <a:prstGeom prst="downArrow">
            <a:avLst/>
          </a:prstGeom>
          <a:solidFill>
            <a:srgbClr val="ED7D31">
              <a:alpha val="74902"/>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06223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 grpId="0" animBg="1"/>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591016" y="0"/>
            <a:ext cx="3291840" cy="6858000"/>
          </a:xfrm>
          <a:prstGeom prst="roundRect">
            <a:avLst/>
          </a:prstGeom>
          <a:solidFill>
            <a:srgbClr val="E1E1E1"/>
          </a:solidFill>
          <a:ln>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3800" dirty="0">
                <a:solidFill>
                  <a:sysClr val="windowText" lastClr="000000"/>
                </a:solidFill>
              </a:rPr>
              <a:t>Find your Root Cause</a:t>
            </a:r>
          </a:p>
        </p:txBody>
      </p:sp>
      <p:sp>
        <p:nvSpPr>
          <p:cNvPr id="6" name="Rounded Rectangle 5"/>
          <p:cNvSpPr/>
          <p:nvPr/>
        </p:nvSpPr>
        <p:spPr>
          <a:xfrm>
            <a:off x="865336" y="3023091"/>
            <a:ext cx="2743200" cy="1371600"/>
          </a:xfrm>
          <a:prstGeom prst="roundRect">
            <a:avLst>
              <a:gd name="adj" fmla="val 7500"/>
            </a:avLst>
          </a:prstGeom>
          <a:ln>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800" dirty="0"/>
              <a:t>Unhappy with myself because…</a:t>
            </a:r>
          </a:p>
        </p:txBody>
      </p:sp>
      <p:sp>
        <p:nvSpPr>
          <p:cNvPr id="9" name="Rounded Rectangle 8"/>
          <p:cNvSpPr/>
          <p:nvPr/>
        </p:nvSpPr>
        <p:spPr>
          <a:xfrm>
            <a:off x="4450080" y="0"/>
            <a:ext cx="3291840" cy="6858000"/>
          </a:xfrm>
          <a:prstGeom prst="roundRect">
            <a:avLst/>
          </a:prstGeom>
          <a:solidFill>
            <a:srgbClr val="E1E1E1"/>
          </a:solidFill>
          <a:ln>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3800" dirty="0">
                <a:solidFill>
                  <a:sysClr val="windowText" lastClr="000000"/>
                </a:solidFill>
              </a:rPr>
              <a:t>What is the Opposite?</a:t>
            </a:r>
          </a:p>
        </p:txBody>
      </p:sp>
      <p:sp>
        <p:nvSpPr>
          <p:cNvPr id="10" name="Rounded Rectangle 9"/>
          <p:cNvSpPr/>
          <p:nvPr/>
        </p:nvSpPr>
        <p:spPr>
          <a:xfrm>
            <a:off x="8309144" y="0"/>
            <a:ext cx="3291840" cy="6858000"/>
          </a:xfrm>
          <a:prstGeom prst="roundRect">
            <a:avLst/>
          </a:prstGeom>
          <a:solidFill>
            <a:srgbClr val="E1E1E1"/>
          </a:solidFill>
          <a:ln>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3800" dirty="0">
                <a:solidFill>
                  <a:sysClr val="windowText" lastClr="000000"/>
                </a:solidFill>
              </a:rPr>
              <a:t>What are the actions?</a:t>
            </a:r>
          </a:p>
        </p:txBody>
      </p:sp>
      <p:sp>
        <p:nvSpPr>
          <p:cNvPr id="11" name="Rounded Rectangle 10"/>
          <p:cNvSpPr/>
          <p:nvPr/>
        </p:nvSpPr>
        <p:spPr>
          <a:xfrm>
            <a:off x="4723658" y="2285983"/>
            <a:ext cx="2743200" cy="1371600"/>
          </a:xfrm>
          <a:prstGeom prst="roundRect">
            <a:avLst>
              <a:gd name="adj" fmla="val 7500"/>
            </a:avLst>
          </a:prstGeom>
          <a:ln/>
        </p:spPr>
        <p:style>
          <a:lnRef idx="3">
            <a:schemeClr val="lt1"/>
          </a:lnRef>
          <a:fillRef idx="1">
            <a:schemeClr val="accent4"/>
          </a:fillRef>
          <a:effectRef idx="1">
            <a:schemeClr val="accent4"/>
          </a:effectRef>
          <a:fontRef idx="minor">
            <a:schemeClr val="lt1"/>
          </a:fontRef>
        </p:style>
        <p:txBody>
          <a:bodyPr rtlCol="0" anchor="ctr"/>
          <a:lstStyle/>
          <a:p>
            <a:pPr lvl="0" algn="ctr"/>
            <a:r>
              <a:rPr lang="en-US" sz="3200" dirty="0"/>
              <a:t>Become healthy</a:t>
            </a:r>
          </a:p>
        </p:txBody>
      </p:sp>
      <p:sp>
        <p:nvSpPr>
          <p:cNvPr id="12" name="Rounded Rectangle 11"/>
          <p:cNvSpPr/>
          <p:nvPr/>
        </p:nvSpPr>
        <p:spPr>
          <a:xfrm>
            <a:off x="4723658" y="3919640"/>
            <a:ext cx="2743200" cy="1371600"/>
          </a:xfrm>
          <a:prstGeom prst="roundRect">
            <a:avLst>
              <a:gd name="adj" fmla="val 7500"/>
            </a:avLst>
          </a:prstGeom>
          <a:ln/>
        </p:spPr>
        <p:style>
          <a:lnRef idx="3">
            <a:schemeClr val="lt1"/>
          </a:lnRef>
          <a:fillRef idx="1">
            <a:schemeClr val="accent4"/>
          </a:fillRef>
          <a:effectRef idx="1">
            <a:schemeClr val="accent4"/>
          </a:effectRef>
          <a:fontRef idx="minor">
            <a:schemeClr val="lt1"/>
          </a:fontRef>
        </p:style>
        <p:txBody>
          <a:bodyPr rtlCol="0" anchor="ctr"/>
          <a:lstStyle/>
          <a:p>
            <a:pPr lvl="0" algn="ctr"/>
            <a:r>
              <a:rPr lang="en-US" sz="3200" dirty="0"/>
              <a:t>Self-confidence</a:t>
            </a:r>
          </a:p>
        </p:txBody>
      </p:sp>
      <p:sp>
        <p:nvSpPr>
          <p:cNvPr id="14" name="Rounded Rectangle 13"/>
          <p:cNvSpPr/>
          <p:nvPr/>
        </p:nvSpPr>
        <p:spPr>
          <a:xfrm>
            <a:off x="8581980" y="1694979"/>
            <a:ext cx="2743200" cy="1371600"/>
          </a:xfrm>
          <a:prstGeom prst="roundRect">
            <a:avLst>
              <a:gd name="adj" fmla="val 7500"/>
            </a:avLst>
          </a:prstGeom>
          <a:ln/>
        </p:spPr>
        <p:style>
          <a:lnRef idx="3">
            <a:schemeClr val="lt1"/>
          </a:lnRef>
          <a:fillRef idx="1">
            <a:schemeClr val="accent5"/>
          </a:fillRef>
          <a:effectRef idx="1">
            <a:schemeClr val="accent5"/>
          </a:effectRef>
          <a:fontRef idx="minor">
            <a:schemeClr val="lt1"/>
          </a:fontRef>
        </p:style>
        <p:txBody>
          <a:bodyPr rtlCol="0" anchor="ctr"/>
          <a:lstStyle/>
          <a:p>
            <a:pPr algn="ctr"/>
            <a:r>
              <a:rPr lang="en-US" sz="2800" dirty="0"/>
              <a:t>Exercise</a:t>
            </a:r>
          </a:p>
        </p:txBody>
      </p:sp>
      <p:sp>
        <p:nvSpPr>
          <p:cNvPr id="15" name="Rounded Rectangle 14"/>
          <p:cNvSpPr/>
          <p:nvPr/>
        </p:nvSpPr>
        <p:spPr>
          <a:xfrm>
            <a:off x="8581980" y="3317485"/>
            <a:ext cx="2743200" cy="1371600"/>
          </a:xfrm>
          <a:prstGeom prst="roundRect">
            <a:avLst>
              <a:gd name="adj" fmla="val 7500"/>
            </a:avLst>
          </a:prstGeom>
          <a:ln/>
        </p:spPr>
        <p:style>
          <a:lnRef idx="3">
            <a:schemeClr val="lt1"/>
          </a:lnRef>
          <a:fillRef idx="1">
            <a:schemeClr val="accent5"/>
          </a:fillRef>
          <a:effectRef idx="1">
            <a:schemeClr val="accent5"/>
          </a:effectRef>
          <a:fontRef idx="minor">
            <a:schemeClr val="lt1"/>
          </a:fontRef>
        </p:style>
        <p:txBody>
          <a:bodyPr rtlCol="0" anchor="ctr"/>
          <a:lstStyle/>
          <a:p>
            <a:pPr algn="ctr"/>
            <a:r>
              <a:rPr lang="en-US" sz="2800" dirty="0"/>
              <a:t>Eat Properly</a:t>
            </a:r>
          </a:p>
        </p:txBody>
      </p:sp>
      <p:sp>
        <p:nvSpPr>
          <p:cNvPr id="16" name="Rounded Rectangle 15"/>
          <p:cNvSpPr/>
          <p:nvPr/>
        </p:nvSpPr>
        <p:spPr>
          <a:xfrm>
            <a:off x="8581980" y="4939991"/>
            <a:ext cx="2743200" cy="1371600"/>
          </a:xfrm>
          <a:prstGeom prst="roundRect">
            <a:avLst>
              <a:gd name="adj" fmla="val 7500"/>
            </a:avLst>
          </a:prstGeom>
          <a:ln/>
        </p:spPr>
        <p:style>
          <a:lnRef idx="3">
            <a:schemeClr val="lt1"/>
          </a:lnRef>
          <a:fillRef idx="1">
            <a:schemeClr val="accent5"/>
          </a:fillRef>
          <a:effectRef idx="1">
            <a:schemeClr val="accent5"/>
          </a:effectRef>
          <a:fontRef idx="minor">
            <a:schemeClr val="lt1"/>
          </a:fontRef>
        </p:style>
        <p:txBody>
          <a:bodyPr rtlCol="0" anchor="ctr"/>
          <a:lstStyle/>
          <a:p>
            <a:pPr algn="ctr"/>
            <a:r>
              <a:rPr lang="en-US" sz="2800" dirty="0"/>
              <a:t>Get Plenty of Rest</a:t>
            </a:r>
          </a:p>
        </p:txBody>
      </p:sp>
      <p:cxnSp>
        <p:nvCxnSpPr>
          <p:cNvPr id="18" name="Straight Connector 17"/>
          <p:cNvCxnSpPr/>
          <p:nvPr/>
        </p:nvCxnSpPr>
        <p:spPr>
          <a:xfrm flipV="1">
            <a:off x="3639390" y="3086100"/>
            <a:ext cx="1097280" cy="685800"/>
          </a:xfrm>
          <a:prstGeom prst="line">
            <a:avLst/>
          </a:prstGeom>
          <a:ln w="12700"/>
        </p:spPr>
        <p:style>
          <a:lnRef idx="1">
            <a:schemeClr val="accent4"/>
          </a:lnRef>
          <a:fillRef idx="0">
            <a:schemeClr val="accent4"/>
          </a:fillRef>
          <a:effectRef idx="0">
            <a:schemeClr val="accent4"/>
          </a:effectRef>
          <a:fontRef idx="minor">
            <a:schemeClr val="tx1"/>
          </a:fontRef>
        </p:style>
      </p:cxnSp>
      <p:cxnSp>
        <p:nvCxnSpPr>
          <p:cNvPr id="19" name="Straight Connector 18"/>
          <p:cNvCxnSpPr/>
          <p:nvPr/>
        </p:nvCxnSpPr>
        <p:spPr>
          <a:xfrm>
            <a:off x="3637159" y="3877289"/>
            <a:ext cx="1097280" cy="640080"/>
          </a:xfrm>
          <a:prstGeom prst="line">
            <a:avLst/>
          </a:prstGeom>
          <a:ln w="12700"/>
        </p:spPr>
        <p:style>
          <a:lnRef idx="1">
            <a:schemeClr val="accent4"/>
          </a:lnRef>
          <a:fillRef idx="0">
            <a:schemeClr val="accent4"/>
          </a:fillRef>
          <a:effectRef idx="0">
            <a:schemeClr val="accent4"/>
          </a:effectRef>
          <a:fontRef idx="minor">
            <a:schemeClr val="tx1"/>
          </a:fontRef>
        </p:style>
      </p:cxnSp>
      <p:cxnSp>
        <p:nvCxnSpPr>
          <p:cNvPr id="21" name="Straight Connector 20"/>
          <p:cNvCxnSpPr/>
          <p:nvPr/>
        </p:nvCxnSpPr>
        <p:spPr>
          <a:xfrm flipV="1">
            <a:off x="7466858" y="2814553"/>
            <a:ext cx="1115122" cy="419287"/>
          </a:xfrm>
          <a:prstGeom prst="line">
            <a:avLst/>
          </a:prstGeom>
          <a:ln w="12700"/>
        </p:spPr>
        <p:style>
          <a:lnRef idx="1">
            <a:schemeClr val="accent5"/>
          </a:lnRef>
          <a:fillRef idx="0">
            <a:schemeClr val="accent5"/>
          </a:fillRef>
          <a:effectRef idx="0">
            <a:schemeClr val="accent5"/>
          </a:effectRef>
          <a:fontRef idx="minor">
            <a:schemeClr val="tx1"/>
          </a:fontRef>
        </p:style>
      </p:cxnSp>
      <p:cxnSp>
        <p:nvCxnSpPr>
          <p:cNvPr id="22" name="Straight Connector 21"/>
          <p:cNvCxnSpPr/>
          <p:nvPr/>
        </p:nvCxnSpPr>
        <p:spPr>
          <a:xfrm>
            <a:off x="7466858" y="3233840"/>
            <a:ext cx="1106201" cy="664625"/>
          </a:xfrm>
          <a:prstGeom prst="line">
            <a:avLst/>
          </a:prstGeom>
          <a:ln w="12700"/>
        </p:spPr>
        <p:style>
          <a:lnRef idx="1">
            <a:schemeClr val="accent5"/>
          </a:lnRef>
          <a:fillRef idx="0">
            <a:schemeClr val="accent5"/>
          </a:fillRef>
          <a:effectRef idx="0">
            <a:schemeClr val="accent5"/>
          </a:effectRef>
          <a:fontRef idx="minor">
            <a:schemeClr val="tx1"/>
          </a:fontRef>
        </p:style>
      </p:cxnSp>
      <p:cxnSp>
        <p:nvCxnSpPr>
          <p:cNvPr id="23" name="Straight Connector 22"/>
          <p:cNvCxnSpPr>
            <a:endCxn id="16" idx="1"/>
          </p:cNvCxnSpPr>
          <p:nvPr/>
        </p:nvCxnSpPr>
        <p:spPr>
          <a:xfrm>
            <a:off x="7466858" y="4682379"/>
            <a:ext cx="1115122" cy="943412"/>
          </a:xfrm>
          <a:prstGeom prst="line">
            <a:avLst/>
          </a:prstGeom>
          <a:ln w="12700"/>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4175342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par>
                                <p:cTn id="26" presetID="10" presetClass="entr" presetSubtype="0" fill="hold" nodeType="with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500"/>
                                        <p:tgtEl>
                                          <p:spTgt spid="18"/>
                                        </p:tgtEl>
                                      </p:cBhvr>
                                    </p:animEffect>
                                  </p:childTnLst>
                                </p:cTn>
                              </p:par>
                              <p:par>
                                <p:cTn id="29" presetID="10" presetClass="entr" presetSubtype="0" fill="hold" nodeType="with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fade">
                                      <p:cBhvr>
                                        <p:cTn id="31" dur="500"/>
                                        <p:tgtEl>
                                          <p:spTgt spid="19"/>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500"/>
                                        <p:tgtEl>
                                          <p:spTgt spid="10"/>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fade">
                                      <p:cBhvr>
                                        <p:cTn id="41" dur="500"/>
                                        <p:tgtEl>
                                          <p:spTgt spid="14"/>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fade">
                                      <p:cBhvr>
                                        <p:cTn id="44" dur="500"/>
                                        <p:tgtEl>
                                          <p:spTgt spid="15"/>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fade">
                                      <p:cBhvr>
                                        <p:cTn id="47" dur="500"/>
                                        <p:tgtEl>
                                          <p:spTgt spid="16"/>
                                        </p:tgtEl>
                                      </p:cBhvr>
                                    </p:animEffect>
                                  </p:childTnLst>
                                </p:cTn>
                              </p:par>
                              <p:par>
                                <p:cTn id="48" presetID="10" presetClass="entr" presetSubtype="0" fill="hold" nodeType="withEffect">
                                  <p:stCondLst>
                                    <p:cond delay="0"/>
                                  </p:stCondLst>
                                  <p:childTnLst>
                                    <p:set>
                                      <p:cBhvr>
                                        <p:cTn id="49" dur="1" fill="hold">
                                          <p:stCondLst>
                                            <p:cond delay="0"/>
                                          </p:stCondLst>
                                        </p:cTn>
                                        <p:tgtEl>
                                          <p:spTgt spid="23"/>
                                        </p:tgtEl>
                                        <p:attrNameLst>
                                          <p:attrName>style.visibility</p:attrName>
                                        </p:attrNameLst>
                                      </p:cBhvr>
                                      <p:to>
                                        <p:strVal val="visible"/>
                                      </p:to>
                                    </p:set>
                                    <p:animEffect transition="in" filter="fade">
                                      <p:cBhvr>
                                        <p:cTn id="50" dur="500"/>
                                        <p:tgtEl>
                                          <p:spTgt spid="23"/>
                                        </p:tgtEl>
                                      </p:cBhvr>
                                    </p:animEffect>
                                  </p:childTnLst>
                                </p:cTn>
                              </p:par>
                              <p:par>
                                <p:cTn id="51" presetID="10" presetClass="entr" presetSubtype="0" fill="hold" nodeType="with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500"/>
                                        <p:tgtEl>
                                          <p:spTgt spid="22"/>
                                        </p:tgtEl>
                                      </p:cBhvr>
                                    </p:animEffect>
                                  </p:childTnLst>
                                </p:cTn>
                              </p:par>
                              <p:par>
                                <p:cTn id="54" presetID="10" presetClass="entr" presetSubtype="0" fill="hold" nodeType="withEffect">
                                  <p:stCondLst>
                                    <p:cond delay="0"/>
                                  </p:stCondLst>
                                  <p:childTnLst>
                                    <p:set>
                                      <p:cBhvr>
                                        <p:cTn id="55" dur="1" fill="hold">
                                          <p:stCondLst>
                                            <p:cond delay="0"/>
                                          </p:stCondLst>
                                        </p:cTn>
                                        <p:tgtEl>
                                          <p:spTgt spid="21"/>
                                        </p:tgtEl>
                                        <p:attrNameLst>
                                          <p:attrName>style.visibility</p:attrName>
                                        </p:attrNameLst>
                                      </p:cBhvr>
                                      <p:to>
                                        <p:strVal val="visible"/>
                                      </p:to>
                                    </p:set>
                                    <p:animEffect transition="in" filter="fade">
                                      <p:cBhvr>
                                        <p:cTn id="56"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9" grpId="0" animBg="1"/>
      <p:bldP spid="10" grpId="0" animBg="1"/>
      <p:bldP spid="11" grpId="0" animBg="1"/>
      <p:bldP spid="12" grpId="0" animBg="1"/>
      <p:bldP spid="14" grpId="0" animBg="1"/>
      <p:bldP spid="15" grpId="0" animBg="1"/>
      <p:bldP spid="16" grpId="0" animBg="1"/>
    </p:bldLst>
  </p:timing>
</p:sld>
</file>

<file path=ppt/slides/slide8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2" name="1. Address Truth"/>
          <p:cNvSpPr/>
          <p:nvPr/>
        </p:nvSpPr>
        <p:spPr>
          <a:xfrm>
            <a:off x="175401" y="476617"/>
            <a:ext cx="10050267" cy="1842837"/>
          </a:xfrm>
          <a:prstGeom prst="roundRect">
            <a:avLst>
              <a:gd name="adj" fmla="val 10616"/>
            </a:avLst>
          </a:prstGeom>
        </p:spPr>
        <p:style>
          <a:lnRef idx="3">
            <a:schemeClr val="lt1"/>
          </a:lnRef>
          <a:fillRef idx="1">
            <a:schemeClr val="accent2"/>
          </a:fillRef>
          <a:effectRef idx="1">
            <a:schemeClr val="accent2"/>
          </a:effectRef>
          <a:fontRef idx="minor">
            <a:schemeClr val="lt1"/>
          </a:fontRef>
        </p:style>
        <p:txBody>
          <a:bodyPr rtlCol="0" anchor="ctr"/>
          <a:lstStyle/>
          <a:p>
            <a:r>
              <a:rPr lang="en-US" sz="4400" dirty="0"/>
              <a:t>1. Address Our View of the Truth</a:t>
            </a:r>
          </a:p>
        </p:txBody>
      </p:sp>
      <p:sp>
        <p:nvSpPr>
          <p:cNvPr id="6" name="2. Dissociate"/>
          <p:cNvSpPr/>
          <p:nvPr/>
        </p:nvSpPr>
        <p:spPr>
          <a:xfrm>
            <a:off x="1067500" y="2558837"/>
            <a:ext cx="10050267" cy="1842837"/>
          </a:xfrm>
          <a:prstGeom prst="roundRect">
            <a:avLst>
              <a:gd name="adj" fmla="val 10616"/>
            </a:avLst>
          </a:prstGeom>
        </p:spPr>
        <p:style>
          <a:lnRef idx="3">
            <a:schemeClr val="lt1"/>
          </a:lnRef>
          <a:fillRef idx="1">
            <a:schemeClr val="accent3"/>
          </a:fillRef>
          <a:effectRef idx="1">
            <a:schemeClr val="accent3"/>
          </a:effectRef>
          <a:fontRef idx="minor">
            <a:schemeClr val="lt1"/>
          </a:fontRef>
        </p:style>
        <p:txBody>
          <a:bodyPr rtlCol="0" anchor="ctr"/>
          <a:lstStyle/>
          <a:p>
            <a:pPr lvl="0"/>
            <a:r>
              <a:rPr lang="en-US" sz="4000" dirty="0"/>
              <a:t>2. Dissociate Our Dysfunctional Patterns by Applying Righteous Actions</a:t>
            </a:r>
          </a:p>
        </p:txBody>
      </p:sp>
      <p:sp>
        <p:nvSpPr>
          <p:cNvPr id="3" name="Down Arrow 1"/>
          <p:cNvSpPr/>
          <p:nvPr/>
        </p:nvSpPr>
        <p:spPr>
          <a:xfrm>
            <a:off x="8999034" y="1839951"/>
            <a:ext cx="1326995" cy="1182030"/>
          </a:xfrm>
          <a:prstGeom prst="downArrow">
            <a:avLst/>
          </a:prstGeom>
          <a:solidFill>
            <a:srgbClr val="ED7D31">
              <a:alpha val="74902"/>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7" name="3. New Life"/>
          <p:cNvSpPr/>
          <p:nvPr/>
        </p:nvSpPr>
        <p:spPr>
          <a:xfrm>
            <a:off x="1959596" y="4641057"/>
            <a:ext cx="10050267" cy="1842837"/>
          </a:xfrm>
          <a:prstGeom prst="roundRect">
            <a:avLst>
              <a:gd name="adj" fmla="val 10616"/>
            </a:avLst>
          </a:prstGeom>
        </p:spPr>
        <p:style>
          <a:lnRef idx="3">
            <a:schemeClr val="lt1"/>
          </a:lnRef>
          <a:fillRef idx="1">
            <a:schemeClr val="accent4"/>
          </a:fillRef>
          <a:effectRef idx="1">
            <a:schemeClr val="accent4"/>
          </a:effectRef>
          <a:fontRef idx="minor">
            <a:schemeClr val="lt1"/>
          </a:fontRef>
        </p:style>
        <p:txBody>
          <a:bodyPr rtlCol="0" anchor="ctr"/>
          <a:lstStyle/>
          <a:p>
            <a:r>
              <a:rPr lang="en-US" sz="4400" dirty="0"/>
              <a:t>3. Walk in a Newness of Life</a:t>
            </a:r>
          </a:p>
        </p:txBody>
      </p:sp>
      <p:sp>
        <p:nvSpPr>
          <p:cNvPr id="5" name="Down Arrow 2"/>
          <p:cNvSpPr/>
          <p:nvPr/>
        </p:nvSpPr>
        <p:spPr>
          <a:xfrm>
            <a:off x="9868829" y="3936380"/>
            <a:ext cx="1326995" cy="1182030"/>
          </a:xfrm>
          <a:prstGeom prst="downArrow">
            <a:avLst/>
          </a:prstGeom>
          <a:solidFill>
            <a:srgbClr val="A5A5A5">
              <a:alpha val="74902"/>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06156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animBg="1"/>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591016" y="0"/>
            <a:ext cx="3291840" cy="6858000"/>
          </a:xfrm>
          <a:prstGeom prst="roundRect">
            <a:avLst/>
          </a:prstGeom>
          <a:solidFill>
            <a:srgbClr val="E1E1E1"/>
          </a:solidFill>
          <a:ln>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3200" dirty="0">
                <a:solidFill>
                  <a:sysClr val="windowText" lastClr="000000"/>
                </a:solidFill>
              </a:rPr>
              <a:t>What are your Passions?</a:t>
            </a:r>
            <a:endParaRPr lang="en-US" dirty="0">
              <a:solidFill>
                <a:sysClr val="windowText" lastClr="000000"/>
              </a:solidFill>
            </a:endParaRPr>
          </a:p>
        </p:txBody>
      </p:sp>
      <p:sp>
        <p:nvSpPr>
          <p:cNvPr id="6" name="Rounded Rectangle 5"/>
          <p:cNvSpPr/>
          <p:nvPr/>
        </p:nvSpPr>
        <p:spPr>
          <a:xfrm>
            <a:off x="865336" y="2174473"/>
            <a:ext cx="2743200" cy="1280160"/>
          </a:xfrm>
          <a:prstGeom prst="roundRect">
            <a:avLst>
              <a:gd name="adj" fmla="val 7500"/>
            </a:avLst>
          </a:prstGeom>
          <a:ln>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800" dirty="0"/>
              <a:t>Playing the Organ/Piano</a:t>
            </a:r>
          </a:p>
        </p:txBody>
      </p:sp>
      <p:sp>
        <p:nvSpPr>
          <p:cNvPr id="7" name="Rounded Rectangle 6"/>
          <p:cNvSpPr/>
          <p:nvPr/>
        </p:nvSpPr>
        <p:spPr>
          <a:xfrm>
            <a:off x="865336" y="3796979"/>
            <a:ext cx="2743200" cy="1280160"/>
          </a:xfrm>
          <a:prstGeom prst="roundRect">
            <a:avLst>
              <a:gd name="adj" fmla="val 7500"/>
            </a:avLst>
          </a:prstGeom>
          <a:ln>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800" dirty="0"/>
              <a:t>Teaching Children</a:t>
            </a:r>
          </a:p>
        </p:txBody>
      </p:sp>
      <p:sp>
        <p:nvSpPr>
          <p:cNvPr id="8" name="Rounded Rectangle 7"/>
          <p:cNvSpPr/>
          <p:nvPr/>
        </p:nvSpPr>
        <p:spPr>
          <a:xfrm>
            <a:off x="865336" y="5419485"/>
            <a:ext cx="2743200" cy="1280160"/>
          </a:xfrm>
          <a:prstGeom prst="roundRect">
            <a:avLst>
              <a:gd name="adj" fmla="val 7500"/>
            </a:avLst>
          </a:prstGeom>
          <a:ln>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800" dirty="0"/>
              <a:t>Photography</a:t>
            </a:r>
          </a:p>
        </p:txBody>
      </p:sp>
      <p:sp>
        <p:nvSpPr>
          <p:cNvPr id="9" name="Rounded Rectangle 8"/>
          <p:cNvSpPr/>
          <p:nvPr/>
        </p:nvSpPr>
        <p:spPr>
          <a:xfrm>
            <a:off x="4450080" y="0"/>
            <a:ext cx="3291840" cy="6858000"/>
          </a:xfrm>
          <a:prstGeom prst="roundRect">
            <a:avLst/>
          </a:prstGeom>
          <a:solidFill>
            <a:srgbClr val="E1E1E1"/>
          </a:solidFill>
          <a:ln>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3200" dirty="0">
                <a:solidFill>
                  <a:sysClr val="windowText" lastClr="000000"/>
                </a:solidFill>
              </a:rPr>
              <a:t>How can it be used for the Kingdom?</a:t>
            </a:r>
            <a:endParaRPr lang="en-US" dirty="0">
              <a:solidFill>
                <a:sysClr val="windowText" lastClr="000000"/>
              </a:solidFill>
            </a:endParaRPr>
          </a:p>
        </p:txBody>
      </p:sp>
      <p:sp>
        <p:nvSpPr>
          <p:cNvPr id="10" name="Rounded Rectangle 9"/>
          <p:cNvSpPr/>
          <p:nvPr/>
        </p:nvSpPr>
        <p:spPr>
          <a:xfrm>
            <a:off x="8309144" y="0"/>
            <a:ext cx="3291840" cy="6858000"/>
          </a:xfrm>
          <a:prstGeom prst="roundRect">
            <a:avLst/>
          </a:prstGeom>
          <a:solidFill>
            <a:srgbClr val="E1E1E1"/>
          </a:solidFill>
          <a:ln>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3200" dirty="0">
                <a:solidFill>
                  <a:sysClr val="windowText" lastClr="000000"/>
                </a:solidFill>
              </a:rPr>
              <a:t>How can you nurture it?</a:t>
            </a:r>
            <a:endParaRPr lang="en-US" dirty="0">
              <a:solidFill>
                <a:sysClr val="windowText" lastClr="000000"/>
              </a:solidFill>
            </a:endParaRPr>
          </a:p>
        </p:txBody>
      </p:sp>
      <p:sp>
        <p:nvSpPr>
          <p:cNvPr id="11" name="Rounded Rectangle 10"/>
          <p:cNvSpPr/>
          <p:nvPr/>
        </p:nvSpPr>
        <p:spPr>
          <a:xfrm>
            <a:off x="4723658" y="2174473"/>
            <a:ext cx="2743200" cy="1280160"/>
          </a:xfrm>
          <a:prstGeom prst="roundRect">
            <a:avLst>
              <a:gd name="adj" fmla="val 7500"/>
            </a:avLst>
          </a:prstGeom>
          <a:ln/>
        </p:spPr>
        <p:style>
          <a:lnRef idx="3">
            <a:schemeClr val="lt1"/>
          </a:lnRef>
          <a:fillRef idx="1">
            <a:schemeClr val="accent4"/>
          </a:fillRef>
          <a:effectRef idx="1">
            <a:schemeClr val="accent4"/>
          </a:effectRef>
          <a:fontRef idx="minor">
            <a:schemeClr val="lt1"/>
          </a:fontRef>
        </p:style>
        <p:txBody>
          <a:bodyPr rtlCol="0" anchor="ctr"/>
          <a:lstStyle/>
          <a:p>
            <a:pPr algn="ctr"/>
            <a:r>
              <a:rPr lang="en-US" sz="2800" dirty="0"/>
              <a:t>Music for the saints</a:t>
            </a:r>
          </a:p>
        </p:txBody>
      </p:sp>
      <p:sp>
        <p:nvSpPr>
          <p:cNvPr id="12" name="Rounded Rectangle 11"/>
          <p:cNvSpPr/>
          <p:nvPr/>
        </p:nvSpPr>
        <p:spPr>
          <a:xfrm>
            <a:off x="4723658" y="3796979"/>
            <a:ext cx="2743200" cy="1280160"/>
          </a:xfrm>
          <a:prstGeom prst="roundRect">
            <a:avLst>
              <a:gd name="adj" fmla="val 7500"/>
            </a:avLst>
          </a:prstGeom>
          <a:ln/>
        </p:spPr>
        <p:style>
          <a:lnRef idx="3">
            <a:schemeClr val="lt1"/>
          </a:lnRef>
          <a:fillRef idx="1">
            <a:schemeClr val="accent4"/>
          </a:fillRef>
          <a:effectRef idx="1">
            <a:schemeClr val="accent4"/>
          </a:effectRef>
          <a:fontRef idx="minor">
            <a:schemeClr val="lt1"/>
          </a:fontRef>
        </p:style>
        <p:txBody>
          <a:bodyPr rtlCol="0" anchor="ctr"/>
          <a:lstStyle/>
          <a:p>
            <a:pPr algn="ctr"/>
            <a:r>
              <a:rPr lang="en-US" sz="2800" dirty="0"/>
              <a:t>Sunday School Class</a:t>
            </a:r>
          </a:p>
        </p:txBody>
      </p:sp>
      <p:sp>
        <p:nvSpPr>
          <p:cNvPr id="13" name="Rounded Rectangle 12"/>
          <p:cNvSpPr/>
          <p:nvPr/>
        </p:nvSpPr>
        <p:spPr>
          <a:xfrm>
            <a:off x="4723658" y="5419485"/>
            <a:ext cx="2743200" cy="1280160"/>
          </a:xfrm>
          <a:prstGeom prst="roundRect">
            <a:avLst>
              <a:gd name="adj" fmla="val 7500"/>
            </a:avLst>
          </a:prstGeom>
          <a:ln/>
        </p:spPr>
        <p:style>
          <a:lnRef idx="3">
            <a:schemeClr val="lt1"/>
          </a:lnRef>
          <a:fillRef idx="1">
            <a:schemeClr val="accent4"/>
          </a:fillRef>
          <a:effectRef idx="1">
            <a:schemeClr val="accent4"/>
          </a:effectRef>
          <a:fontRef idx="minor">
            <a:schemeClr val="lt1"/>
          </a:fontRef>
        </p:style>
        <p:txBody>
          <a:bodyPr rtlCol="0" anchor="ctr"/>
          <a:lstStyle/>
          <a:p>
            <a:pPr algn="ctr"/>
            <a:r>
              <a:rPr lang="en-US" sz="2800" dirty="0"/>
              <a:t>Capture the beauty of God’s creation</a:t>
            </a:r>
          </a:p>
        </p:txBody>
      </p:sp>
      <p:sp>
        <p:nvSpPr>
          <p:cNvPr id="14" name="Rounded Rectangle 13"/>
          <p:cNvSpPr/>
          <p:nvPr/>
        </p:nvSpPr>
        <p:spPr>
          <a:xfrm>
            <a:off x="8581980" y="2174473"/>
            <a:ext cx="2743200" cy="1280160"/>
          </a:xfrm>
          <a:prstGeom prst="roundRect">
            <a:avLst>
              <a:gd name="adj" fmla="val 7500"/>
            </a:avLst>
          </a:prstGeom>
          <a:ln/>
        </p:spPr>
        <p:style>
          <a:lnRef idx="3">
            <a:schemeClr val="lt1"/>
          </a:lnRef>
          <a:fillRef idx="1">
            <a:schemeClr val="accent5"/>
          </a:fillRef>
          <a:effectRef idx="1">
            <a:schemeClr val="accent5"/>
          </a:effectRef>
          <a:fontRef idx="minor">
            <a:schemeClr val="lt1"/>
          </a:fontRef>
        </p:style>
        <p:txBody>
          <a:bodyPr rtlCol="0" anchor="ctr"/>
          <a:lstStyle/>
          <a:p>
            <a:pPr algn="ctr"/>
            <a:r>
              <a:rPr lang="en-US" sz="2800" dirty="0"/>
              <a:t>Take lessons and practice</a:t>
            </a:r>
          </a:p>
        </p:txBody>
      </p:sp>
      <p:sp>
        <p:nvSpPr>
          <p:cNvPr id="15" name="Rounded Rectangle 14"/>
          <p:cNvSpPr/>
          <p:nvPr/>
        </p:nvSpPr>
        <p:spPr>
          <a:xfrm>
            <a:off x="8581980" y="3796979"/>
            <a:ext cx="2743200" cy="1280160"/>
          </a:xfrm>
          <a:prstGeom prst="roundRect">
            <a:avLst>
              <a:gd name="adj" fmla="val 7500"/>
            </a:avLst>
          </a:prstGeom>
          <a:ln/>
        </p:spPr>
        <p:style>
          <a:lnRef idx="3">
            <a:schemeClr val="lt1"/>
          </a:lnRef>
          <a:fillRef idx="1">
            <a:schemeClr val="accent5"/>
          </a:fillRef>
          <a:effectRef idx="1">
            <a:schemeClr val="accent5"/>
          </a:effectRef>
          <a:fontRef idx="minor">
            <a:schemeClr val="lt1"/>
          </a:fontRef>
        </p:style>
        <p:txBody>
          <a:bodyPr rtlCol="0" anchor="ctr"/>
          <a:lstStyle/>
          <a:p>
            <a:pPr algn="ctr"/>
            <a:r>
              <a:rPr lang="en-US" sz="2800" dirty="0"/>
              <a:t>Study material and all good books</a:t>
            </a:r>
          </a:p>
        </p:txBody>
      </p:sp>
      <p:sp>
        <p:nvSpPr>
          <p:cNvPr id="16" name="Rounded Rectangle 15"/>
          <p:cNvSpPr/>
          <p:nvPr/>
        </p:nvSpPr>
        <p:spPr>
          <a:xfrm>
            <a:off x="8581980" y="5419485"/>
            <a:ext cx="2743200" cy="1188720"/>
          </a:xfrm>
          <a:prstGeom prst="roundRect">
            <a:avLst>
              <a:gd name="adj" fmla="val 7500"/>
            </a:avLst>
          </a:prstGeom>
          <a:ln/>
        </p:spPr>
        <p:style>
          <a:lnRef idx="3">
            <a:schemeClr val="lt1"/>
          </a:lnRef>
          <a:fillRef idx="1">
            <a:schemeClr val="accent5"/>
          </a:fillRef>
          <a:effectRef idx="1">
            <a:schemeClr val="accent5"/>
          </a:effectRef>
          <a:fontRef idx="minor">
            <a:schemeClr val="lt1"/>
          </a:fontRef>
        </p:style>
        <p:txBody>
          <a:bodyPr rtlCol="0" anchor="ctr"/>
          <a:lstStyle/>
          <a:p>
            <a:pPr algn="ctr"/>
            <a:r>
              <a:rPr lang="en-US" sz="2800" dirty="0"/>
              <a:t>Read and/or take classes</a:t>
            </a:r>
          </a:p>
        </p:txBody>
      </p:sp>
      <p:cxnSp>
        <p:nvCxnSpPr>
          <p:cNvPr id="18" name="Straight Connector 17"/>
          <p:cNvCxnSpPr>
            <a:endCxn id="11" idx="1"/>
          </p:cNvCxnSpPr>
          <p:nvPr/>
        </p:nvCxnSpPr>
        <p:spPr>
          <a:xfrm flipV="1">
            <a:off x="3608536" y="2814553"/>
            <a:ext cx="1115122" cy="0"/>
          </a:xfrm>
          <a:prstGeom prst="line">
            <a:avLst/>
          </a:prstGeom>
          <a:ln w="12700"/>
        </p:spPr>
        <p:style>
          <a:lnRef idx="1">
            <a:schemeClr val="accent4"/>
          </a:lnRef>
          <a:fillRef idx="0">
            <a:schemeClr val="accent4"/>
          </a:fillRef>
          <a:effectRef idx="0">
            <a:schemeClr val="accent4"/>
          </a:effectRef>
          <a:fontRef idx="minor">
            <a:schemeClr val="tx1"/>
          </a:fontRef>
        </p:style>
      </p:cxnSp>
      <p:cxnSp>
        <p:nvCxnSpPr>
          <p:cNvPr id="19" name="Straight Connector 18"/>
          <p:cNvCxnSpPr/>
          <p:nvPr/>
        </p:nvCxnSpPr>
        <p:spPr>
          <a:xfrm flipV="1">
            <a:off x="3608536" y="4476084"/>
            <a:ext cx="1115122" cy="0"/>
          </a:xfrm>
          <a:prstGeom prst="line">
            <a:avLst/>
          </a:prstGeom>
          <a:ln w="12700"/>
        </p:spPr>
        <p:style>
          <a:lnRef idx="1">
            <a:schemeClr val="accent4"/>
          </a:lnRef>
          <a:fillRef idx="0">
            <a:schemeClr val="accent4"/>
          </a:fillRef>
          <a:effectRef idx="0">
            <a:schemeClr val="accent4"/>
          </a:effectRef>
          <a:fontRef idx="minor">
            <a:schemeClr val="tx1"/>
          </a:fontRef>
        </p:style>
      </p:cxnSp>
      <p:cxnSp>
        <p:nvCxnSpPr>
          <p:cNvPr id="20" name="Straight Connector 19"/>
          <p:cNvCxnSpPr/>
          <p:nvPr/>
        </p:nvCxnSpPr>
        <p:spPr>
          <a:xfrm flipV="1">
            <a:off x="3608536" y="6115314"/>
            <a:ext cx="1115122" cy="0"/>
          </a:xfrm>
          <a:prstGeom prst="line">
            <a:avLst/>
          </a:prstGeom>
          <a:ln w="12700"/>
        </p:spPr>
        <p:style>
          <a:lnRef idx="1">
            <a:schemeClr val="accent4"/>
          </a:lnRef>
          <a:fillRef idx="0">
            <a:schemeClr val="accent4"/>
          </a:fillRef>
          <a:effectRef idx="0">
            <a:schemeClr val="accent4"/>
          </a:effectRef>
          <a:fontRef idx="minor">
            <a:schemeClr val="tx1"/>
          </a:fontRef>
        </p:style>
      </p:cxnSp>
      <p:cxnSp>
        <p:nvCxnSpPr>
          <p:cNvPr id="21" name="Straight Connector 20"/>
          <p:cNvCxnSpPr/>
          <p:nvPr/>
        </p:nvCxnSpPr>
        <p:spPr>
          <a:xfrm flipV="1">
            <a:off x="7466858" y="2814553"/>
            <a:ext cx="1115122" cy="0"/>
          </a:xfrm>
          <a:prstGeom prst="line">
            <a:avLst/>
          </a:prstGeom>
          <a:ln w="12700"/>
        </p:spPr>
        <p:style>
          <a:lnRef idx="1">
            <a:schemeClr val="accent5"/>
          </a:lnRef>
          <a:fillRef idx="0">
            <a:schemeClr val="accent5"/>
          </a:fillRef>
          <a:effectRef idx="0">
            <a:schemeClr val="accent5"/>
          </a:effectRef>
          <a:fontRef idx="minor">
            <a:schemeClr val="tx1"/>
          </a:fontRef>
        </p:style>
      </p:cxnSp>
      <p:cxnSp>
        <p:nvCxnSpPr>
          <p:cNvPr id="22" name="Straight Connector 21"/>
          <p:cNvCxnSpPr/>
          <p:nvPr/>
        </p:nvCxnSpPr>
        <p:spPr>
          <a:xfrm flipV="1">
            <a:off x="7466858" y="4476084"/>
            <a:ext cx="1115122" cy="0"/>
          </a:xfrm>
          <a:prstGeom prst="line">
            <a:avLst/>
          </a:prstGeom>
          <a:ln w="12700"/>
        </p:spPr>
        <p:style>
          <a:lnRef idx="1">
            <a:schemeClr val="accent5"/>
          </a:lnRef>
          <a:fillRef idx="0">
            <a:schemeClr val="accent5"/>
          </a:fillRef>
          <a:effectRef idx="0">
            <a:schemeClr val="accent5"/>
          </a:effectRef>
          <a:fontRef idx="minor">
            <a:schemeClr val="tx1"/>
          </a:fontRef>
        </p:style>
      </p:cxnSp>
      <p:cxnSp>
        <p:nvCxnSpPr>
          <p:cNvPr id="23" name="Straight Connector 22"/>
          <p:cNvCxnSpPr/>
          <p:nvPr/>
        </p:nvCxnSpPr>
        <p:spPr>
          <a:xfrm flipV="1">
            <a:off x="7466858" y="6115314"/>
            <a:ext cx="1115122" cy="0"/>
          </a:xfrm>
          <a:prstGeom prst="line">
            <a:avLst/>
          </a:prstGeom>
          <a:ln w="12700"/>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3136001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500"/>
                                        <p:tgtEl>
                                          <p:spTgt spid="11"/>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500"/>
                                        <p:tgtEl>
                                          <p:spTgt spid="12"/>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500"/>
                                        <p:tgtEl>
                                          <p:spTgt spid="13"/>
                                        </p:tgtEl>
                                      </p:cBhvr>
                                    </p:animEffect>
                                  </p:childTnLst>
                                </p:cTn>
                              </p:par>
                              <p:par>
                                <p:cTn id="35" presetID="10" presetClass="entr" presetSubtype="0" fill="hold" nodeType="with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500"/>
                                        <p:tgtEl>
                                          <p:spTgt spid="18"/>
                                        </p:tgtEl>
                                      </p:cBhvr>
                                    </p:animEffect>
                                  </p:childTnLst>
                                </p:cTn>
                              </p:par>
                              <p:par>
                                <p:cTn id="38" presetID="10" presetClass="entr" presetSubtype="0" fill="hold" nodeType="with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500"/>
                                        <p:tgtEl>
                                          <p:spTgt spid="19"/>
                                        </p:tgtEl>
                                      </p:cBhvr>
                                    </p:animEffect>
                                  </p:childTnLst>
                                </p:cTn>
                              </p:par>
                              <p:par>
                                <p:cTn id="41" presetID="10" presetClass="entr" presetSubtype="0" fill="hold" nodeType="with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fade">
                                      <p:cBhvr>
                                        <p:cTn id="43" dur="500"/>
                                        <p:tgtEl>
                                          <p:spTgt spid="20"/>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fade">
                                      <p:cBhvr>
                                        <p:cTn id="48" dur="500"/>
                                        <p:tgtEl>
                                          <p:spTgt spid="10"/>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fade">
                                      <p:cBhvr>
                                        <p:cTn id="53" dur="500"/>
                                        <p:tgtEl>
                                          <p:spTgt spid="14"/>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500"/>
                                        <p:tgtEl>
                                          <p:spTgt spid="15"/>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fade">
                                      <p:cBhvr>
                                        <p:cTn id="59" dur="500"/>
                                        <p:tgtEl>
                                          <p:spTgt spid="16"/>
                                        </p:tgtEl>
                                      </p:cBhvr>
                                    </p:animEffect>
                                  </p:childTnLst>
                                </p:cTn>
                              </p:par>
                              <p:par>
                                <p:cTn id="60" presetID="10" presetClass="entr" presetSubtype="0" fill="hold" nodeType="with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fade">
                                      <p:cBhvr>
                                        <p:cTn id="62" dur="500"/>
                                        <p:tgtEl>
                                          <p:spTgt spid="23"/>
                                        </p:tgtEl>
                                      </p:cBhvr>
                                    </p:animEffect>
                                  </p:childTnLst>
                                </p:cTn>
                              </p:par>
                              <p:par>
                                <p:cTn id="63" presetID="10" presetClass="entr" presetSubtype="0" fill="hold" nodeType="with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500"/>
                                        <p:tgtEl>
                                          <p:spTgt spid="22"/>
                                        </p:tgtEl>
                                      </p:cBhvr>
                                    </p:animEffect>
                                  </p:childTnLst>
                                </p:cTn>
                              </p:par>
                              <p:par>
                                <p:cTn id="66" presetID="10" presetClass="entr" presetSubtype="0" fill="hold" nodeType="withEffect">
                                  <p:stCondLst>
                                    <p:cond delay="0"/>
                                  </p:stCondLst>
                                  <p:childTnLst>
                                    <p:set>
                                      <p:cBhvr>
                                        <p:cTn id="67" dur="1" fill="hold">
                                          <p:stCondLst>
                                            <p:cond delay="0"/>
                                          </p:stCondLst>
                                        </p:cTn>
                                        <p:tgtEl>
                                          <p:spTgt spid="21"/>
                                        </p:tgtEl>
                                        <p:attrNameLst>
                                          <p:attrName>style.visibility</p:attrName>
                                        </p:attrNameLst>
                                      </p:cBhvr>
                                      <p:to>
                                        <p:strVal val="visible"/>
                                      </p:to>
                                    </p:set>
                                    <p:animEffect transition="in" filter="fade">
                                      <p:cBhvr>
                                        <p:cTn id="68"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Lst>
  </p:timing>
</p:sld>
</file>

<file path=ppt/slides/slide9.xml><?xml version="1.0" encoding="utf-8"?>
<p:sld xmlns:a="http://schemas.openxmlformats.org/drawingml/2006/main" xmlns:r="http://schemas.openxmlformats.org/officeDocument/2006/relationships" xmlns:p="http://schemas.openxmlformats.org/presentationml/2006/main" show="0">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Freeform 1"/>
          <p:cNvSpPr/>
          <p:nvPr/>
        </p:nvSpPr>
        <p:spPr>
          <a:xfrm>
            <a:off x="7025054" y="945082"/>
            <a:ext cx="3376246" cy="5745864"/>
          </a:xfrm>
          <a:custGeom>
            <a:avLst/>
            <a:gdLst>
              <a:gd name="connsiteX0" fmla="*/ 1019908 w 3376246"/>
              <a:gd name="connsiteY0" fmla="*/ 96716 h 5741377"/>
              <a:gd name="connsiteX1" fmla="*/ 1239715 w 3376246"/>
              <a:gd name="connsiteY1" fmla="*/ 96716 h 5741377"/>
              <a:gd name="connsiteX2" fmla="*/ 1283677 w 3376246"/>
              <a:gd name="connsiteY2" fmla="*/ 8793 h 5741377"/>
              <a:gd name="connsiteX3" fmla="*/ 1389184 w 3376246"/>
              <a:gd name="connsiteY3" fmla="*/ 0 h 5741377"/>
              <a:gd name="connsiteX4" fmla="*/ 1433146 w 3376246"/>
              <a:gd name="connsiteY4" fmla="*/ 43962 h 5741377"/>
              <a:gd name="connsiteX5" fmla="*/ 1521069 w 3376246"/>
              <a:gd name="connsiteY5" fmla="*/ 79131 h 5741377"/>
              <a:gd name="connsiteX6" fmla="*/ 1855177 w 3376246"/>
              <a:gd name="connsiteY6" fmla="*/ 175846 h 5741377"/>
              <a:gd name="connsiteX7" fmla="*/ 2154115 w 3376246"/>
              <a:gd name="connsiteY7" fmla="*/ 298939 h 5741377"/>
              <a:gd name="connsiteX8" fmla="*/ 2321169 w 3376246"/>
              <a:gd name="connsiteY8" fmla="*/ 404446 h 5741377"/>
              <a:gd name="connsiteX9" fmla="*/ 2444261 w 3376246"/>
              <a:gd name="connsiteY9" fmla="*/ 527539 h 5741377"/>
              <a:gd name="connsiteX10" fmla="*/ 2584938 w 3376246"/>
              <a:gd name="connsiteY10" fmla="*/ 712177 h 5741377"/>
              <a:gd name="connsiteX11" fmla="*/ 2699238 w 3376246"/>
              <a:gd name="connsiteY11" fmla="*/ 888023 h 5741377"/>
              <a:gd name="connsiteX12" fmla="*/ 2760784 w 3376246"/>
              <a:gd name="connsiteY12" fmla="*/ 984739 h 5741377"/>
              <a:gd name="connsiteX13" fmla="*/ 2760784 w 3376246"/>
              <a:gd name="connsiteY13" fmla="*/ 993531 h 5741377"/>
              <a:gd name="connsiteX14" fmla="*/ 2857500 w 3376246"/>
              <a:gd name="connsiteY14" fmla="*/ 1257300 h 5741377"/>
              <a:gd name="connsiteX15" fmla="*/ 2910254 w 3376246"/>
              <a:gd name="connsiteY15" fmla="*/ 1503485 h 5741377"/>
              <a:gd name="connsiteX16" fmla="*/ 2910254 w 3376246"/>
              <a:gd name="connsiteY16" fmla="*/ 1600200 h 5741377"/>
              <a:gd name="connsiteX17" fmla="*/ 2866292 w 3376246"/>
              <a:gd name="connsiteY17" fmla="*/ 1626577 h 5741377"/>
              <a:gd name="connsiteX18" fmla="*/ 2831123 w 3376246"/>
              <a:gd name="connsiteY18" fmla="*/ 1565031 h 5741377"/>
              <a:gd name="connsiteX19" fmla="*/ 2795954 w 3376246"/>
              <a:gd name="connsiteY19" fmla="*/ 1573823 h 5741377"/>
              <a:gd name="connsiteX20" fmla="*/ 2778369 w 3376246"/>
              <a:gd name="connsiteY20" fmla="*/ 1670539 h 5741377"/>
              <a:gd name="connsiteX21" fmla="*/ 2795954 w 3376246"/>
              <a:gd name="connsiteY21" fmla="*/ 1723293 h 5741377"/>
              <a:gd name="connsiteX22" fmla="*/ 2901461 w 3376246"/>
              <a:gd name="connsiteY22" fmla="*/ 1934308 h 5741377"/>
              <a:gd name="connsiteX23" fmla="*/ 2963008 w 3376246"/>
              <a:gd name="connsiteY23" fmla="*/ 2145323 h 5741377"/>
              <a:gd name="connsiteX24" fmla="*/ 3015761 w 3376246"/>
              <a:gd name="connsiteY24" fmla="*/ 2549769 h 5741377"/>
              <a:gd name="connsiteX25" fmla="*/ 3033346 w 3376246"/>
              <a:gd name="connsiteY25" fmla="*/ 2804746 h 5741377"/>
              <a:gd name="connsiteX26" fmla="*/ 3015761 w 3376246"/>
              <a:gd name="connsiteY26" fmla="*/ 2892669 h 5741377"/>
              <a:gd name="connsiteX27" fmla="*/ 3033346 w 3376246"/>
              <a:gd name="connsiteY27" fmla="*/ 2980593 h 5741377"/>
              <a:gd name="connsiteX28" fmla="*/ 3042138 w 3376246"/>
              <a:gd name="connsiteY28" fmla="*/ 3209193 h 5741377"/>
              <a:gd name="connsiteX29" fmla="*/ 3050931 w 3376246"/>
              <a:gd name="connsiteY29" fmla="*/ 3376246 h 5741377"/>
              <a:gd name="connsiteX30" fmla="*/ 3024554 w 3376246"/>
              <a:gd name="connsiteY30" fmla="*/ 3552093 h 5741377"/>
              <a:gd name="connsiteX31" fmla="*/ 3006969 w 3376246"/>
              <a:gd name="connsiteY31" fmla="*/ 3851031 h 5741377"/>
              <a:gd name="connsiteX32" fmla="*/ 3050931 w 3376246"/>
              <a:gd name="connsiteY32" fmla="*/ 4026877 h 5741377"/>
              <a:gd name="connsiteX33" fmla="*/ 3182815 w 3376246"/>
              <a:gd name="connsiteY33" fmla="*/ 4264269 h 5741377"/>
              <a:gd name="connsiteX34" fmla="*/ 3068515 w 3376246"/>
              <a:gd name="connsiteY34" fmla="*/ 4167554 h 5741377"/>
              <a:gd name="connsiteX35" fmla="*/ 3147646 w 3376246"/>
              <a:gd name="connsiteY35" fmla="*/ 4448908 h 5741377"/>
              <a:gd name="connsiteX36" fmla="*/ 3200400 w 3376246"/>
              <a:gd name="connsiteY36" fmla="*/ 4765431 h 5741377"/>
              <a:gd name="connsiteX37" fmla="*/ 3217984 w 3376246"/>
              <a:gd name="connsiteY37" fmla="*/ 4967654 h 5741377"/>
              <a:gd name="connsiteX38" fmla="*/ 3226777 w 3376246"/>
              <a:gd name="connsiteY38" fmla="*/ 5125916 h 5741377"/>
              <a:gd name="connsiteX39" fmla="*/ 3279531 w 3376246"/>
              <a:gd name="connsiteY39" fmla="*/ 5389685 h 5741377"/>
              <a:gd name="connsiteX40" fmla="*/ 3376246 w 3376246"/>
              <a:gd name="connsiteY40" fmla="*/ 5574323 h 5741377"/>
              <a:gd name="connsiteX41" fmla="*/ 3349869 w 3376246"/>
              <a:gd name="connsiteY41" fmla="*/ 5706208 h 5741377"/>
              <a:gd name="connsiteX42" fmla="*/ 3200400 w 3376246"/>
              <a:gd name="connsiteY42" fmla="*/ 5732585 h 5741377"/>
              <a:gd name="connsiteX43" fmla="*/ 3077308 w 3376246"/>
              <a:gd name="connsiteY43" fmla="*/ 5706208 h 5741377"/>
              <a:gd name="connsiteX44" fmla="*/ 2963008 w 3376246"/>
              <a:gd name="connsiteY44" fmla="*/ 5697416 h 5741377"/>
              <a:gd name="connsiteX45" fmla="*/ 2910254 w 3376246"/>
              <a:gd name="connsiteY45" fmla="*/ 5741377 h 5741377"/>
              <a:gd name="connsiteX46" fmla="*/ 2813538 w 3376246"/>
              <a:gd name="connsiteY46" fmla="*/ 5662246 h 5741377"/>
              <a:gd name="connsiteX47" fmla="*/ 2813538 w 3376246"/>
              <a:gd name="connsiteY47" fmla="*/ 5609493 h 5741377"/>
              <a:gd name="connsiteX48" fmla="*/ 2804746 w 3376246"/>
              <a:gd name="connsiteY48" fmla="*/ 5600700 h 5741377"/>
              <a:gd name="connsiteX49" fmla="*/ 2927838 w 3376246"/>
              <a:gd name="connsiteY49" fmla="*/ 5556739 h 5741377"/>
              <a:gd name="connsiteX50" fmla="*/ 3042138 w 3376246"/>
              <a:gd name="connsiteY50" fmla="*/ 5398477 h 5741377"/>
              <a:gd name="connsiteX51" fmla="*/ 3015761 w 3376246"/>
              <a:gd name="connsiteY51" fmla="*/ 5117123 h 5741377"/>
              <a:gd name="connsiteX52" fmla="*/ 2919046 w 3376246"/>
              <a:gd name="connsiteY52" fmla="*/ 4888523 h 5741377"/>
              <a:gd name="connsiteX53" fmla="*/ 2813538 w 3376246"/>
              <a:gd name="connsiteY53" fmla="*/ 4598377 h 5741377"/>
              <a:gd name="connsiteX54" fmla="*/ 2751992 w 3376246"/>
              <a:gd name="connsiteY54" fmla="*/ 4440116 h 5741377"/>
              <a:gd name="connsiteX55" fmla="*/ 2734408 w 3376246"/>
              <a:gd name="connsiteY55" fmla="*/ 4334608 h 5741377"/>
              <a:gd name="connsiteX56" fmla="*/ 2690446 w 3376246"/>
              <a:gd name="connsiteY56" fmla="*/ 4387362 h 5741377"/>
              <a:gd name="connsiteX57" fmla="*/ 2690446 w 3376246"/>
              <a:gd name="connsiteY57" fmla="*/ 4422531 h 5741377"/>
              <a:gd name="connsiteX58" fmla="*/ 2628900 w 3376246"/>
              <a:gd name="connsiteY58" fmla="*/ 4281854 h 5741377"/>
              <a:gd name="connsiteX59" fmla="*/ 2602523 w 3376246"/>
              <a:gd name="connsiteY59" fmla="*/ 4281854 h 5741377"/>
              <a:gd name="connsiteX60" fmla="*/ 2576146 w 3376246"/>
              <a:gd name="connsiteY60" fmla="*/ 4404946 h 5741377"/>
              <a:gd name="connsiteX61" fmla="*/ 2549769 w 3376246"/>
              <a:gd name="connsiteY61" fmla="*/ 4475285 h 5741377"/>
              <a:gd name="connsiteX62" fmla="*/ 2409092 w 3376246"/>
              <a:gd name="connsiteY62" fmla="*/ 4466493 h 5741377"/>
              <a:gd name="connsiteX63" fmla="*/ 2400300 w 3376246"/>
              <a:gd name="connsiteY63" fmla="*/ 4264269 h 5741377"/>
              <a:gd name="connsiteX64" fmla="*/ 2347546 w 3376246"/>
              <a:gd name="connsiteY64" fmla="*/ 4334608 h 5741377"/>
              <a:gd name="connsiteX65" fmla="*/ 2347546 w 3376246"/>
              <a:gd name="connsiteY65" fmla="*/ 4484077 h 5741377"/>
              <a:gd name="connsiteX66" fmla="*/ 2286000 w 3376246"/>
              <a:gd name="connsiteY66" fmla="*/ 4457700 h 5741377"/>
              <a:gd name="connsiteX67" fmla="*/ 2268415 w 3376246"/>
              <a:gd name="connsiteY67" fmla="*/ 4396154 h 5741377"/>
              <a:gd name="connsiteX68" fmla="*/ 2206869 w 3376246"/>
              <a:gd name="connsiteY68" fmla="*/ 4774223 h 5741377"/>
              <a:gd name="connsiteX69" fmla="*/ 2145323 w 3376246"/>
              <a:gd name="connsiteY69" fmla="*/ 5196254 h 5741377"/>
              <a:gd name="connsiteX70" fmla="*/ 2127738 w 3376246"/>
              <a:gd name="connsiteY70" fmla="*/ 5442439 h 5741377"/>
              <a:gd name="connsiteX71" fmla="*/ 2162908 w 3376246"/>
              <a:gd name="connsiteY71" fmla="*/ 5477608 h 5741377"/>
              <a:gd name="connsiteX72" fmla="*/ 2189284 w 3376246"/>
              <a:gd name="connsiteY72" fmla="*/ 5627077 h 5741377"/>
              <a:gd name="connsiteX73" fmla="*/ 2118946 w 3376246"/>
              <a:gd name="connsiteY73" fmla="*/ 5715000 h 5741377"/>
              <a:gd name="connsiteX74" fmla="*/ 2004646 w 3376246"/>
              <a:gd name="connsiteY74" fmla="*/ 5697416 h 5741377"/>
              <a:gd name="connsiteX75" fmla="*/ 1705708 w 3376246"/>
              <a:gd name="connsiteY75" fmla="*/ 5618285 h 5741377"/>
              <a:gd name="connsiteX76" fmla="*/ 1608992 w 3376246"/>
              <a:gd name="connsiteY76" fmla="*/ 5627077 h 5741377"/>
              <a:gd name="connsiteX77" fmla="*/ 1503484 w 3376246"/>
              <a:gd name="connsiteY77" fmla="*/ 5556739 h 5741377"/>
              <a:gd name="connsiteX78" fmla="*/ 1477108 w 3376246"/>
              <a:gd name="connsiteY78" fmla="*/ 5495193 h 5741377"/>
              <a:gd name="connsiteX79" fmla="*/ 1441938 w 3376246"/>
              <a:gd name="connsiteY79" fmla="*/ 5530362 h 5741377"/>
              <a:gd name="connsiteX80" fmla="*/ 1406769 w 3376246"/>
              <a:gd name="connsiteY80" fmla="*/ 5442439 h 5741377"/>
              <a:gd name="connsiteX81" fmla="*/ 1441938 w 3376246"/>
              <a:gd name="connsiteY81" fmla="*/ 5372100 h 5741377"/>
              <a:gd name="connsiteX82" fmla="*/ 1644161 w 3376246"/>
              <a:gd name="connsiteY82" fmla="*/ 5319346 h 5741377"/>
              <a:gd name="connsiteX83" fmla="*/ 1679331 w 3376246"/>
              <a:gd name="connsiteY83" fmla="*/ 5336931 h 5741377"/>
              <a:gd name="connsiteX84" fmla="*/ 1758461 w 3376246"/>
              <a:gd name="connsiteY84" fmla="*/ 5328139 h 5741377"/>
              <a:gd name="connsiteX85" fmla="*/ 1872761 w 3376246"/>
              <a:gd name="connsiteY85" fmla="*/ 5328139 h 5741377"/>
              <a:gd name="connsiteX86" fmla="*/ 1890346 w 3376246"/>
              <a:gd name="connsiteY86" fmla="*/ 4958862 h 5741377"/>
              <a:gd name="connsiteX87" fmla="*/ 1846384 w 3376246"/>
              <a:gd name="connsiteY87" fmla="*/ 4563208 h 5741377"/>
              <a:gd name="connsiteX88" fmla="*/ 1846384 w 3376246"/>
              <a:gd name="connsiteY88" fmla="*/ 4475285 h 5741377"/>
              <a:gd name="connsiteX89" fmla="*/ 1802423 w 3376246"/>
              <a:gd name="connsiteY89" fmla="*/ 4378569 h 5741377"/>
              <a:gd name="connsiteX90" fmla="*/ 1714500 w 3376246"/>
              <a:gd name="connsiteY90" fmla="*/ 4651131 h 5741377"/>
              <a:gd name="connsiteX91" fmla="*/ 1688123 w 3376246"/>
              <a:gd name="connsiteY91" fmla="*/ 4580793 h 5741377"/>
              <a:gd name="connsiteX92" fmla="*/ 1380392 w 3376246"/>
              <a:gd name="connsiteY92" fmla="*/ 4501662 h 5741377"/>
              <a:gd name="connsiteX93" fmla="*/ 1441938 w 3376246"/>
              <a:gd name="connsiteY93" fmla="*/ 4141177 h 5741377"/>
              <a:gd name="connsiteX94" fmla="*/ 1503484 w 3376246"/>
              <a:gd name="connsiteY94" fmla="*/ 3683977 h 5741377"/>
              <a:gd name="connsiteX95" fmla="*/ 1538654 w 3376246"/>
              <a:gd name="connsiteY95" fmla="*/ 3112477 h 5741377"/>
              <a:gd name="connsiteX96" fmla="*/ 1573823 w 3376246"/>
              <a:gd name="connsiteY96" fmla="*/ 2646485 h 5741377"/>
              <a:gd name="connsiteX97" fmla="*/ 1573823 w 3376246"/>
              <a:gd name="connsiteY97" fmla="*/ 2505808 h 5741377"/>
              <a:gd name="connsiteX98" fmla="*/ 1538654 w 3376246"/>
              <a:gd name="connsiteY98" fmla="*/ 2312377 h 5741377"/>
              <a:gd name="connsiteX99" fmla="*/ 1556238 w 3376246"/>
              <a:gd name="connsiteY99" fmla="*/ 2224454 h 5741377"/>
              <a:gd name="connsiteX100" fmla="*/ 1652954 w 3376246"/>
              <a:gd name="connsiteY100" fmla="*/ 2312377 h 5741377"/>
              <a:gd name="connsiteX101" fmla="*/ 1714500 w 3376246"/>
              <a:gd name="connsiteY101" fmla="*/ 2110154 h 5741377"/>
              <a:gd name="connsiteX102" fmla="*/ 1740877 w 3376246"/>
              <a:gd name="connsiteY102" fmla="*/ 1969477 h 5741377"/>
              <a:gd name="connsiteX103" fmla="*/ 1591408 w 3376246"/>
              <a:gd name="connsiteY103" fmla="*/ 1890346 h 5741377"/>
              <a:gd name="connsiteX104" fmla="*/ 1512277 w 3376246"/>
              <a:gd name="connsiteY104" fmla="*/ 1863969 h 5741377"/>
              <a:gd name="connsiteX105" fmla="*/ 1354015 w 3376246"/>
              <a:gd name="connsiteY105" fmla="*/ 1696916 h 5741377"/>
              <a:gd name="connsiteX106" fmla="*/ 1292469 w 3376246"/>
              <a:gd name="connsiteY106" fmla="*/ 1881554 h 5741377"/>
              <a:gd name="connsiteX107" fmla="*/ 1230923 w 3376246"/>
              <a:gd name="connsiteY107" fmla="*/ 1793631 h 5741377"/>
              <a:gd name="connsiteX108" fmla="*/ 1239715 w 3376246"/>
              <a:gd name="connsiteY108" fmla="*/ 1661746 h 5741377"/>
              <a:gd name="connsiteX109" fmla="*/ 1125415 w 3376246"/>
              <a:gd name="connsiteY109" fmla="*/ 1740877 h 5741377"/>
              <a:gd name="connsiteX110" fmla="*/ 817684 w 3376246"/>
              <a:gd name="connsiteY110" fmla="*/ 1776046 h 5741377"/>
              <a:gd name="connsiteX111" fmla="*/ 492369 w 3376246"/>
              <a:gd name="connsiteY111" fmla="*/ 1696916 h 5741377"/>
              <a:gd name="connsiteX112" fmla="*/ 422031 w 3376246"/>
              <a:gd name="connsiteY112" fmla="*/ 1714500 h 5741377"/>
              <a:gd name="connsiteX113" fmla="*/ 413238 w 3376246"/>
              <a:gd name="connsiteY113" fmla="*/ 1776046 h 5741377"/>
              <a:gd name="connsiteX114" fmla="*/ 378069 w 3376246"/>
              <a:gd name="connsiteY114" fmla="*/ 1890346 h 5741377"/>
              <a:gd name="connsiteX115" fmla="*/ 386861 w 3376246"/>
              <a:gd name="connsiteY115" fmla="*/ 2083777 h 5741377"/>
              <a:gd name="connsiteX116" fmla="*/ 395654 w 3376246"/>
              <a:gd name="connsiteY116" fmla="*/ 2145323 h 5741377"/>
              <a:gd name="connsiteX117" fmla="*/ 334108 w 3376246"/>
              <a:gd name="connsiteY117" fmla="*/ 2233246 h 5741377"/>
              <a:gd name="connsiteX118" fmla="*/ 360484 w 3376246"/>
              <a:gd name="connsiteY118" fmla="*/ 2417885 h 5741377"/>
              <a:gd name="connsiteX119" fmla="*/ 263769 w 3376246"/>
              <a:gd name="connsiteY119" fmla="*/ 3209193 h 5741377"/>
              <a:gd name="connsiteX120" fmla="*/ 246184 w 3376246"/>
              <a:gd name="connsiteY120" fmla="*/ 3270739 h 5741377"/>
              <a:gd name="connsiteX121" fmla="*/ 263769 w 3376246"/>
              <a:gd name="connsiteY121" fmla="*/ 3349869 h 5741377"/>
              <a:gd name="connsiteX122" fmla="*/ 184638 w 3376246"/>
              <a:gd name="connsiteY122" fmla="*/ 3974123 h 5741377"/>
              <a:gd name="connsiteX123" fmla="*/ 202223 w 3376246"/>
              <a:gd name="connsiteY123" fmla="*/ 4484077 h 5741377"/>
              <a:gd name="connsiteX124" fmla="*/ 184638 w 3376246"/>
              <a:gd name="connsiteY124" fmla="*/ 4923693 h 5741377"/>
              <a:gd name="connsiteX125" fmla="*/ 105508 w 3376246"/>
              <a:gd name="connsiteY125" fmla="*/ 5240216 h 5741377"/>
              <a:gd name="connsiteX126" fmla="*/ 0 w 3376246"/>
              <a:gd name="connsiteY126" fmla="*/ 5125916 h 5741377"/>
              <a:gd name="connsiteX127" fmla="*/ 79131 w 3376246"/>
              <a:gd name="connsiteY127" fmla="*/ 4756639 h 5741377"/>
              <a:gd name="connsiteX128" fmla="*/ 61546 w 3376246"/>
              <a:gd name="connsiteY128" fmla="*/ 4519246 h 5741377"/>
              <a:gd name="connsiteX129" fmla="*/ 43961 w 3376246"/>
              <a:gd name="connsiteY129" fmla="*/ 4448908 h 5741377"/>
              <a:gd name="connsiteX130" fmla="*/ 96715 w 3376246"/>
              <a:gd name="connsiteY130" fmla="*/ 4387362 h 5741377"/>
              <a:gd name="connsiteX131" fmla="*/ 79131 w 3376246"/>
              <a:gd name="connsiteY131" fmla="*/ 4000500 h 5741377"/>
              <a:gd name="connsiteX132" fmla="*/ 52754 w 3376246"/>
              <a:gd name="connsiteY132" fmla="*/ 3938954 h 5741377"/>
              <a:gd name="connsiteX133" fmla="*/ 114300 w 3376246"/>
              <a:gd name="connsiteY133" fmla="*/ 3815862 h 5741377"/>
              <a:gd name="connsiteX134" fmla="*/ 114300 w 3376246"/>
              <a:gd name="connsiteY134" fmla="*/ 3657600 h 5741377"/>
              <a:gd name="connsiteX135" fmla="*/ 96715 w 3376246"/>
              <a:gd name="connsiteY135" fmla="*/ 3587262 h 5741377"/>
              <a:gd name="connsiteX136" fmla="*/ 140677 w 3376246"/>
              <a:gd name="connsiteY136" fmla="*/ 3534508 h 5741377"/>
              <a:gd name="connsiteX137" fmla="*/ 158261 w 3376246"/>
              <a:gd name="connsiteY137" fmla="*/ 3341077 h 5741377"/>
              <a:gd name="connsiteX138" fmla="*/ 123092 w 3376246"/>
              <a:gd name="connsiteY138" fmla="*/ 3209193 h 5741377"/>
              <a:gd name="connsiteX139" fmla="*/ 158261 w 3376246"/>
              <a:gd name="connsiteY139" fmla="*/ 3130062 h 5741377"/>
              <a:gd name="connsiteX140" fmla="*/ 219808 w 3376246"/>
              <a:gd name="connsiteY140" fmla="*/ 2584939 h 5741377"/>
              <a:gd name="connsiteX141" fmla="*/ 202223 w 3376246"/>
              <a:gd name="connsiteY141" fmla="*/ 2523393 h 5741377"/>
              <a:gd name="connsiteX142" fmla="*/ 272561 w 3376246"/>
              <a:gd name="connsiteY142" fmla="*/ 2180493 h 5741377"/>
              <a:gd name="connsiteX143" fmla="*/ 298938 w 3376246"/>
              <a:gd name="connsiteY143" fmla="*/ 2057400 h 5741377"/>
              <a:gd name="connsiteX144" fmla="*/ 263769 w 3376246"/>
              <a:gd name="connsiteY144" fmla="*/ 1951893 h 5741377"/>
              <a:gd name="connsiteX145" fmla="*/ 325315 w 3376246"/>
              <a:gd name="connsiteY145" fmla="*/ 1811216 h 5741377"/>
              <a:gd name="connsiteX146" fmla="*/ 316523 w 3376246"/>
              <a:gd name="connsiteY146" fmla="*/ 1688123 h 5741377"/>
              <a:gd name="connsiteX147" fmla="*/ 228600 w 3376246"/>
              <a:gd name="connsiteY147" fmla="*/ 1600200 h 5741377"/>
              <a:gd name="connsiteX148" fmla="*/ 211015 w 3376246"/>
              <a:gd name="connsiteY148" fmla="*/ 1512277 h 5741377"/>
              <a:gd name="connsiteX149" fmla="*/ 193431 w 3376246"/>
              <a:gd name="connsiteY149" fmla="*/ 1494693 h 5741377"/>
              <a:gd name="connsiteX150" fmla="*/ 219808 w 3376246"/>
              <a:gd name="connsiteY150" fmla="*/ 1441939 h 5741377"/>
              <a:gd name="connsiteX151" fmla="*/ 246184 w 3376246"/>
              <a:gd name="connsiteY151" fmla="*/ 1433146 h 5741377"/>
              <a:gd name="connsiteX152" fmla="*/ 211015 w 3376246"/>
              <a:gd name="connsiteY152" fmla="*/ 1406769 h 5741377"/>
              <a:gd name="connsiteX153" fmla="*/ 219808 w 3376246"/>
              <a:gd name="connsiteY153" fmla="*/ 1345223 h 5741377"/>
              <a:gd name="connsiteX154" fmla="*/ 237392 w 3376246"/>
              <a:gd name="connsiteY154" fmla="*/ 1301262 h 5741377"/>
              <a:gd name="connsiteX155" fmla="*/ 281354 w 3376246"/>
              <a:gd name="connsiteY155" fmla="*/ 1266093 h 5741377"/>
              <a:gd name="connsiteX156" fmla="*/ 334108 w 3376246"/>
              <a:gd name="connsiteY156" fmla="*/ 1283677 h 5741377"/>
              <a:gd name="connsiteX157" fmla="*/ 342900 w 3376246"/>
              <a:gd name="connsiteY157" fmla="*/ 1186962 h 5741377"/>
              <a:gd name="connsiteX158" fmla="*/ 316523 w 3376246"/>
              <a:gd name="connsiteY158" fmla="*/ 1143000 h 5741377"/>
              <a:gd name="connsiteX159" fmla="*/ 386861 w 3376246"/>
              <a:gd name="connsiteY159" fmla="*/ 800100 h 5741377"/>
              <a:gd name="connsiteX160" fmla="*/ 404446 w 3376246"/>
              <a:gd name="connsiteY160" fmla="*/ 720969 h 5741377"/>
              <a:gd name="connsiteX161" fmla="*/ 395654 w 3376246"/>
              <a:gd name="connsiteY161" fmla="*/ 615462 h 5741377"/>
              <a:gd name="connsiteX162" fmla="*/ 413238 w 3376246"/>
              <a:gd name="connsiteY162" fmla="*/ 413239 h 5741377"/>
              <a:gd name="connsiteX163" fmla="*/ 386861 w 3376246"/>
              <a:gd name="connsiteY163" fmla="*/ 193431 h 5741377"/>
              <a:gd name="connsiteX164" fmla="*/ 422031 w 3376246"/>
              <a:gd name="connsiteY164" fmla="*/ 43962 h 5741377"/>
              <a:gd name="connsiteX165" fmla="*/ 509954 w 3376246"/>
              <a:gd name="connsiteY165" fmla="*/ 61546 h 5741377"/>
              <a:gd name="connsiteX166" fmla="*/ 492369 w 3376246"/>
              <a:gd name="connsiteY166" fmla="*/ 184639 h 5741377"/>
              <a:gd name="connsiteX167" fmla="*/ 527538 w 3376246"/>
              <a:gd name="connsiteY167" fmla="*/ 325316 h 5741377"/>
              <a:gd name="connsiteX168" fmla="*/ 518746 w 3376246"/>
              <a:gd name="connsiteY168" fmla="*/ 413239 h 5741377"/>
              <a:gd name="connsiteX169" fmla="*/ 509954 w 3376246"/>
              <a:gd name="connsiteY169" fmla="*/ 465993 h 5741377"/>
              <a:gd name="connsiteX170" fmla="*/ 465992 w 3376246"/>
              <a:gd name="connsiteY170" fmla="*/ 764931 h 5741377"/>
              <a:gd name="connsiteX171" fmla="*/ 448408 w 3376246"/>
              <a:gd name="connsiteY171" fmla="*/ 1019908 h 5741377"/>
              <a:gd name="connsiteX172" fmla="*/ 404446 w 3376246"/>
              <a:gd name="connsiteY172" fmla="*/ 1239716 h 5741377"/>
              <a:gd name="connsiteX173" fmla="*/ 404446 w 3376246"/>
              <a:gd name="connsiteY173" fmla="*/ 1292469 h 5741377"/>
              <a:gd name="connsiteX174" fmla="*/ 518746 w 3376246"/>
              <a:gd name="connsiteY174" fmla="*/ 1345223 h 5741377"/>
              <a:gd name="connsiteX175" fmla="*/ 571500 w 3376246"/>
              <a:gd name="connsiteY175" fmla="*/ 1424354 h 5741377"/>
              <a:gd name="connsiteX176" fmla="*/ 589084 w 3376246"/>
              <a:gd name="connsiteY176" fmla="*/ 1503485 h 5741377"/>
              <a:gd name="connsiteX177" fmla="*/ 817684 w 3376246"/>
              <a:gd name="connsiteY177" fmla="*/ 1485900 h 5741377"/>
              <a:gd name="connsiteX178" fmla="*/ 817684 w 3376246"/>
              <a:gd name="connsiteY178" fmla="*/ 1485900 h 5741377"/>
              <a:gd name="connsiteX179" fmla="*/ 905608 w 3376246"/>
              <a:gd name="connsiteY179" fmla="*/ 1371600 h 5741377"/>
              <a:gd name="connsiteX180" fmla="*/ 984738 w 3376246"/>
              <a:gd name="connsiteY180" fmla="*/ 1257300 h 5741377"/>
              <a:gd name="connsiteX181" fmla="*/ 958361 w 3376246"/>
              <a:gd name="connsiteY181" fmla="*/ 1090246 h 5741377"/>
              <a:gd name="connsiteX182" fmla="*/ 967154 w 3376246"/>
              <a:gd name="connsiteY182" fmla="*/ 1019908 h 5741377"/>
              <a:gd name="connsiteX183" fmla="*/ 1011115 w 3376246"/>
              <a:gd name="connsiteY183" fmla="*/ 984739 h 5741377"/>
              <a:gd name="connsiteX184" fmla="*/ 844061 w 3376246"/>
              <a:gd name="connsiteY184" fmla="*/ 905608 h 5741377"/>
              <a:gd name="connsiteX185" fmla="*/ 844061 w 3376246"/>
              <a:gd name="connsiteY185" fmla="*/ 905608 h 5741377"/>
              <a:gd name="connsiteX186" fmla="*/ 782515 w 3376246"/>
              <a:gd name="connsiteY186" fmla="*/ 835269 h 5741377"/>
              <a:gd name="connsiteX187" fmla="*/ 747346 w 3376246"/>
              <a:gd name="connsiteY187" fmla="*/ 738554 h 5741377"/>
              <a:gd name="connsiteX188" fmla="*/ 694592 w 3376246"/>
              <a:gd name="connsiteY188" fmla="*/ 580293 h 5741377"/>
              <a:gd name="connsiteX189" fmla="*/ 703384 w 3376246"/>
              <a:gd name="connsiteY189" fmla="*/ 422031 h 5741377"/>
              <a:gd name="connsiteX190" fmla="*/ 756138 w 3376246"/>
              <a:gd name="connsiteY190" fmla="*/ 272562 h 5741377"/>
              <a:gd name="connsiteX191" fmla="*/ 949569 w 3376246"/>
              <a:gd name="connsiteY191" fmla="*/ 123093 h 5741377"/>
              <a:gd name="connsiteX192" fmla="*/ 1019908 w 3376246"/>
              <a:gd name="connsiteY192" fmla="*/ 96716 h 5741377"/>
              <a:gd name="connsiteX0" fmla="*/ 1019908 w 3376246"/>
              <a:gd name="connsiteY0" fmla="*/ 96716 h 5741377"/>
              <a:gd name="connsiteX1" fmla="*/ 1233365 w 3376246"/>
              <a:gd name="connsiteY1" fmla="*/ 87191 h 5741377"/>
              <a:gd name="connsiteX2" fmla="*/ 1283677 w 3376246"/>
              <a:gd name="connsiteY2" fmla="*/ 8793 h 5741377"/>
              <a:gd name="connsiteX3" fmla="*/ 1389184 w 3376246"/>
              <a:gd name="connsiteY3" fmla="*/ 0 h 5741377"/>
              <a:gd name="connsiteX4" fmla="*/ 1433146 w 3376246"/>
              <a:gd name="connsiteY4" fmla="*/ 43962 h 5741377"/>
              <a:gd name="connsiteX5" fmla="*/ 1521069 w 3376246"/>
              <a:gd name="connsiteY5" fmla="*/ 79131 h 5741377"/>
              <a:gd name="connsiteX6" fmla="*/ 1855177 w 3376246"/>
              <a:gd name="connsiteY6" fmla="*/ 175846 h 5741377"/>
              <a:gd name="connsiteX7" fmla="*/ 2154115 w 3376246"/>
              <a:gd name="connsiteY7" fmla="*/ 298939 h 5741377"/>
              <a:gd name="connsiteX8" fmla="*/ 2321169 w 3376246"/>
              <a:gd name="connsiteY8" fmla="*/ 404446 h 5741377"/>
              <a:gd name="connsiteX9" fmla="*/ 2444261 w 3376246"/>
              <a:gd name="connsiteY9" fmla="*/ 527539 h 5741377"/>
              <a:gd name="connsiteX10" fmla="*/ 2584938 w 3376246"/>
              <a:gd name="connsiteY10" fmla="*/ 712177 h 5741377"/>
              <a:gd name="connsiteX11" fmla="*/ 2699238 w 3376246"/>
              <a:gd name="connsiteY11" fmla="*/ 888023 h 5741377"/>
              <a:gd name="connsiteX12" fmla="*/ 2760784 w 3376246"/>
              <a:gd name="connsiteY12" fmla="*/ 984739 h 5741377"/>
              <a:gd name="connsiteX13" fmla="*/ 2760784 w 3376246"/>
              <a:gd name="connsiteY13" fmla="*/ 993531 h 5741377"/>
              <a:gd name="connsiteX14" fmla="*/ 2857500 w 3376246"/>
              <a:gd name="connsiteY14" fmla="*/ 1257300 h 5741377"/>
              <a:gd name="connsiteX15" fmla="*/ 2910254 w 3376246"/>
              <a:gd name="connsiteY15" fmla="*/ 1503485 h 5741377"/>
              <a:gd name="connsiteX16" fmla="*/ 2910254 w 3376246"/>
              <a:gd name="connsiteY16" fmla="*/ 1600200 h 5741377"/>
              <a:gd name="connsiteX17" fmla="*/ 2866292 w 3376246"/>
              <a:gd name="connsiteY17" fmla="*/ 1626577 h 5741377"/>
              <a:gd name="connsiteX18" fmla="*/ 2831123 w 3376246"/>
              <a:gd name="connsiteY18" fmla="*/ 1565031 h 5741377"/>
              <a:gd name="connsiteX19" fmla="*/ 2795954 w 3376246"/>
              <a:gd name="connsiteY19" fmla="*/ 1573823 h 5741377"/>
              <a:gd name="connsiteX20" fmla="*/ 2778369 w 3376246"/>
              <a:gd name="connsiteY20" fmla="*/ 1670539 h 5741377"/>
              <a:gd name="connsiteX21" fmla="*/ 2795954 w 3376246"/>
              <a:gd name="connsiteY21" fmla="*/ 1723293 h 5741377"/>
              <a:gd name="connsiteX22" fmla="*/ 2901461 w 3376246"/>
              <a:gd name="connsiteY22" fmla="*/ 1934308 h 5741377"/>
              <a:gd name="connsiteX23" fmla="*/ 2963008 w 3376246"/>
              <a:gd name="connsiteY23" fmla="*/ 2145323 h 5741377"/>
              <a:gd name="connsiteX24" fmla="*/ 3015761 w 3376246"/>
              <a:gd name="connsiteY24" fmla="*/ 2549769 h 5741377"/>
              <a:gd name="connsiteX25" fmla="*/ 3033346 w 3376246"/>
              <a:gd name="connsiteY25" fmla="*/ 2804746 h 5741377"/>
              <a:gd name="connsiteX26" fmla="*/ 3015761 w 3376246"/>
              <a:gd name="connsiteY26" fmla="*/ 2892669 h 5741377"/>
              <a:gd name="connsiteX27" fmla="*/ 3033346 w 3376246"/>
              <a:gd name="connsiteY27" fmla="*/ 2980593 h 5741377"/>
              <a:gd name="connsiteX28" fmla="*/ 3042138 w 3376246"/>
              <a:gd name="connsiteY28" fmla="*/ 3209193 h 5741377"/>
              <a:gd name="connsiteX29" fmla="*/ 3050931 w 3376246"/>
              <a:gd name="connsiteY29" fmla="*/ 3376246 h 5741377"/>
              <a:gd name="connsiteX30" fmla="*/ 3024554 w 3376246"/>
              <a:gd name="connsiteY30" fmla="*/ 3552093 h 5741377"/>
              <a:gd name="connsiteX31" fmla="*/ 3006969 w 3376246"/>
              <a:gd name="connsiteY31" fmla="*/ 3851031 h 5741377"/>
              <a:gd name="connsiteX32" fmla="*/ 3050931 w 3376246"/>
              <a:gd name="connsiteY32" fmla="*/ 4026877 h 5741377"/>
              <a:gd name="connsiteX33" fmla="*/ 3182815 w 3376246"/>
              <a:gd name="connsiteY33" fmla="*/ 4264269 h 5741377"/>
              <a:gd name="connsiteX34" fmla="*/ 3068515 w 3376246"/>
              <a:gd name="connsiteY34" fmla="*/ 4167554 h 5741377"/>
              <a:gd name="connsiteX35" fmla="*/ 3147646 w 3376246"/>
              <a:gd name="connsiteY35" fmla="*/ 4448908 h 5741377"/>
              <a:gd name="connsiteX36" fmla="*/ 3200400 w 3376246"/>
              <a:gd name="connsiteY36" fmla="*/ 4765431 h 5741377"/>
              <a:gd name="connsiteX37" fmla="*/ 3217984 w 3376246"/>
              <a:gd name="connsiteY37" fmla="*/ 4967654 h 5741377"/>
              <a:gd name="connsiteX38" fmla="*/ 3226777 w 3376246"/>
              <a:gd name="connsiteY38" fmla="*/ 5125916 h 5741377"/>
              <a:gd name="connsiteX39" fmla="*/ 3279531 w 3376246"/>
              <a:gd name="connsiteY39" fmla="*/ 5389685 h 5741377"/>
              <a:gd name="connsiteX40" fmla="*/ 3376246 w 3376246"/>
              <a:gd name="connsiteY40" fmla="*/ 5574323 h 5741377"/>
              <a:gd name="connsiteX41" fmla="*/ 3349869 w 3376246"/>
              <a:gd name="connsiteY41" fmla="*/ 5706208 h 5741377"/>
              <a:gd name="connsiteX42" fmla="*/ 3200400 w 3376246"/>
              <a:gd name="connsiteY42" fmla="*/ 5732585 h 5741377"/>
              <a:gd name="connsiteX43" fmla="*/ 3077308 w 3376246"/>
              <a:gd name="connsiteY43" fmla="*/ 5706208 h 5741377"/>
              <a:gd name="connsiteX44" fmla="*/ 2963008 w 3376246"/>
              <a:gd name="connsiteY44" fmla="*/ 5697416 h 5741377"/>
              <a:gd name="connsiteX45" fmla="*/ 2910254 w 3376246"/>
              <a:gd name="connsiteY45" fmla="*/ 5741377 h 5741377"/>
              <a:gd name="connsiteX46" fmla="*/ 2813538 w 3376246"/>
              <a:gd name="connsiteY46" fmla="*/ 5662246 h 5741377"/>
              <a:gd name="connsiteX47" fmla="*/ 2813538 w 3376246"/>
              <a:gd name="connsiteY47" fmla="*/ 5609493 h 5741377"/>
              <a:gd name="connsiteX48" fmla="*/ 2804746 w 3376246"/>
              <a:gd name="connsiteY48" fmla="*/ 5600700 h 5741377"/>
              <a:gd name="connsiteX49" fmla="*/ 2927838 w 3376246"/>
              <a:gd name="connsiteY49" fmla="*/ 5556739 h 5741377"/>
              <a:gd name="connsiteX50" fmla="*/ 3042138 w 3376246"/>
              <a:gd name="connsiteY50" fmla="*/ 5398477 h 5741377"/>
              <a:gd name="connsiteX51" fmla="*/ 3015761 w 3376246"/>
              <a:gd name="connsiteY51" fmla="*/ 5117123 h 5741377"/>
              <a:gd name="connsiteX52" fmla="*/ 2919046 w 3376246"/>
              <a:gd name="connsiteY52" fmla="*/ 4888523 h 5741377"/>
              <a:gd name="connsiteX53" fmla="*/ 2813538 w 3376246"/>
              <a:gd name="connsiteY53" fmla="*/ 4598377 h 5741377"/>
              <a:gd name="connsiteX54" fmla="*/ 2751992 w 3376246"/>
              <a:gd name="connsiteY54" fmla="*/ 4440116 h 5741377"/>
              <a:gd name="connsiteX55" fmla="*/ 2734408 w 3376246"/>
              <a:gd name="connsiteY55" fmla="*/ 4334608 h 5741377"/>
              <a:gd name="connsiteX56" fmla="*/ 2690446 w 3376246"/>
              <a:gd name="connsiteY56" fmla="*/ 4387362 h 5741377"/>
              <a:gd name="connsiteX57" fmla="*/ 2690446 w 3376246"/>
              <a:gd name="connsiteY57" fmla="*/ 4422531 h 5741377"/>
              <a:gd name="connsiteX58" fmla="*/ 2628900 w 3376246"/>
              <a:gd name="connsiteY58" fmla="*/ 4281854 h 5741377"/>
              <a:gd name="connsiteX59" fmla="*/ 2602523 w 3376246"/>
              <a:gd name="connsiteY59" fmla="*/ 4281854 h 5741377"/>
              <a:gd name="connsiteX60" fmla="*/ 2576146 w 3376246"/>
              <a:gd name="connsiteY60" fmla="*/ 4404946 h 5741377"/>
              <a:gd name="connsiteX61" fmla="*/ 2549769 w 3376246"/>
              <a:gd name="connsiteY61" fmla="*/ 4475285 h 5741377"/>
              <a:gd name="connsiteX62" fmla="*/ 2409092 w 3376246"/>
              <a:gd name="connsiteY62" fmla="*/ 4466493 h 5741377"/>
              <a:gd name="connsiteX63" fmla="*/ 2400300 w 3376246"/>
              <a:gd name="connsiteY63" fmla="*/ 4264269 h 5741377"/>
              <a:gd name="connsiteX64" fmla="*/ 2347546 w 3376246"/>
              <a:gd name="connsiteY64" fmla="*/ 4334608 h 5741377"/>
              <a:gd name="connsiteX65" fmla="*/ 2347546 w 3376246"/>
              <a:gd name="connsiteY65" fmla="*/ 4484077 h 5741377"/>
              <a:gd name="connsiteX66" fmla="*/ 2286000 w 3376246"/>
              <a:gd name="connsiteY66" fmla="*/ 4457700 h 5741377"/>
              <a:gd name="connsiteX67" fmla="*/ 2268415 w 3376246"/>
              <a:gd name="connsiteY67" fmla="*/ 4396154 h 5741377"/>
              <a:gd name="connsiteX68" fmla="*/ 2206869 w 3376246"/>
              <a:gd name="connsiteY68" fmla="*/ 4774223 h 5741377"/>
              <a:gd name="connsiteX69" fmla="*/ 2145323 w 3376246"/>
              <a:gd name="connsiteY69" fmla="*/ 5196254 h 5741377"/>
              <a:gd name="connsiteX70" fmla="*/ 2127738 w 3376246"/>
              <a:gd name="connsiteY70" fmla="*/ 5442439 h 5741377"/>
              <a:gd name="connsiteX71" fmla="*/ 2162908 w 3376246"/>
              <a:gd name="connsiteY71" fmla="*/ 5477608 h 5741377"/>
              <a:gd name="connsiteX72" fmla="*/ 2189284 w 3376246"/>
              <a:gd name="connsiteY72" fmla="*/ 5627077 h 5741377"/>
              <a:gd name="connsiteX73" fmla="*/ 2118946 w 3376246"/>
              <a:gd name="connsiteY73" fmla="*/ 5715000 h 5741377"/>
              <a:gd name="connsiteX74" fmla="*/ 2004646 w 3376246"/>
              <a:gd name="connsiteY74" fmla="*/ 5697416 h 5741377"/>
              <a:gd name="connsiteX75" fmla="*/ 1705708 w 3376246"/>
              <a:gd name="connsiteY75" fmla="*/ 5618285 h 5741377"/>
              <a:gd name="connsiteX76" fmla="*/ 1608992 w 3376246"/>
              <a:gd name="connsiteY76" fmla="*/ 5627077 h 5741377"/>
              <a:gd name="connsiteX77" fmla="*/ 1503484 w 3376246"/>
              <a:gd name="connsiteY77" fmla="*/ 5556739 h 5741377"/>
              <a:gd name="connsiteX78" fmla="*/ 1477108 w 3376246"/>
              <a:gd name="connsiteY78" fmla="*/ 5495193 h 5741377"/>
              <a:gd name="connsiteX79" fmla="*/ 1441938 w 3376246"/>
              <a:gd name="connsiteY79" fmla="*/ 5530362 h 5741377"/>
              <a:gd name="connsiteX80" fmla="*/ 1406769 w 3376246"/>
              <a:gd name="connsiteY80" fmla="*/ 5442439 h 5741377"/>
              <a:gd name="connsiteX81" fmla="*/ 1441938 w 3376246"/>
              <a:gd name="connsiteY81" fmla="*/ 5372100 h 5741377"/>
              <a:gd name="connsiteX82" fmla="*/ 1644161 w 3376246"/>
              <a:gd name="connsiteY82" fmla="*/ 5319346 h 5741377"/>
              <a:gd name="connsiteX83" fmla="*/ 1679331 w 3376246"/>
              <a:gd name="connsiteY83" fmla="*/ 5336931 h 5741377"/>
              <a:gd name="connsiteX84" fmla="*/ 1758461 w 3376246"/>
              <a:gd name="connsiteY84" fmla="*/ 5328139 h 5741377"/>
              <a:gd name="connsiteX85" fmla="*/ 1872761 w 3376246"/>
              <a:gd name="connsiteY85" fmla="*/ 5328139 h 5741377"/>
              <a:gd name="connsiteX86" fmla="*/ 1890346 w 3376246"/>
              <a:gd name="connsiteY86" fmla="*/ 4958862 h 5741377"/>
              <a:gd name="connsiteX87" fmla="*/ 1846384 w 3376246"/>
              <a:gd name="connsiteY87" fmla="*/ 4563208 h 5741377"/>
              <a:gd name="connsiteX88" fmla="*/ 1846384 w 3376246"/>
              <a:gd name="connsiteY88" fmla="*/ 4475285 h 5741377"/>
              <a:gd name="connsiteX89" fmla="*/ 1802423 w 3376246"/>
              <a:gd name="connsiteY89" fmla="*/ 4378569 h 5741377"/>
              <a:gd name="connsiteX90" fmla="*/ 1714500 w 3376246"/>
              <a:gd name="connsiteY90" fmla="*/ 4651131 h 5741377"/>
              <a:gd name="connsiteX91" fmla="*/ 1688123 w 3376246"/>
              <a:gd name="connsiteY91" fmla="*/ 4580793 h 5741377"/>
              <a:gd name="connsiteX92" fmla="*/ 1380392 w 3376246"/>
              <a:gd name="connsiteY92" fmla="*/ 4501662 h 5741377"/>
              <a:gd name="connsiteX93" fmla="*/ 1441938 w 3376246"/>
              <a:gd name="connsiteY93" fmla="*/ 4141177 h 5741377"/>
              <a:gd name="connsiteX94" fmla="*/ 1503484 w 3376246"/>
              <a:gd name="connsiteY94" fmla="*/ 3683977 h 5741377"/>
              <a:gd name="connsiteX95" fmla="*/ 1538654 w 3376246"/>
              <a:gd name="connsiteY95" fmla="*/ 3112477 h 5741377"/>
              <a:gd name="connsiteX96" fmla="*/ 1573823 w 3376246"/>
              <a:gd name="connsiteY96" fmla="*/ 2646485 h 5741377"/>
              <a:gd name="connsiteX97" fmla="*/ 1573823 w 3376246"/>
              <a:gd name="connsiteY97" fmla="*/ 2505808 h 5741377"/>
              <a:gd name="connsiteX98" fmla="*/ 1538654 w 3376246"/>
              <a:gd name="connsiteY98" fmla="*/ 2312377 h 5741377"/>
              <a:gd name="connsiteX99" fmla="*/ 1556238 w 3376246"/>
              <a:gd name="connsiteY99" fmla="*/ 2224454 h 5741377"/>
              <a:gd name="connsiteX100" fmla="*/ 1652954 w 3376246"/>
              <a:gd name="connsiteY100" fmla="*/ 2312377 h 5741377"/>
              <a:gd name="connsiteX101" fmla="*/ 1714500 w 3376246"/>
              <a:gd name="connsiteY101" fmla="*/ 2110154 h 5741377"/>
              <a:gd name="connsiteX102" fmla="*/ 1740877 w 3376246"/>
              <a:gd name="connsiteY102" fmla="*/ 1969477 h 5741377"/>
              <a:gd name="connsiteX103" fmla="*/ 1591408 w 3376246"/>
              <a:gd name="connsiteY103" fmla="*/ 1890346 h 5741377"/>
              <a:gd name="connsiteX104" fmla="*/ 1512277 w 3376246"/>
              <a:gd name="connsiteY104" fmla="*/ 1863969 h 5741377"/>
              <a:gd name="connsiteX105" fmla="*/ 1354015 w 3376246"/>
              <a:gd name="connsiteY105" fmla="*/ 1696916 h 5741377"/>
              <a:gd name="connsiteX106" fmla="*/ 1292469 w 3376246"/>
              <a:gd name="connsiteY106" fmla="*/ 1881554 h 5741377"/>
              <a:gd name="connsiteX107" fmla="*/ 1230923 w 3376246"/>
              <a:gd name="connsiteY107" fmla="*/ 1793631 h 5741377"/>
              <a:gd name="connsiteX108" fmla="*/ 1239715 w 3376246"/>
              <a:gd name="connsiteY108" fmla="*/ 1661746 h 5741377"/>
              <a:gd name="connsiteX109" fmla="*/ 1125415 w 3376246"/>
              <a:gd name="connsiteY109" fmla="*/ 1740877 h 5741377"/>
              <a:gd name="connsiteX110" fmla="*/ 817684 w 3376246"/>
              <a:gd name="connsiteY110" fmla="*/ 1776046 h 5741377"/>
              <a:gd name="connsiteX111" fmla="*/ 492369 w 3376246"/>
              <a:gd name="connsiteY111" fmla="*/ 1696916 h 5741377"/>
              <a:gd name="connsiteX112" fmla="*/ 422031 w 3376246"/>
              <a:gd name="connsiteY112" fmla="*/ 1714500 h 5741377"/>
              <a:gd name="connsiteX113" fmla="*/ 413238 w 3376246"/>
              <a:gd name="connsiteY113" fmla="*/ 1776046 h 5741377"/>
              <a:gd name="connsiteX114" fmla="*/ 378069 w 3376246"/>
              <a:gd name="connsiteY114" fmla="*/ 1890346 h 5741377"/>
              <a:gd name="connsiteX115" fmla="*/ 386861 w 3376246"/>
              <a:gd name="connsiteY115" fmla="*/ 2083777 h 5741377"/>
              <a:gd name="connsiteX116" fmla="*/ 395654 w 3376246"/>
              <a:gd name="connsiteY116" fmla="*/ 2145323 h 5741377"/>
              <a:gd name="connsiteX117" fmla="*/ 334108 w 3376246"/>
              <a:gd name="connsiteY117" fmla="*/ 2233246 h 5741377"/>
              <a:gd name="connsiteX118" fmla="*/ 360484 w 3376246"/>
              <a:gd name="connsiteY118" fmla="*/ 2417885 h 5741377"/>
              <a:gd name="connsiteX119" fmla="*/ 263769 w 3376246"/>
              <a:gd name="connsiteY119" fmla="*/ 3209193 h 5741377"/>
              <a:gd name="connsiteX120" fmla="*/ 246184 w 3376246"/>
              <a:gd name="connsiteY120" fmla="*/ 3270739 h 5741377"/>
              <a:gd name="connsiteX121" fmla="*/ 263769 w 3376246"/>
              <a:gd name="connsiteY121" fmla="*/ 3349869 h 5741377"/>
              <a:gd name="connsiteX122" fmla="*/ 184638 w 3376246"/>
              <a:gd name="connsiteY122" fmla="*/ 3974123 h 5741377"/>
              <a:gd name="connsiteX123" fmla="*/ 202223 w 3376246"/>
              <a:gd name="connsiteY123" fmla="*/ 4484077 h 5741377"/>
              <a:gd name="connsiteX124" fmla="*/ 184638 w 3376246"/>
              <a:gd name="connsiteY124" fmla="*/ 4923693 h 5741377"/>
              <a:gd name="connsiteX125" fmla="*/ 105508 w 3376246"/>
              <a:gd name="connsiteY125" fmla="*/ 5240216 h 5741377"/>
              <a:gd name="connsiteX126" fmla="*/ 0 w 3376246"/>
              <a:gd name="connsiteY126" fmla="*/ 5125916 h 5741377"/>
              <a:gd name="connsiteX127" fmla="*/ 79131 w 3376246"/>
              <a:gd name="connsiteY127" fmla="*/ 4756639 h 5741377"/>
              <a:gd name="connsiteX128" fmla="*/ 61546 w 3376246"/>
              <a:gd name="connsiteY128" fmla="*/ 4519246 h 5741377"/>
              <a:gd name="connsiteX129" fmla="*/ 43961 w 3376246"/>
              <a:gd name="connsiteY129" fmla="*/ 4448908 h 5741377"/>
              <a:gd name="connsiteX130" fmla="*/ 96715 w 3376246"/>
              <a:gd name="connsiteY130" fmla="*/ 4387362 h 5741377"/>
              <a:gd name="connsiteX131" fmla="*/ 79131 w 3376246"/>
              <a:gd name="connsiteY131" fmla="*/ 4000500 h 5741377"/>
              <a:gd name="connsiteX132" fmla="*/ 52754 w 3376246"/>
              <a:gd name="connsiteY132" fmla="*/ 3938954 h 5741377"/>
              <a:gd name="connsiteX133" fmla="*/ 114300 w 3376246"/>
              <a:gd name="connsiteY133" fmla="*/ 3815862 h 5741377"/>
              <a:gd name="connsiteX134" fmla="*/ 114300 w 3376246"/>
              <a:gd name="connsiteY134" fmla="*/ 3657600 h 5741377"/>
              <a:gd name="connsiteX135" fmla="*/ 96715 w 3376246"/>
              <a:gd name="connsiteY135" fmla="*/ 3587262 h 5741377"/>
              <a:gd name="connsiteX136" fmla="*/ 140677 w 3376246"/>
              <a:gd name="connsiteY136" fmla="*/ 3534508 h 5741377"/>
              <a:gd name="connsiteX137" fmla="*/ 158261 w 3376246"/>
              <a:gd name="connsiteY137" fmla="*/ 3341077 h 5741377"/>
              <a:gd name="connsiteX138" fmla="*/ 123092 w 3376246"/>
              <a:gd name="connsiteY138" fmla="*/ 3209193 h 5741377"/>
              <a:gd name="connsiteX139" fmla="*/ 158261 w 3376246"/>
              <a:gd name="connsiteY139" fmla="*/ 3130062 h 5741377"/>
              <a:gd name="connsiteX140" fmla="*/ 219808 w 3376246"/>
              <a:gd name="connsiteY140" fmla="*/ 2584939 h 5741377"/>
              <a:gd name="connsiteX141" fmla="*/ 202223 w 3376246"/>
              <a:gd name="connsiteY141" fmla="*/ 2523393 h 5741377"/>
              <a:gd name="connsiteX142" fmla="*/ 272561 w 3376246"/>
              <a:gd name="connsiteY142" fmla="*/ 2180493 h 5741377"/>
              <a:gd name="connsiteX143" fmla="*/ 298938 w 3376246"/>
              <a:gd name="connsiteY143" fmla="*/ 2057400 h 5741377"/>
              <a:gd name="connsiteX144" fmla="*/ 263769 w 3376246"/>
              <a:gd name="connsiteY144" fmla="*/ 1951893 h 5741377"/>
              <a:gd name="connsiteX145" fmla="*/ 325315 w 3376246"/>
              <a:gd name="connsiteY145" fmla="*/ 1811216 h 5741377"/>
              <a:gd name="connsiteX146" fmla="*/ 316523 w 3376246"/>
              <a:gd name="connsiteY146" fmla="*/ 1688123 h 5741377"/>
              <a:gd name="connsiteX147" fmla="*/ 228600 w 3376246"/>
              <a:gd name="connsiteY147" fmla="*/ 1600200 h 5741377"/>
              <a:gd name="connsiteX148" fmla="*/ 211015 w 3376246"/>
              <a:gd name="connsiteY148" fmla="*/ 1512277 h 5741377"/>
              <a:gd name="connsiteX149" fmla="*/ 193431 w 3376246"/>
              <a:gd name="connsiteY149" fmla="*/ 1494693 h 5741377"/>
              <a:gd name="connsiteX150" fmla="*/ 219808 w 3376246"/>
              <a:gd name="connsiteY150" fmla="*/ 1441939 h 5741377"/>
              <a:gd name="connsiteX151" fmla="*/ 246184 w 3376246"/>
              <a:gd name="connsiteY151" fmla="*/ 1433146 h 5741377"/>
              <a:gd name="connsiteX152" fmla="*/ 211015 w 3376246"/>
              <a:gd name="connsiteY152" fmla="*/ 1406769 h 5741377"/>
              <a:gd name="connsiteX153" fmla="*/ 219808 w 3376246"/>
              <a:gd name="connsiteY153" fmla="*/ 1345223 h 5741377"/>
              <a:gd name="connsiteX154" fmla="*/ 237392 w 3376246"/>
              <a:gd name="connsiteY154" fmla="*/ 1301262 h 5741377"/>
              <a:gd name="connsiteX155" fmla="*/ 281354 w 3376246"/>
              <a:gd name="connsiteY155" fmla="*/ 1266093 h 5741377"/>
              <a:gd name="connsiteX156" fmla="*/ 334108 w 3376246"/>
              <a:gd name="connsiteY156" fmla="*/ 1283677 h 5741377"/>
              <a:gd name="connsiteX157" fmla="*/ 342900 w 3376246"/>
              <a:gd name="connsiteY157" fmla="*/ 1186962 h 5741377"/>
              <a:gd name="connsiteX158" fmla="*/ 316523 w 3376246"/>
              <a:gd name="connsiteY158" fmla="*/ 1143000 h 5741377"/>
              <a:gd name="connsiteX159" fmla="*/ 386861 w 3376246"/>
              <a:gd name="connsiteY159" fmla="*/ 800100 h 5741377"/>
              <a:gd name="connsiteX160" fmla="*/ 404446 w 3376246"/>
              <a:gd name="connsiteY160" fmla="*/ 720969 h 5741377"/>
              <a:gd name="connsiteX161" fmla="*/ 395654 w 3376246"/>
              <a:gd name="connsiteY161" fmla="*/ 615462 h 5741377"/>
              <a:gd name="connsiteX162" fmla="*/ 413238 w 3376246"/>
              <a:gd name="connsiteY162" fmla="*/ 413239 h 5741377"/>
              <a:gd name="connsiteX163" fmla="*/ 386861 w 3376246"/>
              <a:gd name="connsiteY163" fmla="*/ 193431 h 5741377"/>
              <a:gd name="connsiteX164" fmla="*/ 422031 w 3376246"/>
              <a:gd name="connsiteY164" fmla="*/ 43962 h 5741377"/>
              <a:gd name="connsiteX165" fmla="*/ 509954 w 3376246"/>
              <a:gd name="connsiteY165" fmla="*/ 61546 h 5741377"/>
              <a:gd name="connsiteX166" fmla="*/ 492369 w 3376246"/>
              <a:gd name="connsiteY166" fmla="*/ 184639 h 5741377"/>
              <a:gd name="connsiteX167" fmla="*/ 527538 w 3376246"/>
              <a:gd name="connsiteY167" fmla="*/ 325316 h 5741377"/>
              <a:gd name="connsiteX168" fmla="*/ 518746 w 3376246"/>
              <a:gd name="connsiteY168" fmla="*/ 413239 h 5741377"/>
              <a:gd name="connsiteX169" fmla="*/ 509954 w 3376246"/>
              <a:gd name="connsiteY169" fmla="*/ 465993 h 5741377"/>
              <a:gd name="connsiteX170" fmla="*/ 465992 w 3376246"/>
              <a:gd name="connsiteY170" fmla="*/ 764931 h 5741377"/>
              <a:gd name="connsiteX171" fmla="*/ 448408 w 3376246"/>
              <a:gd name="connsiteY171" fmla="*/ 1019908 h 5741377"/>
              <a:gd name="connsiteX172" fmla="*/ 404446 w 3376246"/>
              <a:gd name="connsiteY172" fmla="*/ 1239716 h 5741377"/>
              <a:gd name="connsiteX173" fmla="*/ 404446 w 3376246"/>
              <a:gd name="connsiteY173" fmla="*/ 1292469 h 5741377"/>
              <a:gd name="connsiteX174" fmla="*/ 518746 w 3376246"/>
              <a:gd name="connsiteY174" fmla="*/ 1345223 h 5741377"/>
              <a:gd name="connsiteX175" fmla="*/ 571500 w 3376246"/>
              <a:gd name="connsiteY175" fmla="*/ 1424354 h 5741377"/>
              <a:gd name="connsiteX176" fmla="*/ 589084 w 3376246"/>
              <a:gd name="connsiteY176" fmla="*/ 1503485 h 5741377"/>
              <a:gd name="connsiteX177" fmla="*/ 817684 w 3376246"/>
              <a:gd name="connsiteY177" fmla="*/ 1485900 h 5741377"/>
              <a:gd name="connsiteX178" fmla="*/ 817684 w 3376246"/>
              <a:gd name="connsiteY178" fmla="*/ 1485900 h 5741377"/>
              <a:gd name="connsiteX179" fmla="*/ 905608 w 3376246"/>
              <a:gd name="connsiteY179" fmla="*/ 1371600 h 5741377"/>
              <a:gd name="connsiteX180" fmla="*/ 984738 w 3376246"/>
              <a:gd name="connsiteY180" fmla="*/ 1257300 h 5741377"/>
              <a:gd name="connsiteX181" fmla="*/ 958361 w 3376246"/>
              <a:gd name="connsiteY181" fmla="*/ 1090246 h 5741377"/>
              <a:gd name="connsiteX182" fmla="*/ 967154 w 3376246"/>
              <a:gd name="connsiteY182" fmla="*/ 1019908 h 5741377"/>
              <a:gd name="connsiteX183" fmla="*/ 1011115 w 3376246"/>
              <a:gd name="connsiteY183" fmla="*/ 984739 h 5741377"/>
              <a:gd name="connsiteX184" fmla="*/ 844061 w 3376246"/>
              <a:gd name="connsiteY184" fmla="*/ 905608 h 5741377"/>
              <a:gd name="connsiteX185" fmla="*/ 844061 w 3376246"/>
              <a:gd name="connsiteY185" fmla="*/ 905608 h 5741377"/>
              <a:gd name="connsiteX186" fmla="*/ 782515 w 3376246"/>
              <a:gd name="connsiteY186" fmla="*/ 835269 h 5741377"/>
              <a:gd name="connsiteX187" fmla="*/ 747346 w 3376246"/>
              <a:gd name="connsiteY187" fmla="*/ 738554 h 5741377"/>
              <a:gd name="connsiteX188" fmla="*/ 694592 w 3376246"/>
              <a:gd name="connsiteY188" fmla="*/ 580293 h 5741377"/>
              <a:gd name="connsiteX189" fmla="*/ 703384 w 3376246"/>
              <a:gd name="connsiteY189" fmla="*/ 422031 h 5741377"/>
              <a:gd name="connsiteX190" fmla="*/ 756138 w 3376246"/>
              <a:gd name="connsiteY190" fmla="*/ 272562 h 5741377"/>
              <a:gd name="connsiteX191" fmla="*/ 949569 w 3376246"/>
              <a:gd name="connsiteY191" fmla="*/ 123093 h 5741377"/>
              <a:gd name="connsiteX192" fmla="*/ 1019908 w 3376246"/>
              <a:gd name="connsiteY192" fmla="*/ 96716 h 5741377"/>
              <a:gd name="connsiteX0" fmla="*/ 1019908 w 3376246"/>
              <a:gd name="connsiteY0" fmla="*/ 96716 h 5741377"/>
              <a:gd name="connsiteX1" fmla="*/ 1233365 w 3376246"/>
              <a:gd name="connsiteY1" fmla="*/ 87191 h 5741377"/>
              <a:gd name="connsiteX2" fmla="*/ 1283677 w 3376246"/>
              <a:gd name="connsiteY2" fmla="*/ 8793 h 5741377"/>
              <a:gd name="connsiteX3" fmla="*/ 1389184 w 3376246"/>
              <a:gd name="connsiteY3" fmla="*/ 0 h 5741377"/>
              <a:gd name="connsiteX4" fmla="*/ 1433146 w 3376246"/>
              <a:gd name="connsiteY4" fmla="*/ 43962 h 5741377"/>
              <a:gd name="connsiteX5" fmla="*/ 1521069 w 3376246"/>
              <a:gd name="connsiteY5" fmla="*/ 79131 h 5741377"/>
              <a:gd name="connsiteX6" fmla="*/ 1855177 w 3376246"/>
              <a:gd name="connsiteY6" fmla="*/ 175846 h 5741377"/>
              <a:gd name="connsiteX7" fmla="*/ 2154115 w 3376246"/>
              <a:gd name="connsiteY7" fmla="*/ 298939 h 5741377"/>
              <a:gd name="connsiteX8" fmla="*/ 2321169 w 3376246"/>
              <a:gd name="connsiteY8" fmla="*/ 404446 h 5741377"/>
              <a:gd name="connsiteX9" fmla="*/ 2444261 w 3376246"/>
              <a:gd name="connsiteY9" fmla="*/ 527539 h 5741377"/>
              <a:gd name="connsiteX10" fmla="*/ 2584938 w 3376246"/>
              <a:gd name="connsiteY10" fmla="*/ 712177 h 5741377"/>
              <a:gd name="connsiteX11" fmla="*/ 2699238 w 3376246"/>
              <a:gd name="connsiteY11" fmla="*/ 888023 h 5741377"/>
              <a:gd name="connsiteX12" fmla="*/ 2760784 w 3376246"/>
              <a:gd name="connsiteY12" fmla="*/ 984739 h 5741377"/>
              <a:gd name="connsiteX13" fmla="*/ 2760784 w 3376246"/>
              <a:gd name="connsiteY13" fmla="*/ 993531 h 5741377"/>
              <a:gd name="connsiteX14" fmla="*/ 2857500 w 3376246"/>
              <a:gd name="connsiteY14" fmla="*/ 1257300 h 5741377"/>
              <a:gd name="connsiteX15" fmla="*/ 2910254 w 3376246"/>
              <a:gd name="connsiteY15" fmla="*/ 1503485 h 5741377"/>
              <a:gd name="connsiteX16" fmla="*/ 2910254 w 3376246"/>
              <a:gd name="connsiteY16" fmla="*/ 1600200 h 5741377"/>
              <a:gd name="connsiteX17" fmla="*/ 2866292 w 3376246"/>
              <a:gd name="connsiteY17" fmla="*/ 1626577 h 5741377"/>
              <a:gd name="connsiteX18" fmla="*/ 2831123 w 3376246"/>
              <a:gd name="connsiteY18" fmla="*/ 1565031 h 5741377"/>
              <a:gd name="connsiteX19" fmla="*/ 2795954 w 3376246"/>
              <a:gd name="connsiteY19" fmla="*/ 1573823 h 5741377"/>
              <a:gd name="connsiteX20" fmla="*/ 2778369 w 3376246"/>
              <a:gd name="connsiteY20" fmla="*/ 1670539 h 5741377"/>
              <a:gd name="connsiteX21" fmla="*/ 2795954 w 3376246"/>
              <a:gd name="connsiteY21" fmla="*/ 1723293 h 5741377"/>
              <a:gd name="connsiteX22" fmla="*/ 2901461 w 3376246"/>
              <a:gd name="connsiteY22" fmla="*/ 1934308 h 5741377"/>
              <a:gd name="connsiteX23" fmla="*/ 2963008 w 3376246"/>
              <a:gd name="connsiteY23" fmla="*/ 2145323 h 5741377"/>
              <a:gd name="connsiteX24" fmla="*/ 3015761 w 3376246"/>
              <a:gd name="connsiteY24" fmla="*/ 2549769 h 5741377"/>
              <a:gd name="connsiteX25" fmla="*/ 3033346 w 3376246"/>
              <a:gd name="connsiteY25" fmla="*/ 2804746 h 5741377"/>
              <a:gd name="connsiteX26" fmla="*/ 3015761 w 3376246"/>
              <a:gd name="connsiteY26" fmla="*/ 2892669 h 5741377"/>
              <a:gd name="connsiteX27" fmla="*/ 3033346 w 3376246"/>
              <a:gd name="connsiteY27" fmla="*/ 2980593 h 5741377"/>
              <a:gd name="connsiteX28" fmla="*/ 3042138 w 3376246"/>
              <a:gd name="connsiteY28" fmla="*/ 3209193 h 5741377"/>
              <a:gd name="connsiteX29" fmla="*/ 3050931 w 3376246"/>
              <a:gd name="connsiteY29" fmla="*/ 3376246 h 5741377"/>
              <a:gd name="connsiteX30" fmla="*/ 3024554 w 3376246"/>
              <a:gd name="connsiteY30" fmla="*/ 3552093 h 5741377"/>
              <a:gd name="connsiteX31" fmla="*/ 3006969 w 3376246"/>
              <a:gd name="connsiteY31" fmla="*/ 3851031 h 5741377"/>
              <a:gd name="connsiteX32" fmla="*/ 3050931 w 3376246"/>
              <a:gd name="connsiteY32" fmla="*/ 4026877 h 5741377"/>
              <a:gd name="connsiteX33" fmla="*/ 3182815 w 3376246"/>
              <a:gd name="connsiteY33" fmla="*/ 4264269 h 5741377"/>
              <a:gd name="connsiteX34" fmla="*/ 3068515 w 3376246"/>
              <a:gd name="connsiteY34" fmla="*/ 4167554 h 5741377"/>
              <a:gd name="connsiteX35" fmla="*/ 3147646 w 3376246"/>
              <a:gd name="connsiteY35" fmla="*/ 4448908 h 5741377"/>
              <a:gd name="connsiteX36" fmla="*/ 3200400 w 3376246"/>
              <a:gd name="connsiteY36" fmla="*/ 4765431 h 5741377"/>
              <a:gd name="connsiteX37" fmla="*/ 3217984 w 3376246"/>
              <a:gd name="connsiteY37" fmla="*/ 4967654 h 5741377"/>
              <a:gd name="connsiteX38" fmla="*/ 3226777 w 3376246"/>
              <a:gd name="connsiteY38" fmla="*/ 5125916 h 5741377"/>
              <a:gd name="connsiteX39" fmla="*/ 3279531 w 3376246"/>
              <a:gd name="connsiteY39" fmla="*/ 5389685 h 5741377"/>
              <a:gd name="connsiteX40" fmla="*/ 3376246 w 3376246"/>
              <a:gd name="connsiteY40" fmla="*/ 5574323 h 5741377"/>
              <a:gd name="connsiteX41" fmla="*/ 3349869 w 3376246"/>
              <a:gd name="connsiteY41" fmla="*/ 5706208 h 5741377"/>
              <a:gd name="connsiteX42" fmla="*/ 3200400 w 3376246"/>
              <a:gd name="connsiteY42" fmla="*/ 5732585 h 5741377"/>
              <a:gd name="connsiteX43" fmla="*/ 3077308 w 3376246"/>
              <a:gd name="connsiteY43" fmla="*/ 5706208 h 5741377"/>
              <a:gd name="connsiteX44" fmla="*/ 2963008 w 3376246"/>
              <a:gd name="connsiteY44" fmla="*/ 5697416 h 5741377"/>
              <a:gd name="connsiteX45" fmla="*/ 2910254 w 3376246"/>
              <a:gd name="connsiteY45" fmla="*/ 5741377 h 5741377"/>
              <a:gd name="connsiteX46" fmla="*/ 2813538 w 3376246"/>
              <a:gd name="connsiteY46" fmla="*/ 5662246 h 5741377"/>
              <a:gd name="connsiteX47" fmla="*/ 2813538 w 3376246"/>
              <a:gd name="connsiteY47" fmla="*/ 5609493 h 5741377"/>
              <a:gd name="connsiteX48" fmla="*/ 2804746 w 3376246"/>
              <a:gd name="connsiteY48" fmla="*/ 5600700 h 5741377"/>
              <a:gd name="connsiteX49" fmla="*/ 2927838 w 3376246"/>
              <a:gd name="connsiteY49" fmla="*/ 5556739 h 5741377"/>
              <a:gd name="connsiteX50" fmla="*/ 3042138 w 3376246"/>
              <a:gd name="connsiteY50" fmla="*/ 5398477 h 5741377"/>
              <a:gd name="connsiteX51" fmla="*/ 3015761 w 3376246"/>
              <a:gd name="connsiteY51" fmla="*/ 5117123 h 5741377"/>
              <a:gd name="connsiteX52" fmla="*/ 2919046 w 3376246"/>
              <a:gd name="connsiteY52" fmla="*/ 4888523 h 5741377"/>
              <a:gd name="connsiteX53" fmla="*/ 2813538 w 3376246"/>
              <a:gd name="connsiteY53" fmla="*/ 4598377 h 5741377"/>
              <a:gd name="connsiteX54" fmla="*/ 2751992 w 3376246"/>
              <a:gd name="connsiteY54" fmla="*/ 4440116 h 5741377"/>
              <a:gd name="connsiteX55" fmla="*/ 2734408 w 3376246"/>
              <a:gd name="connsiteY55" fmla="*/ 4334608 h 5741377"/>
              <a:gd name="connsiteX56" fmla="*/ 2690446 w 3376246"/>
              <a:gd name="connsiteY56" fmla="*/ 4387362 h 5741377"/>
              <a:gd name="connsiteX57" fmla="*/ 2690446 w 3376246"/>
              <a:gd name="connsiteY57" fmla="*/ 4422531 h 5741377"/>
              <a:gd name="connsiteX58" fmla="*/ 2628900 w 3376246"/>
              <a:gd name="connsiteY58" fmla="*/ 4281854 h 5741377"/>
              <a:gd name="connsiteX59" fmla="*/ 2602523 w 3376246"/>
              <a:gd name="connsiteY59" fmla="*/ 4281854 h 5741377"/>
              <a:gd name="connsiteX60" fmla="*/ 2576146 w 3376246"/>
              <a:gd name="connsiteY60" fmla="*/ 4404946 h 5741377"/>
              <a:gd name="connsiteX61" fmla="*/ 2549769 w 3376246"/>
              <a:gd name="connsiteY61" fmla="*/ 4475285 h 5741377"/>
              <a:gd name="connsiteX62" fmla="*/ 2409092 w 3376246"/>
              <a:gd name="connsiteY62" fmla="*/ 4466493 h 5741377"/>
              <a:gd name="connsiteX63" fmla="*/ 2400300 w 3376246"/>
              <a:gd name="connsiteY63" fmla="*/ 4264269 h 5741377"/>
              <a:gd name="connsiteX64" fmla="*/ 2347546 w 3376246"/>
              <a:gd name="connsiteY64" fmla="*/ 4334608 h 5741377"/>
              <a:gd name="connsiteX65" fmla="*/ 2347546 w 3376246"/>
              <a:gd name="connsiteY65" fmla="*/ 4484077 h 5741377"/>
              <a:gd name="connsiteX66" fmla="*/ 2286000 w 3376246"/>
              <a:gd name="connsiteY66" fmla="*/ 4457700 h 5741377"/>
              <a:gd name="connsiteX67" fmla="*/ 2268415 w 3376246"/>
              <a:gd name="connsiteY67" fmla="*/ 4396154 h 5741377"/>
              <a:gd name="connsiteX68" fmla="*/ 2206869 w 3376246"/>
              <a:gd name="connsiteY68" fmla="*/ 4774223 h 5741377"/>
              <a:gd name="connsiteX69" fmla="*/ 2145323 w 3376246"/>
              <a:gd name="connsiteY69" fmla="*/ 5196254 h 5741377"/>
              <a:gd name="connsiteX70" fmla="*/ 2127738 w 3376246"/>
              <a:gd name="connsiteY70" fmla="*/ 5442439 h 5741377"/>
              <a:gd name="connsiteX71" fmla="*/ 2162908 w 3376246"/>
              <a:gd name="connsiteY71" fmla="*/ 5477608 h 5741377"/>
              <a:gd name="connsiteX72" fmla="*/ 2189284 w 3376246"/>
              <a:gd name="connsiteY72" fmla="*/ 5627077 h 5741377"/>
              <a:gd name="connsiteX73" fmla="*/ 2118946 w 3376246"/>
              <a:gd name="connsiteY73" fmla="*/ 5715000 h 5741377"/>
              <a:gd name="connsiteX74" fmla="*/ 2004646 w 3376246"/>
              <a:gd name="connsiteY74" fmla="*/ 5697416 h 5741377"/>
              <a:gd name="connsiteX75" fmla="*/ 1705708 w 3376246"/>
              <a:gd name="connsiteY75" fmla="*/ 5618285 h 5741377"/>
              <a:gd name="connsiteX76" fmla="*/ 1608992 w 3376246"/>
              <a:gd name="connsiteY76" fmla="*/ 5627077 h 5741377"/>
              <a:gd name="connsiteX77" fmla="*/ 1503484 w 3376246"/>
              <a:gd name="connsiteY77" fmla="*/ 5556739 h 5741377"/>
              <a:gd name="connsiteX78" fmla="*/ 1477108 w 3376246"/>
              <a:gd name="connsiteY78" fmla="*/ 5495193 h 5741377"/>
              <a:gd name="connsiteX79" fmla="*/ 1441938 w 3376246"/>
              <a:gd name="connsiteY79" fmla="*/ 5530362 h 5741377"/>
              <a:gd name="connsiteX80" fmla="*/ 1406769 w 3376246"/>
              <a:gd name="connsiteY80" fmla="*/ 5442439 h 5741377"/>
              <a:gd name="connsiteX81" fmla="*/ 1441938 w 3376246"/>
              <a:gd name="connsiteY81" fmla="*/ 5372100 h 5741377"/>
              <a:gd name="connsiteX82" fmla="*/ 1644161 w 3376246"/>
              <a:gd name="connsiteY82" fmla="*/ 5319346 h 5741377"/>
              <a:gd name="connsiteX83" fmla="*/ 1679331 w 3376246"/>
              <a:gd name="connsiteY83" fmla="*/ 5336931 h 5741377"/>
              <a:gd name="connsiteX84" fmla="*/ 1758461 w 3376246"/>
              <a:gd name="connsiteY84" fmla="*/ 5328139 h 5741377"/>
              <a:gd name="connsiteX85" fmla="*/ 1872761 w 3376246"/>
              <a:gd name="connsiteY85" fmla="*/ 5328139 h 5741377"/>
              <a:gd name="connsiteX86" fmla="*/ 1890346 w 3376246"/>
              <a:gd name="connsiteY86" fmla="*/ 4958862 h 5741377"/>
              <a:gd name="connsiteX87" fmla="*/ 1846384 w 3376246"/>
              <a:gd name="connsiteY87" fmla="*/ 4563208 h 5741377"/>
              <a:gd name="connsiteX88" fmla="*/ 1846384 w 3376246"/>
              <a:gd name="connsiteY88" fmla="*/ 4475285 h 5741377"/>
              <a:gd name="connsiteX89" fmla="*/ 1802423 w 3376246"/>
              <a:gd name="connsiteY89" fmla="*/ 4378569 h 5741377"/>
              <a:gd name="connsiteX90" fmla="*/ 1714500 w 3376246"/>
              <a:gd name="connsiteY90" fmla="*/ 4651131 h 5741377"/>
              <a:gd name="connsiteX91" fmla="*/ 1688123 w 3376246"/>
              <a:gd name="connsiteY91" fmla="*/ 4580793 h 5741377"/>
              <a:gd name="connsiteX92" fmla="*/ 1380392 w 3376246"/>
              <a:gd name="connsiteY92" fmla="*/ 4501662 h 5741377"/>
              <a:gd name="connsiteX93" fmla="*/ 1441938 w 3376246"/>
              <a:gd name="connsiteY93" fmla="*/ 4141177 h 5741377"/>
              <a:gd name="connsiteX94" fmla="*/ 1503484 w 3376246"/>
              <a:gd name="connsiteY94" fmla="*/ 3683977 h 5741377"/>
              <a:gd name="connsiteX95" fmla="*/ 1538654 w 3376246"/>
              <a:gd name="connsiteY95" fmla="*/ 3112477 h 5741377"/>
              <a:gd name="connsiteX96" fmla="*/ 1573823 w 3376246"/>
              <a:gd name="connsiteY96" fmla="*/ 2646485 h 5741377"/>
              <a:gd name="connsiteX97" fmla="*/ 1573823 w 3376246"/>
              <a:gd name="connsiteY97" fmla="*/ 2505808 h 5741377"/>
              <a:gd name="connsiteX98" fmla="*/ 1538654 w 3376246"/>
              <a:gd name="connsiteY98" fmla="*/ 2312377 h 5741377"/>
              <a:gd name="connsiteX99" fmla="*/ 1556238 w 3376246"/>
              <a:gd name="connsiteY99" fmla="*/ 2224454 h 5741377"/>
              <a:gd name="connsiteX100" fmla="*/ 1652954 w 3376246"/>
              <a:gd name="connsiteY100" fmla="*/ 2312377 h 5741377"/>
              <a:gd name="connsiteX101" fmla="*/ 1714500 w 3376246"/>
              <a:gd name="connsiteY101" fmla="*/ 2110154 h 5741377"/>
              <a:gd name="connsiteX102" fmla="*/ 1740877 w 3376246"/>
              <a:gd name="connsiteY102" fmla="*/ 1969477 h 5741377"/>
              <a:gd name="connsiteX103" fmla="*/ 1591408 w 3376246"/>
              <a:gd name="connsiteY103" fmla="*/ 1890346 h 5741377"/>
              <a:gd name="connsiteX104" fmla="*/ 1512277 w 3376246"/>
              <a:gd name="connsiteY104" fmla="*/ 1863969 h 5741377"/>
              <a:gd name="connsiteX105" fmla="*/ 1354015 w 3376246"/>
              <a:gd name="connsiteY105" fmla="*/ 1696916 h 5741377"/>
              <a:gd name="connsiteX106" fmla="*/ 1292469 w 3376246"/>
              <a:gd name="connsiteY106" fmla="*/ 1881554 h 5741377"/>
              <a:gd name="connsiteX107" fmla="*/ 1230923 w 3376246"/>
              <a:gd name="connsiteY107" fmla="*/ 1793631 h 5741377"/>
              <a:gd name="connsiteX108" fmla="*/ 1239715 w 3376246"/>
              <a:gd name="connsiteY108" fmla="*/ 1661746 h 5741377"/>
              <a:gd name="connsiteX109" fmla="*/ 1125415 w 3376246"/>
              <a:gd name="connsiteY109" fmla="*/ 1740877 h 5741377"/>
              <a:gd name="connsiteX110" fmla="*/ 817684 w 3376246"/>
              <a:gd name="connsiteY110" fmla="*/ 1776046 h 5741377"/>
              <a:gd name="connsiteX111" fmla="*/ 492369 w 3376246"/>
              <a:gd name="connsiteY111" fmla="*/ 1696916 h 5741377"/>
              <a:gd name="connsiteX112" fmla="*/ 422031 w 3376246"/>
              <a:gd name="connsiteY112" fmla="*/ 1714500 h 5741377"/>
              <a:gd name="connsiteX113" fmla="*/ 413238 w 3376246"/>
              <a:gd name="connsiteY113" fmla="*/ 1776046 h 5741377"/>
              <a:gd name="connsiteX114" fmla="*/ 378069 w 3376246"/>
              <a:gd name="connsiteY114" fmla="*/ 1890346 h 5741377"/>
              <a:gd name="connsiteX115" fmla="*/ 386861 w 3376246"/>
              <a:gd name="connsiteY115" fmla="*/ 2083777 h 5741377"/>
              <a:gd name="connsiteX116" fmla="*/ 395654 w 3376246"/>
              <a:gd name="connsiteY116" fmla="*/ 2145323 h 5741377"/>
              <a:gd name="connsiteX117" fmla="*/ 334108 w 3376246"/>
              <a:gd name="connsiteY117" fmla="*/ 2233246 h 5741377"/>
              <a:gd name="connsiteX118" fmla="*/ 360484 w 3376246"/>
              <a:gd name="connsiteY118" fmla="*/ 2417885 h 5741377"/>
              <a:gd name="connsiteX119" fmla="*/ 263769 w 3376246"/>
              <a:gd name="connsiteY119" fmla="*/ 3209193 h 5741377"/>
              <a:gd name="connsiteX120" fmla="*/ 246184 w 3376246"/>
              <a:gd name="connsiteY120" fmla="*/ 3270739 h 5741377"/>
              <a:gd name="connsiteX121" fmla="*/ 263769 w 3376246"/>
              <a:gd name="connsiteY121" fmla="*/ 3349869 h 5741377"/>
              <a:gd name="connsiteX122" fmla="*/ 184638 w 3376246"/>
              <a:gd name="connsiteY122" fmla="*/ 3974123 h 5741377"/>
              <a:gd name="connsiteX123" fmla="*/ 202223 w 3376246"/>
              <a:gd name="connsiteY123" fmla="*/ 4484077 h 5741377"/>
              <a:gd name="connsiteX124" fmla="*/ 184638 w 3376246"/>
              <a:gd name="connsiteY124" fmla="*/ 4923693 h 5741377"/>
              <a:gd name="connsiteX125" fmla="*/ 105508 w 3376246"/>
              <a:gd name="connsiteY125" fmla="*/ 5240216 h 5741377"/>
              <a:gd name="connsiteX126" fmla="*/ 0 w 3376246"/>
              <a:gd name="connsiteY126" fmla="*/ 5125916 h 5741377"/>
              <a:gd name="connsiteX127" fmla="*/ 79131 w 3376246"/>
              <a:gd name="connsiteY127" fmla="*/ 4756639 h 5741377"/>
              <a:gd name="connsiteX128" fmla="*/ 61546 w 3376246"/>
              <a:gd name="connsiteY128" fmla="*/ 4519246 h 5741377"/>
              <a:gd name="connsiteX129" fmla="*/ 43961 w 3376246"/>
              <a:gd name="connsiteY129" fmla="*/ 4448908 h 5741377"/>
              <a:gd name="connsiteX130" fmla="*/ 96715 w 3376246"/>
              <a:gd name="connsiteY130" fmla="*/ 4387362 h 5741377"/>
              <a:gd name="connsiteX131" fmla="*/ 79131 w 3376246"/>
              <a:gd name="connsiteY131" fmla="*/ 4000500 h 5741377"/>
              <a:gd name="connsiteX132" fmla="*/ 52754 w 3376246"/>
              <a:gd name="connsiteY132" fmla="*/ 3938954 h 5741377"/>
              <a:gd name="connsiteX133" fmla="*/ 114300 w 3376246"/>
              <a:gd name="connsiteY133" fmla="*/ 3815862 h 5741377"/>
              <a:gd name="connsiteX134" fmla="*/ 114300 w 3376246"/>
              <a:gd name="connsiteY134" fmla="*/ 3657600 h 5741377"/>
              <a:gd name="connsiteX135" fmla="*/ 96715 w 3376246"/>
              <a:gd name="connsiteY135" fmla="*/ 3587262 h 5741377"/>
              <a:gd name="connsiteX136" fmla="*/ 140677 w 3376246"/>
              <a:gd name="connsiteY136" fmla="*/ 3534508 h 5741377"/>
              <a:gd name="connsiteX137" fmla="*/ 158261 w 3376246"/>
              <a:gd name="connsiteY137" fmla="*/ 3341077 h 5741377"/>
              <a:gd name="connsiteX138" fmla="*/ 123092 w 3376246"/>
              <a:gd name="connsiteY138" fmla="*/ 3209193 h 5741377"/>
              <a:gd name="connsiteX139" fmla="*/ 158261 w 3376246"/>
              <a:gd name="connsiteY139" fmla="*/ 3130062 h 5741377"/>
              <a:gd name="connsiteX140" fmla="*/ 219808 w 3376246"/>
              <a:gd name="connsiteY140" fmla="*/ 2584939 h 5741377"/>
              <a:gd name="connsiteX141" fmla="*/ 202223 w 3376246"/>
              <a:gd name="connsiteY141" fmla="*/ 2523393 h 5741377"/>
              <a:gd name="connsiteX142" fmla="*/ 272561 w 3376246"/>
              <a:gd name="connsiteY142" fmla="*/ 2180493 h 5741377"/>
              <a:gd name="connsiteX143" fmla="*/ 298938 w 3376246"/>
              <a:gd name="connsiteY143" fmla="*/ 2057400 h 5741377"/>
              <a:gd name="connsiteX144" fmla="*/ 263769 w 3376246"/>
              <a:gd name="connsiteY144" fmla="*/ 1951893 h 5741377"/>
              <a:gd name="connsiteX145" fmla="*/ 325315 w 3376246"/>
              <a:gd name="connsiteY145" fmla="*/ 1811216 h 5741377"/>
              <a:gd name="connsiteX146" fmla="*/ 316523 w 3376246"/>
              <a:gd name="connsiteY146" fmla="*/ 1688123 h 5741377"/>
              <a:gd name="connsiteX147" fmla="*/ 228600 w 3376246"/>
              <a:gd name="connsiteY147" fmla="*/ 1600200 h 5741377"/>
              <a:gd name="connsiteX148" fmla="*/ 211015 w 3376246"/>
              <a:gd name="connsiteY148" fmla="*/ 1512277 h 5741377"/>
              <a:gd name="connsiteX149" fmla="*/ 193431 w 3376246"/>
              <a:gd name="connsiteY149" fmla="*/ 1494693 h 5741377"/>
              <a:gd name="connsiteX150" fmla="*/ 219808 w 3376246"/>
              <a:gd name="connsiteY150" fmla="*/ 1441939 h 5741377"/>
              <a:gd name="connsiteX151" fmla="*/ 246184 w 3376246"/>
              <a:gd name="connsiteY151" fmla="*/ 1433146 h 5741377"/>
              <a:gd name="connsiteX152" fmla="*/ 211015 w 3376246"/>
              <a:gd name="connsiteY152" fmla="*/ 1406769 h 5741377"/>
              <a:gd name="connsiteX153" fmla="*/ 219808 w 3376246"/>
              <a:gd name="connsiteY153" fmla="*/ 1345223 h 5741377"/>
              <a:gd name="connsiteX154" fmla="*/ 237392 w 3376246"/>
              <a:gd name="connsiteY154" fmla="*/ 1301262 h 5741377"/>
              <a:gd name="connsiteX155" fmla="*/ 281354 w 3376246"/>
              <a:gd name="connsiteY155" fmla="*/ 1266093 h 5741377"/>
              <a:gd name="connsiteX156" fmla="*/ 334108 w 3376246"/>
              <a:gd name="connsiteY156" fmla="*/ 1283677 h 5741377"/>
              <a:gd name="connsiteX157" fmla="*/ 342900 w 3376246"/>
              <a:gd name="connsiteY157" fmla="*/ 1186962 h 5741377"/>
              <a:gd name="connsiteX158" fmla="*/ 316523 w 3376246"/>
              <a:gd name="connsiteY158" fmla="*/ 1143000 h 5741377"/>
              <a:gd name="connsiteX159" fmla="*/ 386861 w 3376246"/>
              <a:gd name="connsiteY159" fmla="*/ 800100 h 5741377"/>
              <a:gd name="connsiteX160" fmla="*/ 404446 w 3376246"/>
              <a:gd name="connsiteY160" fmla="*/ 720969 h 5741377"/>
              <a:gd name="connsiteX161" fmla="*/ 395654 w 3376246"/>
              <a:gd name="connsiteY161" fmla="*/ 615462 h 5741377"/>
              <a:gd name="connsiteX162" fmla="*/ 413238 w 3376246"/>
              <a:gd name="connsiteY162" fmla="*/ 413239 h 5741377"/>
              <a:gd name="connsiteX163" fmla="*/ 386861 w 3376246"/>
              <a:gd name="connsiteY163" fmla="*/ 193431 h 5741377"/>
              <a:gd name="connsiteX164" fmla="*/ 422031 w 3376246"/>
              <a:gd name="connsiteY164" fmla="*/ 43962 h 5741377"/>
              <a:gd name="connsiteX165" fmla="*/ 509954 w 3376246"/>
              <a:gd name="connsiteY165" fmla="*/ 61546 h 5741377"/>
              <a:gd name="connsiteX166" fmla="*/ 492369 w 3376246"/>
              <a:gd name="connsiteY166" fmla="*/ 184639 h 5741377"/>
              <a:gd name="connsiteX167" fmla="*/ 527538 w 3376246"/>
              <a:gd name="connsiteY167" fmla="*/ 325316 h 5741377"/>
              <a:gd name="connsiteX168" fmla="*/ 518746 w 3376246"/>
              <a:gd name="connsiteY168" fmla="*/ 413239 h 5741377"/>
              <a:gd name="connsiteX169" fmla="*/ 509954 w 3376246"/>
              <a:gd name="connsiteY169" fmla="*/ 465993 h 5741377"/>
              <a:gd name="connsiteX170" fmla="*/ 465992 w 3376246"/>
              <a:gd name="connsiteY170" fmla="*/ 764931 h 5741377"/>
              <a:gd name="connsiteX171" fmla="*/ 448408 w 3376246"/>
              <a:gd name="connsiteY171" fmla="*/ 1019908 h 5741377"/>
              <a:gd name="connsiteX172" fmla="*/ 404446 w 3376246"/>
              <a:gd name="connsiteY172" fmla="*/ 1239716 h 5741377"/>
              <a:gd name="connsiteX173" fmla="*/ 404446 w 3376246"/>
              <a:gd name="connsiteY173" fmla="*/ 1292469 h 5741377"/>
              <a:gd name="connsiteX174" fmla="*/ 518746 w 3376246"/>
              <a:gd name="connsiteY174" fmla="*/ 1345223 h 5741377"/>
              <a:gd name="connsiteX175" fmla="*/ 571500 w 3376246"/>
              <a:gd name="connsiteY175" fmla="*/ 1424354 h 5741377"/>
              <a:gd name="connsiteX176" fmla="*/ 589084 w 3376246"/>
              <a:gd name="connsiteY176" fmla="*/ 1503485 h 5741377"/>
              <a:gd name="connsiteX177" fmla="*/ 817684 w 3376246"/>
              <a:gd name="connsiteY177" fmla="*/ 1485900 h 5741377"/>
              <a:gd name="connsiteX178" fmla="*/ 817684 w 3376246"/>
              <a:gd name="connsiteY178" fmla="*/ 1485900 h 5741377"/>
              <a:gd name="connsiteX179" fmla="*/ 905608 w 3376246"/>
              <a:gd name="connsiteY179" fmla="*/ 1371600 h 5741377"/>
              <a:gd name="connsiteX180" fmla="*/ 984738 w 3376246"/>
              <a:gd name="connsiteY180" fmla="*/ 1257300 h 5741377"/>
              <a:gd name="connsiteX181" fmla="*/ 958361 w 3376246"/>
              <a:gd name="connsiteY181" fmla="*/ 1090246 h 5741377"/>
              <a:gd name="connsiteX182" fmla="*/ 967154 w 3376246"/>
              <a:gd name="connsiteY182" fmla="*/ 1019908 h 5741377"/>
              <a:gd name="connsiteX183" fmla="*/ 1011115 w 3376246"/>
              <a:gd name="connsiteY183" fmla="*/ 984739 h 5741377"/>
              <a:gd name="connsiteX184" fmla="*/ 844061 w 3376246"/>
              <a:gd name="connsiteY184" fmla="*/ 905608 h 5741377"/>
              <a:gd name="connsiteX185" fmla="*/ 844061 w 3376246"/>
              <a:gd name="connsiteY185" fmla="*/ 905608 h 5741377"/>
              <a:gd name="connsiteX186" fmla="*/ 782515 w 3376246"/>
              <a:gd name="connsiteY186" fmla="*/ 835269 h 5741377"/>
              <a:gd name="connsiteX187" fmla="*/ 747346 w 3376246"/>
              <a:gd name="connsiteY187" fmla="*/ 738554 h 5741377"/>
              <a:gd name="connsiteX188" fmla="*/ 694592 w 3376246"/>
              <a:gd name="connsiteY188" fmla="*/ 580293 h 5741377"/>
              <a:gd name="connsiteX189" fmla="*/ 703384 w 3376246"/>
              <a:gd name="connsiteY189" fmla="*/ 422031 h 5741377"/>
              <a:gd name="connsiteX190" fmla="*/ 756138 w 3376246"/>
              <a:gd name="connsiteY190" fmla="*/ 272562 h 5741377"/>
              <a:gd name="connsiteX191" fmla="*/ 949569 w 3376246"/>
              <a:gd name="connsiteY191" fmla="*/ 123093 h 5741377"/>
              <a:gd name="connsiteX192" fmla="*/ 1019908 w 3376246"/>
              <a:gd name="connsiteY192" fmla="*/ 96716 h 5741377"/>
              <a:gd name="connsiteX0" fmla="*/ 1019908 w 3376246"/>
              <a:gd name="connsiteY0" fmla="*/ 99891 h 5744552"/>
              <a:gd name="connsiteX1" fmla="*/ 1233365 w 3376246"/>
              <a:gd name="connsiteY1" fmla="*/ 90366 h 5744552"/>
              <a:gd name="connsiteX2" fmla="*/ 1283677 w 3376246"/>
              <a:gd name="connsiteY2" fmla="*/ 11968 h 5744552"/>
              <a:gd name="connsiteX3" fmla="*/ 1395534 w 3376246"/>
              <a:gd name="connsiteY3" fmla="*/ 0 h 5744552"/>
              <a:gd name="connsiteX4" fmla="*/ 1433146 w 3376246"/>
              <a:gd name="connsiteY4" fmla="*/ 47137 h 5744552"/>
              <a:gd name="connsiteX5" fmla="*/ 1521069 w 3376246"/>
              <a:gd name="connsiteY5" fmla="*/ 82306 h 5744552"/>
              <a:gd name="connsiteX6" fmla="*/ 1855177 w 3376246"/>
              <a:gd name="connsiteY6" fmla="*/ 179021 h 5744552"/>
              <a:gd name="connsiteX7" fmla="*/ 2154115 w 3376246"/>
              <a:gd name="connsiteY7" fmla="*/ 302114 h 5744552"/>
              <a:gd name="connsiteX8" fmla="*/ 2321169 w 3376246"/>
              <a:gd name="connsiteY8" fmla="*/ 407621 h 5744552"/>
              <a:gd name="connsiteX9" fmla="*/ 2444261 w 3376246"/>
              <a:gd name="connsiteY9" fmla="*/ 530714 h 5744552"/>
              <a:gd name="connsiteX10" fmla="*/ 2584938 w 3376246"/>
              <a:gd name="connsiteY10" fmla="*/ 715352 h 5744552"/>
              <a:gd name="connsiteX11" fmla="*/ 2699238 w 3376246"/>
              <a:gd name="connsiteY11" fmla="*/ 891198 h 5744552"/>
              <a:gd name="connsiteX12" fmla="*/ 2760784 w 3376246"/>
              <a:gd name="connsiteY12" fmla="*/ 987914 h 5744552"/>
              <a:gd name="connsiteX13" fmla="*/ 2760784 w 3376246"/>
              <a:gd name="connsiteY13" fmla="*/ 996706 h 5744552"/>
              <a:gd name="connsiteX14" fmla="*/ 2857500 w 3376246"/>
              <a:gd name="connsiteY14" fmla="*/ 1260475 h 5744552"/>
              <a:gd name="connsiteX15" fmla="*/ 2910254 w 3376246"/>
              <a:gd name="connsiteY15" fmla="*/ 1506660 h 5744552"/>
              <a:gd name="connsiteX16" fmla="*/ 2910254 w 3376246"/>
              <a:gd name="connsiteY16" fmla="*/ 1603375 h 5744552"/>
              <a:gd name="connsiteX17" fmla="*/ 2866292 w 3376246"/>
              <a:gd name="connsiteY17" fmla="*/ 1629752 h 5744552"/>
              <a:gd name="connsiteX18" fmla="*/ 2831123 w 3376246"/>
              <a:gd name="connsiteY18" fmla="*/ 1568206 h 5744552"/>
              <a:gd name="connsiteX19" fmla="*/ 2795954 w 3376246"/>
              <a:gd name="connsiteY19" fmla="*/ 1576998 h 5744552"/>
              <a:gd name="connsiteX20" fmla="*/ 2778369 w 3376246"/>
              <a:gd name="connsiteY20" fmla="*/ 1673714 h 5744552"/>
              <a:gd name="connsiteX21" fmla="*/ 2795954 w 3376246"/>
              <a:gd name="connsiteY21" fmla="*/ 1726468 h 5744552"/>
              <a:gd name="connsiteX22" fmla="*/ 2901461 w 3376246"/>
              <a:gd name="connsiteY22" fmla="*/ 1937483 h 5744552"/>
              <a:gd name="connsiteX23" fmla="*/ 2963008 w 3376246"/>
              <a:gd name="connsiteY23" fmla="*/ 2148498 h 5744552"/>
              <a:gd name="connsiteX24" fmla="*/ 3015761 w 3376246"/>
              <a:gd name="connsiteY24" fmla="*/ 2552944 h 5744552"/>
              <a:gd name="connsiteX25" fmla="*/ 3033346 w 3376246"/>
              <a:gd name="connsiteY25" fmla="*/ 2807921 h 5744552"/>
              <a:gd name="connsiteX26" fmla="*/ 3015761 w 3376246"/>
              <a:gd name="connsiteY26" fmla="*/ 2895844 h 5744552"/>
              <a:gd name="connsiteX27" fmla="*/ 3033346 w 3376246"/>
              <a:gd name="connsiteY27" fmla="*/ 2983768 h 5744552"/>
              <a:gd name="connsiteX28" fmla="*/ 3042138 w 3376246"/>
              <a:gd name="connsiteY28" fmla="*/ 3212368 h 5744552"/>
              <a:gd name="connsiteX29" fmla="*/ 3050931 w 3376246"/>
              <a:gd name="connsiteY29" fmla="*/ 3379421 h 5744552"/>
              <a:gd name="connsiteX30" fmla="*/ 3024554 w 3376246"/>
              <a:gd name="connsiteY30" fmla="*/ 3555268 h 5744552"/>
              <a:gd name="connsiteX31" fmla="*/ 3006969 w 3376246"/>
              <a:gd name="connsiteY31" fmla="*/ 3854206 h 5744552"/>
              <a:gd name="connsiteX32" fmla="*/ 3050931 w 3376246"/>
              <a:gd name="connsiteY32" fmla="*/ 4030052 h 5744552"/>
              <a:gd name="connsiteX33" fmla="*/ 3182815 w 3376246"/>
              <a:gd name="connsiteY33" fmla="*/ 4267444 h 5744552"/>
              <a:gd name="connsiteX34" fmla="*/ 3068515 w 3376246"/>
              <a:gd name="connsiteY34" fmla="*/ 4170729 h 5744552"/>
              <a:gd name="connsiteX35" fmla="*/ 3147646 w 3376246"/>
              <a:gd name="connsiteY35" fmla="*/ 4452083 h 5744552"/>
              <a:gd name="connsiteX36" fmla="*/ 3200400 w 3376246"/>
              <a:gd name="connsiteY36" fmla="*/ 4768606 h 5744552"/>
              <a:gd name="connsiteX37" fmla="*/ 3217984 w 3376246"/>
              <a:gd name="connsiteY37" fmla="*/ 4970829 h 5744552"/>
              <a:gd name="connsiteX38" fmla="*/ 3226777 w 3376246"/>
              <a:gd name="connsiteY38" fmla="*/ 5129091 h 5744552"/>
              <a:gd name="connsiteX39" fmla="*/ 3279531 w 3376246"/>
              <a:gd name="connsiteY39" fmla="*/ 5392860 h 5744552"/>
              <a:gd name="connsiteX40" fmla="*/ 3376246 w 3376246"/>
              <a:gd name="connsiteY40" fmla="*/ 5577498 h 5744552"/>
              <a:gd name="connsiteX41" fmla="*/ 3349869 w 3376246"/>
              <a:gd name="connsiteY41" fmla="*/ 5709383 h 5744552"/>
              <a:gd name="connsiteX42" fmla="*/ 3200400 w 3376246"/>
              <a:gd name="connsiteY42" fmla="*/ 5735760 h 5744552"/>
              <a:gd name="connsiteX43" fmla="*/ 3077308 w 3376246"/>
              <a:gd name="connsiteY43" fmla="*/ 5709383 h 5744552"/>
              <a:gd name="connsiteX44" fmla="*/ 2963008 w 3376246"/>
              <a:gd name="connsiteY44" fmla="*/ 5700591 h 5744552"/>
              <a:gd name="connsiteX45" fmla="*/ 2910254 w 3376246"/>
              <a:gd name="connsiteY45" fmla="*/ 5744552 h 5744552"/>
              <a:gd name="connsiteX46" fmla="*/ 2813538 w 3376246"/>
              <a:gd name="connsiteY46" fmla="*/ 5665421 h 5744552"/>
              <a:gd name="connsiteX47" fmla="*/ 2813538 w 3376246"/>
              <a:gd name="connsiteY47" fmla="*/ 5612668 h 5744552"/>
              <a:gd name="connsiteX48" fmla="*/ 2804746 w 3376246"/>
              <a:gd name="connsiteY48" fmla="*/ 5603875 h 5744552"/>
              <a:gd name="connsiteX49" fmla="*/ 2927838 w 3376246"/>
              <a:gd name="connsiteY49" fmla="*/ 5559914 h 5744552"/>
              <a:gd name="connsiteX50" fmla="*/ 3042138 w 3376246"/>
              <a:gd name="connsiteY50" fmla="*/ 5401652 h 5744552"/>
              <a:gd name="connsiteX51" fmla="*/ 3015761 w 3376246"/>
              <a:gd name="connsiteY51" fmla="*/ 5120298 h 5744552"/>
              <a:gd name="connsiteX52" fmla="*/ 2919046 w 3376246"/>
              <a:gd name="connsiteY52" fmla="*/ 4891698 h 5744552"/>
              <a:gd name="connsiteX53" fmla="*/ 2813538 w 3376246"/>
              <a:gd name="connsiteY53" fmla="*/ 4601552 h 5744552"/>
              <a:gd name="connsiteX54" fmla="*/ 2751992 w 3376246"/>
              <a:gd name="connsiteY54" fmla="*/ 4443291 h 5744552"/>
              <a:gd name="connsiteX55" fmla="*/ 2734408 w 3376246"/>
              <a:gd name="connsiteY55" fmla="*/ 4337783 h 5744552"/>
              <a:gd name="connsiteX56" fmla="*/ 2690446 w 3376246"/>
              <a:gd name="connsiteY56" fmla="*/ 4390537 h 5744552"/>
              <a:gd name="connsiteX57" fmla="*/ 2690446 w 3376246"/>
              <a:gd name="connsiteY57" fmla="*/ 4425706 h 5744552"/>
              <a:gd name="connsiteX58" fmla="*/ 2628900 w 3376246"/>
              <a:gd name="connsiteY58" fmla="*/ 4285029 h 5744552"/>
              <a:gd name="connsiteX59" fmla="*/ 2602523 w 3376246"/>
              <a:gd name="connsiteY59" fmla="*/ 4285029 h 5744552"/>
              <a:gd name="connsiteX60" fmla="*/ 2576146 w 3376246"/>
              <a:gd name="connsiteY60" fmla="*/ 4408121 h 5744552"/>
              <a:gd name="connsiteX61" fmla="*/ 2549769 w 3376246"/>
              <a:gd name="connsiteY61" fmla="*/ 4478460 h 5744552"/>
              <a:gd name="connsiteX62" fmla="*/ 2409092 w 3376246"/>
              <a:gd name="connsiteY62" fmla="*/ 4469668 h 5744552"/>
              <a:gd name="connsiteX63" fmla="*/ 2400300 w 3376246"/>
              <a:gd name="connsiteY63" fmla="*/ 4267444 h 5744552"/>
              <a:gd name="connsiteX64" fmla="*/ 2347546 w 3376246"/>
              <a:gd name="connsiteY64" fmla="*/ 4337783 h 5744552"/>
              <a:gd name="connsiteX65" fmla="*/ 2347546 w 3376246"/>
              <a:gd name="connsiteY65" fmla="*/ 4487252 h 5744552"/>
              <a:gd name="connsiteX66" fmla="*/ 2286000 w 3376246"/>
              <a:gd name="connsiteY66" fmla="*/ 4460875 h 5744552"/>
              <a:gd name="connsiteX67" fmla="*/ 2268415 w 3376246"/>
              <a:gd name="connsiteY67" fmla="*/ 4399329 h 5744552"/>
              <a:gd name="connsiteX68" fmla="*/ 2206869 w 3376246"/>
              <a:gd name="connsiteY68" fmla="*/ 4777398 h 5744552"/>
              <a:gd name="connsiteX69" fmla="*/ 2145323 w 3376246"/>
              <a:gd name="connsiteY69" fmla="*/ 5199429 h 5744552"/>
              <a:gd name="connsiteX70" fmla="*/ 2127738 w 3376246"/>
              <a:gd name="connsiteY70" fmla="*/ 5445614 h 5744552"/>
              <a:gd name="connsiteX71" fmla="*/ 2162908 w 3376246"/>
              <a:gd name="connsiteY71" fmla="*/ 5480783 h 5744552"/>
              <a:gd name="connsiteX72" fmla="*/ 2189284 w 3376246"/>
              <a:gd name="connsiteY72" fmla="*/ 5630252 h 5744552"/>
              <a:gd name="connsiteX73" fmla="*/ 2118946 w 3376246"/>
              <a:gd name="connsiteY73" fmla="*/ 5718175 h 5744552"/>
              <a:gd name="connsiteX74" fmla="*/ 2004646 w 3376246"/>
              <a:gd name="connsiteY74" fmla="*/ 5700591 h 5744552"/>
              <a:gd name="connsiteX75" fmla="*/ 1705708 w 3376246"/>
              <a:gd name="connsiteY75" fmla="*/ 5621460 h 5744552"/>
              <a:gd name="connsiteX76" fmla="*/ 1608992 w 3376246"/>
              <a:gd name="connsiteY76" fmla="*/ 5630252 h 5744552"/>
              <a:gd name="connsiteX77" fmla="*/ 1503484 w 3376246"/>
              <a:gd name="connsiteY77" fmla="*/ 5559914 h 5744552"/>
              <a:gd name="connsiteX78" fmla="*/ 1477108 w 3376246"/>
              <a:gd name="connsiteY78" fmla="*/ 5498368 h 5744552"/>
              <a:gd name="connsiteX79" fmla="*/ 1441938 w 3376246"/>
              <a:gd name="connsiteY79" fmla="*/ 5533537 h 5744552"/>
              <a:gd name="connsiteX80" fmla="*/ 1406769 w 3376246"/>
              <a:gd name="connsiteY80" fmla="*/ 5445614 h 5744552"/>
              <a:gd name="connsiteX81" fmla="*/ 1441938 w 3376246"/>
              <a:gd name="connsiteY81" fmla="*/ 5375275 h 5744552"/>
              <a:gd name="connsiteX82" fmla="*/ 1644161 w 3376246"/>
              <a:gd name="connsiteY82" fmla="*/ 5322521 h 5744552"/>
              <a:gd name="connsiteX83" fmla="*/ 1679331 w 3376246"/>
              <a:gd name="connsiteY83" fmla="*/ 5340106 h 5744552"/>
              <a:gd name="connsiteX84" fmla="*/ 1758461 w 3376246"/>
              <a:gd name="connsiteY84" fmla="*/ 5331314 h 5744552"/>
              <a:gd name="connsiteX85" fmla="*/ 1872761 w 3376246"/>
              <a:gd name="connsiteY85" fmla="*/ 5331314 h 5744552"/>
              <a:gd name="connsiteX86" fmla="*/ 1890346 w 3376246"/>
              <a:gd name="connsiteY86" fmla="*/ 4962037 h 5744552"/>
              <a:gd name="connsiteX87" fmla="*/ 1846384 w 3376246"/>
              <a:gd name="connsiteY87" fmla="*/ 4566383 h 5744552"/>
              <a:gd name="connsiteX88" fmla="*/ 1846384 w 3376246"/>
              <a:gd name="connsiteY88" fmla="*/ 4478460 h 5744552"/>
              <a:gd name="connsiteX89" fmla="*/ 1802423 w 3376246"/>
              <a:gd name="connsiteY89" fmla="*/ 4381744 h 5744552"/>
              <a:gd name="connsiteX90" fmla="*/ 1714500 w 3376246"/>
              <a:gd name="connsiteY90" fmla="*/ 4654306 h 5744552"/>
              <a:gd name="connsiteX91" fmla="*/ 1688123 w 3376246"/>
              <a:gd name="connsiteY91" fmla="*/ 4583968 h 5744552"/>
              <a:gd name="connsiteX92" fmla="*/ 1380392 w 3376246"/>
              <a:gd name="connsiteY92" fmla="*/ 4504837 h 5744552"/>
              <a:gd name="connsiteX93" fmla="*/ 1441938 w 3376246"/>
              <a:gd name="connsiteY93" fmla="*/ 4144352 h 5744552"/>
              <a:gd name="connsiteX94" fmla="*/ 1503484 w 3376246"/>
              <a:gd name="connsiteY94" fmla="*/ 3687152 h 5744552"/>
              <a:gd name="connsiteX95" fmla="*/ 1538654 w 3376246"/>
              <a:gd name="connsiteY95" fmla="*/ 3115652 h 5744552"/>
              <a:gd name="connsiteX96" fmla="*/ 1573823 w 3376246"/>
              <a:gd name="connsiteY96" fmla="*/ 2649660 h 5744552"/>
              <a:gd name="connsiteX97" fmla="*/ 1573823 w 3376246"/>
              <a:gd name="connsiteY97" fmla="*/ 2508983 h 5744552"/>
              <a:gd name="connsiteX98" fmla="*/ 1538654 w 3376246"/>
              <a:gd name="connsiteY98" fmla="*/ 2315552 h 5744552"/>
              <a:gd name="connsiteX99" fmla="*/ 1556238 w 3376246"/>
              <a:gd name="connsiteY99" fmla="*/ 2227629 h 5744552"/>
              <a:gd name="connsiteX100" fmla="*/ 1652954 w 3376246"/>
              <a:gd name="connsiteY100" fmla="*/ 2315552 h 5744552"/>
              <a:gd name="connsiteX101" fmla="*/ 1714500 w 3376246"/>
              <a:gd name="connsiteY101" fmla="*/ 2113329 h 5744552"/>
              <a:gd name="connsiteX102" fmla="*/ 1740877 w 3376246"/>
              <a:gd name="connsiteY102" fmla="*/ 1972652 h 5744552"/>
              <a:gd name="connsiteX103" fmla="*/ 1591408 w 3376246"/>
              <a:gd name="connsiteY103" fmla="*/ 1893521 h 5744552"/>
              <a:gd name="connsiteX104" fmla="*/ 1512277 w 3376246"/>
              <a:gd name="connsiteY104" fmla="*/ 1867144 h 5744552"/>
              <a:gd name="connsiteX105" fmla="*/ 1354015 w 3376246"/>
              <a:gd name="connsiteY105" fmla="*/ 1700091 h 5744552"/>
              <a:gd name="connsiteX106" fmla="*/ 1292469 w 3376246"/>
              <a:gd name="connsiteY106" fmla="*/ 1884729 h 5744552"/>
              <a:gd name="connsiteX107" fmla="*/ 1230923 w 3376246"/>
              <a:gd name="connsiteY107" fmla="*/ 1796806 h 5744552"/>
              <a:gd name="connsiteX108" fmla="*/ 1239715 w 3376246"/>
              <a:gd name="connsiteY108" fmla="*/ 1664921 h 5744552"/>
              <a:gd name="connsiteX109" fmla="*/ 1125415 w 3376246"/>
              <a:gd name="connsiteY109" fmla="*/ 1744052 h 5744552"/>
              <a:gd name="connsiteX110" fmla="*/ 817684 w 3376246"/>
              <a:gd name="connsiteY110" fmla="*/ 1779221 h 5744552"/>
              <a:gd name="connsiteX111" fmla="*/ 492369 w 3376246"/>
              <a:gd name="connsiteY111" fmla="*/ 1700091 h 5744552"/>
              <a:gd name="connsiteX112" fmla="*/ 422031 w 3376246"/>
              <a:gd name="connsiteY112" fmla="*/ 1717675 h 5744552"/>
              <a:gd name="connsiteX113" fmla="*/ 413238 w 3376246"/>
              <a:gd name="connsiteY113" fmla="*/ 1779221 h 5744552"/>
              <a:gd name="connsiteX114" fmla="*/ 378069 w 3376246"/>
              <a:gd name="connsiteY114" fmla="*/ 1893521 h 5744552"/>
              <a:gd name="connsiteX115" fmla="*/ 386861 w 3376246"/>
              <a:gd name="connsiteY115" fmla="*/ 2086952 h 5744552"/>
              <a:gd name="connsiteX116" fmla="*/ 395654 w 3376246"/>
              <a:gd name="connsiteY116" fmla="*/ 2148498 h 5744552"/>
              <a:gd name="connsiteX117" fmla="*/ 334108 w 3376246"/>
              <a:gd name="connsiteY117" fmla="*/ 2236421 h 5744552"/>
              <a:gd name="connsiteX118" fmla="*/ 360484 w 3376246"/>
              <a:gd name="connsiteY118" fmla="*/ 2421060 h 5744552"/>
              <a:gd name="connsiteX119" fmla="*/ 263769 w 3376246"/>
              <a:gd name="connsiteY119" fmla="*/ 3212368 h 5744552"/>
              <a:gd name="connsiteX120" fmla="*/ 246184 w 3376246"/>
              <a:gd name="connsiteY120" fmla="*/ 3273914 h 5744552"/>
              <a:gd name="connsiteX121" fmla="*/ 263769 w 3376246"/>
              <a:gd name="connsiteY121" fmla="*/ 3353044 h 5744552"/>
              <a:gd name="connsiteX122" fmla="*/ 184638 w 3376246"/>
              <a:gd name="connsiteY122" fmla="*/ 3977298 h 5744552"/>
              <a:gd name="connsiteX123" fmla="*/ 202223 w 3376246"/>
              <a:gd name="connsiteY123" fmla="*/ 4487252 h 5744552"/>
              <a:gd name="connsiteX124" fmla="*/ 184638 w 3376246"/>
              <a:gd name="connsiteY124" fmla="*/ 4926868 h 5744552"/>
              <a:gd name="connsiteX125" fmla="*/ 105508 w 3376246"/>
              <a:gd name="connsiteY125" fmla="*/ 5243391 h 5744552"/>
              <a:gd name="connsiteX126" fmla="*/ 0 w 3376246"/>
              <a:gd name="connsiteY126" fmla="*/ 5129091 h 5744552"/>
              <a:gd name="connsiteX127" fmla="*/ 79131 w 3376246"/>
              <a:gd name="connsiteY127" fmla="*/ 4759814 h 5744552"/>
              <a:gd name="connsiteX128" fmla="*/ 61546 w 3376246"/>
              <a:gd name="connsiteY128" fmla="*/ 4522421 h 5744552"/>
              <a:gd name="connsiteX129" fmla="*/ 43961 w 3376246"/>
              <a:gd name="connsiteY129" fmla="*/ 4452083 h 5744552"/>
              <a:gd name="connsiteX130" fmla="*/ 96715 w 3376246"/>
              <a:gd name="connsiteY130" fmla="*/ 4390537 h 5744552"/>
              <a:gd name="connsiteX131" fmla="*/ 79131 w 3376246"/>
              <a:gd name="connsiteY131" fmla="*/ 4003675 h 5744552"/>
              <a:gd name="connsiteX132" fmla="*/ 52754 w 3376246"/>
              <a:gd name="connsiteY132" fmla="*/ 3942129 h 5744552"/>
              <a:gd name="connsiteX133" fmla="*/ 114300 w 3376246"/>
              <a:gd name="connsiteY133" fmla="*/ 3819037 h 5744552"/>
              <a:gd name="connsiteX134" fmla="*/ 114300 w 3376246"/>
              <a:gd name="connsiteY134" fmla="*/ 3660775 h 5744552"/>
              <a:gd name="connsiteX135" fmla="*/ 96715 w 3376246"/>
              <a:gd name="connsiteY135" fmla="*/ 3590437 h 5744552"/>
              <a:gd name="connsiteX136" fmla="*/ 140677 w 3376246"/>
              <a:gd name="connsiteY136" fmla="*/ 3537683 h 5744552"/>
              <a:gd name="connsiteX137" fmla="*/ 158261 w 3376246"/>
              <a:gd name="connsiteY137" fmla="*/ 3344252 h 5744552"/>
              <a:gd name="connsiteX138" fmla="*/ 123092 w 3376246"/>
              <a:gd name="connsiteY138" fmla="*/ 3212368 h 5744552"/>
              <a:gd name="connsiteX139" fmla="*/ 158261 w 3376246"/>
              <a:gd name="connsiteY139" fmla="*/ 3133237 h 5744552"/>
              <a:gd name="connsiteX140" fmla="*/ 219808 w 3376246"/>
              <a:gd name="connsiteY140" fmla="*/ 2588114 h 5744552"/>
              <a:gd name="connsiteX141" fmla="*/ 202223 w 3376246"/>
              <a:gd name="connsiteY141" fmla="*/ 2526568 h 5744552"/>
              <a:gd name="connsiteX142" fmla="*/ 272561 w 3376246"/>
              <a:gd name="connsiteY142" fmla="*/ 2183668 h 5744552"/>
              <a:gd name="connsiteX143" fmla="*/ 298938 w 3376246"/>
              <a:gd name="connsiteY143" fmla="*/ 2060575 h 5744552"/>
              <a:gd name="connsiteX144" fmla="*/ 263769 w 3376246"/>
              <a:gd name="connsiteY144" fmla="*/ 1955068 h 5744552"/>
              <a:gd name="connsiteX145" fmla="*/ 325315 w 3376246"/>
              <a:gd name="connsiteY145" fmla="*/ 1814391 h 5744552"/>
              <a:gd name="connsiteX146" fmla="*/ 316523 w 3376246"/>
              <a:gd name="connsiteY146" fmla="*/ 1691298 h 5744552"/>
              <a:gd name="connsiteX147" fmla="*/ 228600 w 3376246"/>
              <a:gd name="connsiteY147" fmla="*/ 1603375 h 5744552"/>
              <a:gd name="connsiteX148" fmla="*/ 211015 w 3376246"/>
              <a:gd name="connsiteY148" fmla="*/ 1515452 h 5744552"/>
              <a:gd name="connsiteX149" fmla="*/ 193431 w 3376246"/>
              <a:gd name="connsiteY149" fmla="*/ 1497868 h 5744552"/>
              <a:gd name="connsiteX150" fmla="*/ 219808 w 3376246"/>
              <a:gd name="connsiteY150" fmla="*/ 1445114 h 5744552"/>
              <a:gd name="connsiteX151" fmla="*/ 246184 w 3376246"/>
              <a:gd name="connsiteY151" fmla="*/ 1436321 h 5744552"/>
              <a:gd name="connsiteX152" fmla="*/ 211015 w 3376246"/>
              <a:gd name="connsiteY152" fmla="*/ 1409944 h 5744552"/>
              <a:gd name="connsiteX153" fmla="*/ 219808 w 3376246"/>
              <a:gd name="connsiteY153" fmla="*/ 1348398 h 5744552"/>
              <a:gd name="connsiteX154" fmla="*/ 237392 w 3376246"/>
              <a:gd name="connsiteY154" fmla="*/ 1304437 h 5744552"/>
              <a:gd name="connsiteX155" fmla="*/ 281354 w 3376246"/>
              <a:gd name="connsiteY155" fmla="*/ 1269268 h 5744552"/>
              <a:gd name="connsiteX156" fmla="*/ 334108 w 3376246"/>
              <a:gd name="connsiteY156" fmla="*/ 1286852 h 5744552"/>
              <a:gd name="connsiteX157" fmla="*/ 342900 w 3376246"/>
              <a:gd name="connsiteY157" fmla="*/ 1190137 h 5744552"/>
              <a:gd name="connsiteX158" fmla="*/ 316523 w 3376246"/>
              <a:gd name="connsiteY158" fmla="*/ 1146175 h 5744552"/>
              <a:gd name="connsiteX159" fmla="*/ 386861 w 3376246"/>
              <a:gd name="connsiteY159" fmla="*/ 803275 h 5744552"/>
              <a:gd name="connsiteX160" fmla="*/ 404446 w 3376246"/>
              <a:gd name="connsiteY160" fmla="*/ 724144 h 5744552"/>
              <a:gd name="connsiteX161" fmla="*/ 395654 w 3376246"/>
              <a:gd name="connsiteY161" fmla="*/ 618637 h 5744552"/>
              <a:gd name="connsiteX162" fmla="*/ 413238 w 3376246"/>
              <a:gd name="connsiteY162" fmla="*/ 416414 h 5744552"/>
              <a:gd name="connsiteX163" fmla="*/ 386861 w 3376246"/>
              <a:gd name="connsiteY163" fmla="*/ 196606 h 5744552"/>
              <a:gd name="connsiteX164" fmla="*/ 422031 w 3376246"/>
              <a:gd name="connsiteY164" fmla="*/ 47137 h 5744552"/>
              <a:gd name="connsiteX165" fmla="*/ 509954 w 3376246"/>
              <a:gd name="connsiteY165" fmla="*/ 64721 h 5744552"/>
              <a:gd name="connsiteX166" fmla="*/ 492369 w 3376246"/>
              <a:gd name="connsiteY166" fmla="*/ 187814 h 5744552"/>
              <a:gd name="connsiteX167" fmla="*/ 527538 w 3376246"/>
              <a:gd name="connsiteY167" fmla="*/ 328491 h 5744552"/>
              <a:gd name="connsiteX168" fmla="*/ 518746 w 3376246"/>
              <a:gd name="connsiteY168" fmla="*/ 416414 h 5744552"/>
              <a:gd name="connsiteX169" fmla="*/ 509954 w 3376246"/>
              <a:gd name="connsiteY169" fmla="*/ 469168 h 5744552"/>
              <a:gd name="connsiteX170" fmla="*/ 465992 w 3376246"/>
              <a:gd name="connsiteY170" fmla="*/ 768106 h 5744552"/>
              <a:gd name="connsiteX171" fmla="*/ 448408 w 3376246"/>
              <a:gd name="connsiteY171" fmla="*/ 1023083 h 5744552"/>
              <a:gd name="connsiteX172" fmla="*/ 404446 w 3376246"/>
              <a:gd name="connsiteY172" fmla="*/ 1242891 h 5744552"/>
              <a:gd name="connsiteX173" fmla="*/ 404446 w 3376246"/>
              <a:gd name="connsiteY173" fmla="*/ 1295644 h 5744552"/>
              <a:gd name="connsiteX174" fmla="*/ 518746 w 3376246"/>
              <a:gd name="connsiteY174" fmla="*/ 1348398 h 5744552"/>
              <a:gd name="connsiteX175" fmla="*/ 571500 w 3376246"/>
              <a:gd name="connsiteY175" fmla="*/ 1427529 h 5744552"/>
              <a:gd name="connsiteX176" fmla="*/ 589084 w 3376246"/>
              <a:gd name="connsiteY176" fmla="*/ 1506660 h 5744552"/>
              <a:gd name="connsiteX177" fmla="*/ 817684 w 3376246"/>
              <a:gd name="connsiteY177" fmla="*/ 1489075 h 5744552"/>
              <a:gd name="connsiteX178" fmla="*/ 817684 w 3376246"/>
              <a:gd name="connsiteY178" fmla="*/ 1489075 h 5744552"/>
              <a:gd name="connsiteX179" fmla="*/ 905608 w 3376246"/>
              <a:gd name="connsiteY179" fmla="*/ 1374775 h 5744552"/>
              <a:gd name="connsiteX180" fmla="*/ 984738 w 3376246"/>
              <a:gd name="connsiteY180" fmla="*/ 1260475 h 5744552"/>
              <a:gd name="connsiteX181" fmla="*/ 958361 w 3376246"/>
              <a:gd name="connsiteY181" fmla="*/ 1093421 h 5744552"/>
              <a:gd name="connsiteX182" fmla="*/ 967154 w 3376246"/>
              <a:gd name="connsiteY182" fmla="*/ 1023083 h 5744552"/>
              <a:gd name="connsiteX183" fmla="*/ 1011115 w 3376246"/>
              <a:gd name="connsiteY183" fmla="*/ 987914 h 5744552"/>
              <a:gd name="connsiteX184" fmla="*/ 844061 w 3376246"/>
              <a:gd name="connsiteY184" fmla="*/ 908783 h 5744552"/>
              <a:gd name="connsiteX185" fmla="*/ 844061 w 3376246"/>
              <a:gd name="connsiteY185" fmla="*/ 908783 h 5744552"/>
              <a:gd name="connsiteX186" fmla="*/ 782515 w 3376246"/>
              <a:gd name="connsiteY186" fmla="*/ 838444 h 5744552"/>
              <a:gd name="connsiteX187" fmla="*/ 747346 w 3376246"/>
              <a:gd name="connsiteY187" fmla="*/ 741729 h 5744552"/>
              <a:gd name="connsiteX188" fmla="*/ 694592 w 3376246"/>
              <a:gd name="connsiteY188" fmla="*/ 583468 h 5744552"/>
              <a:gd name="connsiteX189" fmla="*/ 703384 w 3376246"/>
              <a:gd name="connsiteY189" fmla="*/ 425206 h 5744552"/>
              <a:gd name="connsiteX190" fmla="*/ 756138 w 3376246"/>
              <a:gd name="connsiteY190" fmla="*/ 275737 h 5744552"/>
              <a:gd name="connsiteX191" fmla="*/ 949569 w 3376246"/>
              <a:gd name="connsiteY191" fmla="*/ 126268 h 5744552"/>
              <a:gd name="connsiteX192" fmla="*/ 1019908 w 3376246"/>
              <a:gd name="connsiteY192" fmla="*/ 99891 h 5744552"/>
              <a:gd name="connsiteX0" fmla="*/ 1019908 w 3376246"/>
              <a:gd name="connsiteY0" fmla="*/ 101203 h 5745864"/>
              <a:gd name="connsiteX1" fmla="*/ 1233365 w 3376246"/>
              <a:gd name="connsiteY1" fmla="*/ 91678 h 5745864"/>
              <a:gd name="connsiteX2" fmla="*/ 1283677 w 3376246"/>
              <a:gd name="connsiteY2" fmla="*/ 13280 h 5745864"/>
              <a:gd name="connsiteX3" fmla="*/ 1395534 w 3376246"/>
              <a:gd name="connsiteY3" fmla="*/ 1312 h 5745864"/>
              <a:gd name="connsiteX4" fmla="*/ 1433146 w 3376246"/>
              <a:gd name="connsiteY4" fmla="*/ 48449 h 5745864"/>
              <a:gd name="connsiteX5" fmla="*/ 1521069 w 3376246"/>
              <a:gd name="connsiteY5" fmla="*/ 83618 h 5745864"/>
              <a:gd name="connsiteX6" fmla="*/ 1855177 w 3376246"/>
              <a:gd name="connsiteY6" fmla="*/ 180333 h 5745864"/>
              <a:gd name="connsiteX7" fmla="*/ 2154115 w 3376246"/>
              <a:gd name="connsiteY7" fmla="*/ 303426 h 5745864"/>
              <a:gd name="connsiteX8" fmla="*/ 2321169 w 3376246"/>
              <a:gd name="connsiteY8" fmla="*/ 408933 h 5745864"/>
              <a:gd name="connsiteX9" fmla="*/ 2444261 w 3376246"/>
              <a:gd name="connsiteY9" fmla="*/ 532026 h 5745864"/>
              <a:gd name="connsiteX10" fmla="*/ 2584938 w 3376246"/>
              <a:gd name="connsiteY10" fmla="*/ 716664 h 5745864"/>
              <a:gd name="connsiteX11" fmla="*/ 2699238 w 3376246"/>
              <a:gd name="connsiteY11" fmla="*/ 892510 h 5745864"/>
              <a:gd name="connsiteX12" fmla="*/ 2760784 w 3376246"/>
              <a:gd name="connsiteY12" fmla="*/ 989226 h 5745864"/>
              <a:gd name="connsiteX13" fmla="*/ 2760784 w 3376246"/>
              <a:gd name="connsiteY13" fmla="*/ 998018 h 5745864"/>
              <a:gd name="connsiteX14" fmla="*/ 2857500 w 3376246"/>
              <a:gd name="connsiteY14" fmla="*/ 1261787 h 5745864"/>
              <a:gd name="connsiteX15" fmla="*/ 2910254 w 3376246"/>
              <a:gd name="connsiteY15" fmla="*/ 1507972 h 5745864"/>
              <a:gd name="connsiteX16" fmla="*/ 2910254 w 3376246"/>
              <a:gd name="connsiteY16" fmla="*/ 1604687 h 5745864"/>
              <a:gd name="connsiteX17" fmla="*/ 2866292 w 3376246"/>
              <a:gd name="connsiteY17" fmla="*/ 1631064 h 5745864"/>
              <a:gd name="connsiteX18" fmla="*/ 2831123 w 3376246"/>
              <a:gd name="connsiteY18" fmla="*/ 1569518 h 5745864"/>
              <a:gd name="connsiteX19" fmla="*/ 2795954 w 3376246"/>
              <a:gd name="connsiteY19" fmla="*/ 1578310 h 5745864"/>
              <a:gd name="connsiteX20" fmla="*/ 2778369 w 3376246"/>
              <a:gd name="connsiteY20" fmla="*/ 1675026 h 5745864"/>
              <a:gd name="connsiteX21" fmla="*/ 2795954 w 3376246"/>
              <a:gd name="connsiteY21" fmla="*/ 1727780 h 5745864"/>
              <a:gd name="connsiteX22" fmla="*/ 2901461 w 3376246"/>
              <a:gd name="connsiteY22" fmla="*/ 1938795 h 5745864"/>
              <a:gd name="connsiteX23" fmla="*/ 2963008 w 3376246"/>
              <a:gd name="connsiteY23" fmla="*/ 2149810 h 5745864"/>
              <a:gd name="connsiteX24" fmla="*/ 3015761 w 3376246"/>
              <a:gd name="connsiteY24" fmla="*/ 2554256 h 5745864"/>
              <a:gd name="connsiteX25" fmla="*/ 3033346 w 3376246"/>
              <a:gd name="connsiteY25" fmla="*/ 2809233 h 5745864"/>
              <a:gd name="connsiteX26" fmla="*/ 3015761 w 3376246"/>
              <a:gd name="connsiteY26" fmla="*/ 2897156 h 5745864"/>
              <a:gd name="connsiteX27" fmla="*/ 3033346 w 3376246"/>
              <a:gd name="connsiteY27" fmla="*/ 2985080 h 5745864"/>
              <a:gd name="connsiteX28" fmla="*/ 3042138 w 3376246"/>
              <a:gd name="connsiteY28" fmla="*/ 3213680 h 5745864"/>
              <a:gd name="connsiteX29" fmla="*/ 3050931 w 3376246"/>
              <a:gd name="connsiteY29" fmla="*/ 3380733 h 5745864"/>
              <a:gd name="connsiteX30" fmla="*/ 3024554 w 3376246"/>
              <a:gd name="connsiteY30" fmla="*/ 3556580 h 5745864"/>
              <a:gd name="connsiteX31" fmla="*/ 3006969 w 3376246"/>
              <a:gd name="connsiteY31" fmla="*/ 3855518 h 5745864"/>
              <a:gd name="connsiteX32" fmla="*/ 3050931 w 3376246"/>
              <a:gd name="connsiteY32" fmla="*/ 4031364 h 5745864"/>
              <a:gd name="connsiteX33" fmla="*/ 3182815 w 3376246"/>
              <a:gd name="connsiteY33" fmla="*/ 4268756 h 5745864"/>
              <a:gd name="connsiteX34" fmla="*/ 3068515 w 3376246"/>
              <a:gd name="connsiteY34" fmla="*/ 4172041 h 5745864"/>
              <a:gd name="connsiteX35" fmla="*/ 3147646 w 3376246"/>
              <a:gd name="connsiteY35" fmla="*/ 4453395 h 5745864"/>
              <a:gd name="connsiteX36" fmla="*/ 3200400 w 3376246"/>
              <a:gd name="connsiteY36" fmla="*/ 4769918 h 5745864"/>
              <a:gd name="connsiteX37" fmla="*/ 3217984 w 3376246"/>
              <a:gd name="connsiteY37" fmla="*/ 4972141 h 5745864"/>
              <a:gd name="connsiteX38" fmla="*/ 3226777 w 3376246"/>
              <a:gd name="connsiteY38" fmla="*/ 5130403 h 5745864"/>
              <a:gd name="connsiteX39" fmla="*/ 3279531 w 3376246"/>
              <a:gd name="connsiteY39" fmla="*/ 5394172 h 5745864"/>
              <a:gd name="connsiteX40" fmla="*/ 3376246 w 3376246"/>
              <a:gd name="connsiteY40" fmla="*/ 5578810 h 5745864"/>
              <a:gd name="connsiteX41" fmla="*/ 3349869 w 3376246"/>
              <a:gd name="connsiteY41" fmla="*/ 5710695 h 5745864"/>
              <a:gd name="connsiteX42" fmla="*/ 3200400 w 3376246"/>
              <a:gd name="connsiteY42" fmla="*/ 5737072 h 5745864"/>
              <a:gd name="connsiteX43" fmla="*/ 3077308 w 3376246"/>
              <a:gd name="connsiteY43" fmla="*/ 5710695 h 5745864"/>
              <a:gd name="connsiteX44" fmla="*/ 2963008 w 3376246"/>
              <a:gd name="connsiteY44" fmla="*/ 5701903 h 5745864"/>
              <a:gd name="connsiteX45" fmla="*/ 2910254 w 3376246"/>
              <a:gd name="connsiteY45" fmla="*/ 5745864 h 5745864"/>
              <a:gd name="connsiteX46" fmla="*/ 2813538 w 3376246"/>
              <a:gd name="connsiteY46" fmla="*/ 5666733 h 5745864"/>
              <a:gd name="connsiteX47" fmla="*/ 2813538 w 3376246"/>
              <a:gd name="connsiteY47" fmla="*/ 5613980 h 5745864"/>
              <a:gd name="connsiteX48" fmla="*/ 2804746 w 3376246"/>
              <a:gd name="connsiteY48" fmla="*/ 5605187 h 5745864"/>
              <a:gd name="connsiteX49" fmla="*/ 2927838 w 3376246"/>
              <a:gd name="connsiteY49" fmla="*/ 5561226 h 5745864"/>
              <a:gd name="connsiteX50" fmla="*/ 3042138 w 3376246"/>
              <a:gd name="connsiteY50" fmla="*/ 5402964 h 5745864"/>
              <a:gd name="connsiteX51" fmla="*/ 3015761 w 3376246"/>
              <a:gd name="connsiteY51" fmla="*/ 5121610 h 5745864"/>
              <a:gd name="connsiteX52" fmla="*/ 2919046 w 3376246"/>
              <a:gd name="connsiteY52" fmla="*/ 4893010 h 5745864"/>
              <a:gd name="connsiteX53" fmla="*/ 2813538 w 3376246"/>
              <a:gd name="connsiteY53" fmla="*/ 4602864 h 5745864"/>
              <a:gd name="connsiteX54" fmla="*/ 2751992 w 3376246"/>
              <a:gd name="connsiteY54" fmla="*/ 4444603 h 5745864"/>
              <a:gd name="connsiteX55" fmla="*/ 2734408 w 3376246"/>
              <a:gd name="connsiteY55" fmla="*/ 4339095 h 5745864"/>
              <a:gd name="connsiteX56" fmla="*/ 2690446 w 3376246"/>
              <a:gd name="connsiteY56" fmla="*/ 4391849 h 5745864"/>
              <a:gd name="connsiteX57" fmla="*/ 2690446 w 3376246"/>
              <a:gd name="connsiteY57" fmla="*/ 4427018 h 5745864"/>
              <a:gd name="connsiteX58" fmla="*/ 2628900 w 3376246"/>
              <a:gd name="connsiteY58" fmla="*/ 4286341 h 5745864"/>
              <a:gd name="connsiteX59" fmla="*/ 2602523 w 3376246"/>
              <a:gd name="connsiteY59" fmla="*/ 4286341 h 5745864"/>
              <a:gd name="connsiteX60" fmla="*/ 2576146 w 3376246"/>
              <a:gd name="connsiteY60" fmla="*/ 4409433 h 5745864"/>
              <a:gd name="connsiteX61" fmla="*/ 2549769 w 3376246"/>
              <a:gd name="connsiteY61" fmla="*/ 4479772 h 5745864"/>
              <a:gd name="connsiteX62" fmla="*/ 2409092 w 3376246"/>
              <a:gd name="connsiteY62" fmla="*/ 4470980 h 5745864"/>
              <a:gd name="connsiteX63" fmla="*/ 2400300 w 3376246"/>
              <a:gd name="connsiteY63" fmla="*/ 4268756 h 5745864"/>
              <a:gd name="connsiteX64" fmla="*/ 2347546 w 3376246"/>
              <a:gd name="connsiteY64" fmla="*/ 4339095 h 5745864"/>
              <a:gd name="connsiteX65" fmla="*/ 2347546 w 3376246"/>
              <a:gd name="connsiteY65" fmla="*/ 4488564 h 5745864"/>
              <a:gd name="connsiteX66" fmla="*/ 2286000 w 3376246"/>
              <a:gd name="connsiteY66" fmla="*/ 4462187 h 5745864"/>
              <a:gd name="connsiteX67" fmla="*/ 2268415 w 3376246"/>
              <a:gd name="connsiteY67" fmla="*/ 4400641 h 5745864"/>
              <a:gd name="connsiteX68" fmla="*/ 2206869 w 3376246"/>
              <a:gd name="connsiteY68" fmla="*/ 4778710 h 5745864"/>
              <a:gd name="connsiteX69" fmla="*/ 2145323 w 3376246"/>
              <a:gd name="connsiteY69" fmla="*/ 5200741 h 5745864"/>
              <a:gd name="connsiteX70" fmla="*/ 2127738 w 3376246"/>
              <a:gd name="connsiteY70" fmla="*/ 5446926 h 5745864"/>
              <a:gd name="connsiteX71" fmla="*/ 2162908 w 3376246"/>
              <a:gd name="connsiteY71" fmla="*/ 5482095 h 5745864"/>
              <a:gd name="connsiteX72" fmla="*/ 2189284 w 3376246"/>
              <a:gd name="connsiteY72" fmla="*/ 5631564 h 5745864"/>
              <a:gd name="connsiteX73" fmla="*/ 2118946 w 3376246"/>
              <a:gd name="connsiteY73" fmla="*/ 5719487 h 5745864"/>
              <a:gd name="connsiteX74" fmla="*/ 2004646 w 3376246"/>
              <a:gd name="connsiteY74" fmla="*/ 5701903 h 5745864"/>
              <a:gd name="connsiteX75" fmla="*/ 1705708 w 3376246"/>
              <a:gd name="connsiteY75" fmla="*/ 5622772 h 5745864"/>
              <a:gd name="connsiteX76" fmla="*/ 1608992 w 3376246"/>
              <a:gd name="connsiteY76" fmla="*/ 5631564 h 5745864"/>
              <a:gd name="connsiteX77" fmla="*/ 1503484 w 3376246"/>
              <a:gd name="connsiteY77" fmla="*/ 5561226 h 5745864"/>
              <a:gd name="connsiteX78" fmla="*/ 1477108 w 3376246"/>
              <a:gd name="connsiteY78" fmla="*/ 5499680 h 5745864"/>
              <a:gd name="connsiteX79" fmla="*/ 1441938 w 3376246"/>
              <a:gd name="connsiteY79" fmla="*/ 5534849 h 5745864"/>
              <a:gd name="connsiteX80" fmla="*/ 1406769 w 3376246"/>
              <a:gd name="connsiteY80" fmla="*/ 5446926 h 5745864"/>
              <a:gd name="connsiteX81" fmla="*/ 1441938 w 3376246"/>
              <a:gd name="connsiteY81" fmla="*/ 5376587 h 5745864"/>
              <a:gd name="connsiteX82" fmla="*/ 1644161 w 3376246"/>
              <a:gd name="connsiteY82" fmla="*/ 5323833 h 5745864"/>
              <a:gd name="connsiteX83" fmla="*/ 1679331 w 3376246"/>
              <a:gd name="connsiteY83" fmla="*/ 5341418 h 5745864"/>
              <a:gd name="connsiteX84" fmla="*/ 1758461 w 3376246"/>
              <a:gd name="connsiteY84" fmla="*/ 5332626 h 5745864"/>
              <a:gd name="connsiteX85" fmla="*/ 1872761 w 3376246"/>
              <a:gd name="connsiteY85" fmla="*/ 5332626 h 5745864"/>
              <a:gd name="connsiteX86" fmla="*/ 1890346 w 3376246"/>
              <a:gd name="connsiteY86" fmla="*/ 4963349 h 5745864"/>
              <a:gd name="connsiteX87" fmla="*/ 1846384 w 3376246"/>
              <a:gd name="connsiteY87" fmla="*/ 4567695 h 5745864"/>
              <a:gd name="connsiteX88" fmla="*/ 1846384 w 3376246"/>
              <a:gd name="connsiteY88" fmla="*/ 4479772 h 5745864"/>
              <a:gd name="connsiteX89" fmla="*/ 1802423 w 3376246"/>
              <a:gd name="connsiteY89" fmla="*/ 4383056 h 5745864"/>
              <a:gd name="connsiteX90" fmla="*/ 1714500 w 3376246"/>
              <a:gd name="connsiteY90" fmla="*/ 4655618 h 5745864"/>
              <a:gd name="connsiteX91" fmla="*/ 1688123 w 3376246"/>
              <a:gd name="connsiteY91" fmla="*/ 4585280 h 5745864"/>
              <a:gd name="connsiteX92" fmla="*/ 1380392 w 3376246"/>
              <a:gd name="connsiteY92" fmla="*/ 4506149 h 5745864"/>
              <a:gd name="connsiteX93" fmla="*/ 1441938 w 3376246"/>
              <a:gd name="connsiteY93" fmla="*/ 4145664 h 5745864"/>
              <a:gd name="connsiteX94" fmla="*/ 1503484 w 3376246"/>
              <a:gd name="connsiteY94" fmla="*/ 3688464 h 5745864"/>
              <a:gd name="connsiteX95" fmla="*/ 1538654 w 3376246"/>
              <a:gd name="connsiteY95" fmla="*/ 3116964 h 5745864"/>
              <a:gd name="connsiteX96" fmla="*/ 1573823 w 3376246"/>
              <a:gd name="connsiteY96" fmla="*/ 2650972 h 5745864"/>
              <a:gd name="connsiteX97" fmla="*/ 1573823 w 3376246"/>
              <a:gd name="connsiteY97" fmla="*/ 2510295 h 5745864"/>
              <a:gd name="connsiteX98" fmla="*/ 1538654 w 3376246"/>
              <a:gd name="connsiteY98" fmla="*/ 2316864 h 5745864"/>
              <a:gd name="connsiteX99" fmla="*/ 1556238 w 3376246"/>
              <a:gd name="connsiteY99" fmla="*/ 2228941 h 5745864"/>
              <a:gd name="connsiteX100" fmla="*/ 1652954 w 3376246"/>
              <a:gd name="connsiteY100" fmla="*/ 2316864 h 5745864"/>
              <a:gd name="connsiteX101" fmla="*/ 1714500 w 3376246"/>
              <a:gd name="connsiteY101" fmla="*/ 2114641 h 5745864"/>
              <a:gd name="connsiteX102" fmla="*/ 1740877 w 3376246"/>
              <a:gd name="connsiteY102" fmla="*/ 1973964 h 5745864"/>
              <a:gd name="connsiteX103" fmla="*/ 1591408 w 3376246"/>
              <a:gd name="connsiteY103" fmla="*/ 1894833 h 5745864"/>
              <a:gd name="connsiteX104" fmla="*/ 1512277 w 3376246"/>
              <a:gd name="connsiteY104" fmla="*/ 1868456 h 5745864"/>
              <a:gd name="connsiteX105" fmla="*/ 1354015 w 3376246"/>
              <a:gd name="connsiteY105" fmla="*/ 1701403 h 5745864"/>
              <a:gd name="connsiteX106" fmla="*/ 1292469 w 3376246"/>
              <a:gd name="connsiteY106" fmla="*/ 1886041 h 5745864"/>
              <a:gd name="connsiteX107" fmla="*/ 1230923 w 3376246"/>
              <a:gd name="connsiteY107" fmla="*/ 1798118 h 5745864"/>
              <a:gd name="connsiteX108" fmla="*/ 1239715 w 3376246"/>
              <a:gd name="connsiteY108" fmla="*/ 1666233 h 5745864"/>
              <a:gd name="connsiteX109" fmla="*/ 1125415 w 3376246"/>
              <a:gd name="connsiteY109" fmla="*/ 1745364 h 5745864"/>
              <a:gd name="connsiteX110" fmla="*/ 817684 w 3376246"/>
              <a:gd name="connsiteY110" fmla="*/ 1780533 h 5745864"/>
              <a:gd name="connsiteX111" fmla="*/ 492369 w 3376246"/>
              <a:gd name="connsiteY111" fmla="*/ 1701403 h 5745864"/>
              <a:gd name="connsiteX112" fmla="*/ 422031 w 3376246"/>
              <a:gd name="connsiteY112" fmla="*/ 1718987 h 5745864"/>
              <a:gd name="connsiteX113" fmla="*/ 413238 w 3376246"/>
              <a:gd name="connsiteY113" fmla="*/ 1780533 h 5745864"/>
              <a:gd name="connsiteX114" fmla="*/ 378069 w 3376246"/>
              <a:gd name="connsiteY114" fmla="*/ 1894833 h 5745864"/>
              <a:gd name="connsiteX115" fmla="*/ 386861 w 3376246"/>
              <a:gd name="connsiteY115" fmla="*/ 2088264 h 5745864"/>
              <a:gd name="connsiteX116" fmla="*/ 395654 w 3376246"/>
              <a:gd name="connsiteY116" fmla="*/ 2149810 h 5745864"/>
              <a:gd name="connsiteX117" fmla="*/ 334108 w 3376246"/>
              <a:gd name="connsiteY117" fmla="*/ 2237733 h 5745864"/>
              <a:gd name="connsiteX118" fmla="*/ 360484 w 3376246"/>
              <a:gd name="connsiteY118" fmla="*/ 2422372 h 5745864"/>
              <a:gd name="connsiteX119" fmla="*/ 263769 w 3376246"/>
              <a:gd name="connsiteY119" fmla="*/ 3213680 h 5745864"/>
              <a:gd name="connsiteX120" fmla="*/ 246184 w 3376246"/>
              <a:gd name="connsiteY120" fmla="*/ 3275226 h 5745864"/>
              <a:gd name="connsiteX121" fmla="*/ 263769 w 3376246"/>
              <a:gd name="connsiteY121" fmla="*/ 3354356 h 5745864"/>
              <a:gd name="connsiteX122" fmla="*/ 184638 w 3376246"/>
              <a:gd name="connsiteY122" fmla="*/ 3978610 h 5745864"/>
              <a:gd name="connsiteX123" fmla="*/ 202223 w 3376246"/>
              <a:gd name="connsiteY123" fmla="*/ 4488564 h 5745864"/>
              <a:gd name="connsiteX124" fmla="*/ 184638 w 3376246"/>
              <a:gd name="connsiteY124" fmla="*/ 4928180 h 5745864"/>
              <a:gd name="connsiteX125" fmla="*/ 105508 w 3376246"/>
              <a:gd name="connsiteY125" fmla="*/ 5244703 h 5745864"/>
              <a:gd name="connsiteX126" fmla="*/ 0 w 3376246"/>
              <a:gd name="connsiteY126" fmla="*/ 5130403 h 5745864"/>
              <a:gd name="connsiteX127" fmla="*/ 79131 w 3376246"/>
              <a:gd name="connsiteY127" fmla="*/ 4761126 h 5745864"/>
              <a:gd name="connsiteX128" fmla="*/ 61546 w 3376246"/>
              <a:gd name="connsiteY128" fmla="*/ 4523733 h 5745864"/>
              <a:gd name="connsiteX129" fmla="*/ 43961 w 3376246"/>
              <a:gd name="connsiteY129" fmla="*/ 4453395 h 5745864"/>
              <a:gd name="connsiteX130" fmla="*/ 96715 w 3376246"/>
              <a:gd name="connsiteY130" fmla="*/ 4391849 h 5745864"/>
              <a:gd name="connsiteX131" fmla="*/ 79131 w 3376246"/>
              <a:gd name="connsiteY131" fmla="*/ 4004987 h 5745864"/>
              <a:gd name="connsiteX132" fmla="*/ 52754 w 3376246"/>
              <a:gd name="connsiteY132" fmla="*/ 3943441 h 5745864"/>
              <a:gd name="connsiteX133" fmla="*/ 114300 w 3376246"/>
              <a:gd name="connsiteY133" fmla="*/ 3820349 h 5745864"/>
              <a:gd name="connsiteX134" fmla="*/ 114300 w 3376246"/>
              <a:gd name="connsiteY134" fmla="*/ 3662087 h 5745864"/>
              <a:gd name="connsiteX135" fmla="*/ 96715 w 3376246"/>
              <a:gd name="connsiteY135" fmla="*/ 3591749 h 5745864"/>
              <a:gd name="connsiteX136" fmla="*/ 140677 w 3376246"/>
              <a:gd name="connsiteY136" fmla="*/ 3538995 h 5745864"/>
              <a:gd name="connsiteX137" fmla="*/ 158261 w 3376246"/>
              <a:gd name="connsiteY137" fmla="*/ 3345564 h 5745864"/>
              <a:gd name="connsiteX138" fmla="*/ 123092 w 3376246"/>
              <a:gd name="connsiteY138" fmla="*/ 3213680 h 5745864"/>
              <a:gd name="connsiteX139" fmla="*/ 158261 w 3376246"/>
              <a:gd name="connsiteY139" fmla="*/ 3134549 h 5745864"/>
              <a:gd name="connsiteX140" fmla="*/ 219808 w 3376246"/>
              <a:gd name="connsiteY140" fmla="*/ 2589426 h 5745864"/>
              <a:gd name="connsiteX141" fmla="*/ 202223 w 3376246"/>
              <a:gd name="connsiteY141" fmla="*/ 2527880 h 5745864"/>
              <a:gd name="connsiteX142" fmla="*/ 272561 w 3376246"/>
              <a:gd name="connsiteY142" fmla="*/ 2184980 h 5745864"/>
              <a:gd name="connsiteX143" fmla="*/ 298938 w 3376246"/>
              <a:gd name="connsiteY143" fmla="*/ 2061887 h 5745864"/>
              <a:gd name="connsiteX144" fmla="*/ 263769 w 3376246"/>
              <a:gd name="connsiteY144" fmla="*/ 1956380 h 5745864"/>
              <a:gd name="connsiteX145" fmla="*/ 325315 w 3376246"/>
              <a:gd name="connsiteY145" fmla="*/ 1815703 h 5745864"/>
              <a:gd name="connsiteX146" fmla="*/ 316523 w 3376246"/>
              <a:gd name="connsiteY146" fmla="*/ 1692610 h 5745864"/>
              <a:gd name="connsiteX147" fmla="*/ 228600 w 3376246"/>
              <a:gd name="connsiteY147" fmla="*/ 1604687 h 5745864"/>
              <a:gd name="connsiteX148" fmla="*/ 211015 w 3376246"/>
              <a:gd name="connsiteY148" fmla="*/ 1516764 h 5745864"/>
              <a:gd name="connsiteX149" fmla="*/ 193431 w 3376246"/>
              <a:gd name="connsiteY149" fmla="*/ 1499180 h 5745864"/>
              <a:gd name="connsiteX150" fmla="*/ 219808 w 3376246"/>
              <a:gd name="connsiteY150" fmla="*/ 1446426 h 5745864"/>
              <a:gd name="connsiteX151" fmla="*/ 246184 w 3376246"/>
              <a:gd name="connsiteY151" fmla="*/ 1437633 h 5745864"/>
              <a:gd name="connsiteX152" fmla="*/ 211015 w 3376246"/>
              <a:gd name="connsiteY152" fmla="*/ 1411256 h 5745864"/>
              <a:gd name="connsiteX153" fmla="*/ 219808 w 3376246"/>
              <a:gd name="connsiteY153" fmla="*/ 1349710 h 5745864"/>
              <a:gd name="connsiteX154" fmla="*/ 237392 w 3376246"/>
              <a:gd name="connsiteY154" fmla="*/ 1305749 h 5745864"/>
              <a:gd name="connsiteX155" fmla="*/ 281354 w 3376246"/>
              <a:gd name="connsiteY155" fmla="*/ 1270580 h 5745864"/>
              <a:gd name="connsiteX156" fmla="*/ 334108 w 3376246"/>
              <a:gd name="connsiteY156" fmla="*/ 1288164 h 5745864"/>
              <a:gd name="connsiteX157" fmla="*/ 342900 w 3376246"/>
              <a:gd name="connsiteY157" fmla="*/ 1191449 h 5745864"/>
              <a:gd name="connsiteX158" fmla="*/ 316523 w 3376246"/>
              <a:gd name="connsiteY158" fmla="*/ 1147487 h 5745864"/>
              <a:gd name="connsiteX159" fmla="*/ 386861 w 3376246"/>
              <a:gd name="connsiteY159" fmla="*/ 804587 h 5745864"/>
              <a:gd name="connsiteX160" fmla="*/ 404446 w 3376246"/>
              <a:gd name="connsiteY160" fmla="*/ 725456 h 5745864"/>
              <a:gd name="connsiteX161" fmla="*/ 395654 w 3376246"/>
              <a:gd name="connsiteY161" fmla="*/ 619949 h 5745864"/>
              <a:gd name="connsiteX162" fmla="*/ 413238 w 3376246"/>
              <a:gd name="connsiteY162" fmla="*/ 417726 h 5745864"/>
              <a:gd name="connsiteX163" fmla="*/ 386861 w 3376246"/>
              <a:gd name="connsiteY163" fmla="*/ 197918 h 5745864"/>
              <a:gd name="connsiteX164" fmla="*/ 422031 w 3376246"/>
              <a:gd name="connsiteY164" fmla="*/ 48449 h 5745864"/>
              <a:gd name="connsiteX165" fmla="*/ 509954 w 3376246"/>
              <a:gd name="connsiteY165" fmla="*/ 66033 h 5745864"/>
              <a:gd name="connsiteX166" fmla="*/ 492369 w 3376246"/>
              <a:gd name="connsiteY166" fmla="*/ 189126 h 5745864"/>
              <a:gd name="connsiteX167" fmla="*/ 527538 w 3376246"/>
              <a:gd name="connsiteY167" fmla="*/ 329803 h 5745864"/>
              <a:gd name="connsiteX168" fmla="*/ 518746 w 3376246"/>
              <a:gd name="connsiteY168" fmla="*/ 417726 h 5745864"/>
              <a:gd name="connsiteX169" fmla="*/ 509954 w 3376246"/>
              <a:gd name="connsiteY169" fmla="*/ 470480 h 5745864"/>
              <a:gd name="connsiteX170" fmla="*/ 465992 w 3376246"/>
              <a:gd name="connsiteY170" fmla="*/ 769418 h 5745864"/>
              <a:gd name="connsiteX171" fmla="*/ 448408 w 3376246"/>
              <a:gd name="connsiteY171" fmla="*/ 1024395 h 5745864"/>
              <a:gd name="connsiteX172" fmla="*/ 404446 w 3376246"/>
              <a:gd name="connsiteY172" fmla="*/ 1244203 h 5745864"/>
              <a:gd name="connsiteX173" fmla="*/ 404446 w 3376246"/>
              <a:gd name="connsiteY173" fmla="*/ 1296956 h 5745864"/>
              <a:gd name="connsiteX174" fmla="*/ 518746 w 3376246"/>
              <a:gd name="connsiteY174" fmla="*/ 1349710 h 5745864"/>
              <a:gd name="connsiteX175" fmla="*/ 571500 w 3376246"/>
              <a:gd name="connsiteY175" fmla="*/ 1428841 h 5745864"/>
              <a:gd name="connsiteX176" fmla="*/ 589084 w 3376246"/>
              <a:gd name="connsiteY176" fmla="*/ 1507972 h 5745864"/>
              <a:gd name="connsiteX177" fmla="*/ 817684 w 3376246"/>
              <a:gd name="connsiteY177" fmla="*/ 1490387 h 5745864"/>
              <a:gd name="connsiteX178" fmla="*/ 817684 w 3376246"/>
              <a:gd name="connsiteY178" fmla="*/ 1490387 h 5745864"/>
              <a:gd name="connsiteX179" fmla="*/ 905608 w 3376246"/>
              <a:gd name="connsiteY179" fmla="*/ 1376087 h 5745864"/>
              <a:gd name="connsiteX180" fmla="*/ 984738 w 3376246"/>
              <a:gd name="connsiteY180" fmla="*/ 1261787 h 5745864"/>
              <a:gd name="connsiteX181" fmla="*/ 958361 w 3376246"/>
              <a:gd name="connsiteY181" fmla="*/ 1094733 h 5745864"/>
              <a:gd name="connsiteX182" fmla="*/ 967154 w 3376246"/>
              <a:gd name="connsiteY182" fmla="*/ 1024395 h 5745864"/>
              <a:gd name="connsiteX183" fmla="*/ 1011115 w 3376246"/>
              <a:gd name="connsiteY183" fmla="*/ 989226 h 5745864"/>
              <a:gd name="connsiteX184" fmla="*/ 844061 w 3376246"/>
              <a:gd name="connsiteY184" fmla="*/ 910095 h 5745864"/>
              <a:gd name="connsiteX185" fmla="*/ 844061 w 3376246"/>
              <a:gd name="connsiteY185" fmla="*/ 910095 h 5745864"/>
              <a:gd name="connsiteX186" fmla="*/ 782515 w 3376246"/>
              <a:gd name="connsiteY186" fmla="*/ 839756 h 5745864"/>
              <a:gd name="connsiteX187" fmla="*/ 747346 w 3376246"/>
              <a:gd name="connsiteY187" fmla="*/ 743041 h 5745864"/>
              <a:gd name="connsiteX188" fmla="*/ 694592 w 3376246"/>
              <a:gd name="connsiteY188" fmla="*/ 584780 h 5745864"/>
              <a:gd name="connsiteX189" fmla="*/ 703384 w 3376246"/>
              <a:gd name="connsiteY189" fmla="*/ 426518 h 5745864"/>
              <a:gd name="connsiteX190" fmla="*/ 756138 w 3376246"/>
              <a:gd name="connsiteY190" fmla="*/ 277049 h 5745864"/>
              <a:gd name="connsiteX191" fmla="*/ 949569 w 3376246"/>
              <a:gd name="connsiteY191" fmla="*/ 127580 h 5745864"/>
              <a:gd name="connsiteX192" fmla="*/ 1019908 w 3376246"/>
              <a:gd name="connsiteY192" fmla="*/ 101203 h 5745864"/>
              <a:gd name="connsiteX0" fmla="*/ 1019908 w 3376246"/>
              <a:gd name="connsiteY0" fmla="*/ 101203 h 5745864"/>
              <a:gd name="connsiteX1" fmla="*/ 1233365 w 3376246"/>
              <a:gd name="connsiteY1" fmla="*/ 91678 h 5745864"/>
              <a:gd name="connsiteX2" fmla="*/ 1283677 w 3376246"/>
              <a:gd name="connsiteY2" fmla="*/ 13280 h 5745864"/>
              <a:gd name="connsiteX3" fmla="*/ 1395534 w 3376246"/>
              <a:gd name="connsiteY3" fmla="*/ 1312 h 5745864"/>
              <a:gd name="connsiteX4" fmla="*/ 1433146 w 3376246"/>
              <a:gd name="connsiteY4" fmla="*/ 48449 h 5745864"/>
              <a:gd name="connsiteX5" fmla="*/ 1521069 w 3376246"/>
              <a:gd name="connsiteY5" fmla="*/ 83618 h 5745864"/>
              <a:gd name="connsiteX6" fmla="*/ 1855177 w 3376246"/>
              <a:gd name="connsiteY6" fmla="*/ 180333 h 5745864"/>
              <a:gd name="connsiteX7" fmla="*/ 2154115 w 3376246"/>
              <a:gd name="connsiteY7" fmla="*/ 303426 h 5745864"/>
              <a:gd name="connsiteX8" fmla="*/ 2321169 w 3376246"/>
              <a:gd name="connsiteY8" fmla="*/ 408933 h 5745864"/>
              <a:gd name="connsiteX9" fmla="*/ 2444261 w 3376246"/>
              <a:gd name="connsiteY9" fmla="*/ 532026 h 5745864"/>
              <a:gd name="connsiteX10" fmla="*/ 2584938 w 3376246"/>
              <a:gd name="connsiteY10" fmla="*/ 716664 h 5745864"/>
              <a:gd name="connsiteX11" fmla="*/ 2699238 w 3376246"/>
              <a:gd name="connsiteY11" fmla="*/ 892510 h 5745864"/>
              <a:gd name="connsiteX12" fmla="*/ 2760784 w 3376246"/>
              <a:gd name="connsiteY12" fmla="*/ 989226 h 5745864"/>
              <a:gd name="connsiteX13" fmla="*/ 2760784 w 3376246"/>
              <a:gd name="connsiteY13" fmla="*/ 998018 h 5745864"/>
              <a:gd name="connsiteX14" fmla="*/ 2857500 w 3376246"/>
              <a:gd name="connsiteY14" fmla="*/ 1261787 h 5745864"/>
              <a:gd name="connsiteX15" fmla="*/ 2910254 w 3376246"/>
              <a:gd name="connsiteY15" fmla="*/ 1507972 h 5745864"/>
              <a:gd name="connsiteX16" fmla="*/ 2910254 w 3376246"/>
              <a:gd name="connsiteY16" fmla="*/ 1604687 h 5745864"/>
              <a:gd name="connsiteX17" fmla="*/ 2866292 w 3376246"/>
              <a:gd name="connsiteY17" fmla="*/ 1631064 h 5745864"/>
              <a:gd name="connsiteX18" fmla="*/ 2831123 w 3376246"/>
              <a:gd name="connsiteY18" fmla="*/ 1569518 h 5745864"/>
              <a:gd name="connsiteX19" fmla="*/ 2795954 w 3376246"/>
              <a:gd name="connsiteY19" fmla="*/ 1578310 h 5745864"/>
              <a:gd name="connsiteX20" fmla="*/ 2778369 w 3376246"/>
              <a:gd name="connsiteY20" fmla="*/ 1675026 h 5745864"/>
              <a:gd name="connsiteX21" fmla="*/ 2795954 w 3376246"/>
              <a:gd name="connsiteY21" fmla="*/ 1727780 h 5745864"/>
              <a:gd name="connsiteX22" fmla="*/ 2901461 w 3376246"/>
              <a:gd name="connsiteY22" fmla="*/ 1938795 h 5745864"/>
              <a:gd name="connsiteX23" fmla="*/ 2963008 w 3376246"/>
              <a:gd name="connsiteY23" fmla="*/ 2149810 h 5745864"/>
              <a:gd name="connsiteX24" fmla="*/ 3015761 w 3376246"/>
              <a:gd name="connsiteY24" fmla="*/ 2554256 h 5745864"/>
              <a:gd name="connsiteX25" fmla="*/ 3033346 w 3376246"/>
              <a:gd name="connsiteY25" fmla="*/ 2809233 h 5745864"/>
              <a:gd name="connsiteX26" fmla="*/ 3015761 w 3376246"/>
              <a:gd name="connsiteY26" fmla="*/ 2897156 h 5745864"/>
              <a:gd name="connsiteX27" fmla="*/ 3033346 w 3376246"/>
              <a:gd name="connsiteY27" fmla="*/ 2985080 h 5745864"/>
              <a:gd name="connsiteX28" fmla="*/ 3042138 w 3376246"/>
              <a:gd name="connsiteY28" fmla="*/ 3213680 h 5745864"/>
              <a:gd name="connsiteX29" fmla="*/ 3050931 w 3376246"/>
              <a:gd name="connsiteY29" fmla="*/ 3380733 h 5745864"/>
              <a:gd name="connsiteX30" fmla="*/ 3024554 w 3376246"/>
              <a:gd name="connsiteY30" fmla="*/ 3556580 h 5745864"/>
              <a:gd name="connsiteX31" fmla="*/ 3006969 w 3376246"/>
              <a:gd name="connsiteY31" fmla="*/ 3855518 h 5745864"/>
              <a:gd name="connsiteX32" fmla="*/ 3050931 w 3376246"/>
              <a:gd name="connsiteY32" fmla="*/ 4031364 h 5745864"/>
              <a:gd name="connsiteX33" fmla="*/ 3182815 w 3376246"/>
              <a:gd name="connsiteY33" fmla="*/ 4268756 h 5745864"/>
              <a:gd name="connsiteX34" fmla="*/ 3068515 w 3376246"/>
              <a:gd name="connsiteY34" fmla="*/ 4172041 h 5745864"/>
              <a:gd name="connsiteX35" fmla="*/ 3147646 w 3376246"/>
              <a:gd name="connsiteY35" fmla="*/ 4453395 h 5745864"/>
              <a:gd name="connsiteX36" fmla="*/ 3200400 w 3376246"/>
              <a:gd name="connsiteY36" fmla="*/ 4769918 h 5745864"/>
              <a:gd name="connsiteX37" fmla="*/ 3217984 w 3376246"/>
              <a:gd name="connsiteY37" fmla="*/ 4972141 h 5745864"/>
              <a:gd name="connsiteX38" fmla="*/ 3226777 w 3376246"/>
              <a:gd name="connsiteY38" fmla="*/ 5130403 h 5745864"/>
              <a:gd name="connsiteX39" fmla="*/ 3279531 w 3376246"/>
              <a:gd name="connsiteY39" fmla="*/ 5394172 h 5745864"/>
              <a:gd name="connsiteX40" fmla="*/ 3376246 w 3376246"/>
              <a:gd name="connsiteY40" fmla="*/ 5578810 h 5745864"/>
              <a:gd name="connsiteX41" fmla="*/ 3349869 w 3376246"/>
              <a:gd name="connsiteY41" fmla="*/ 5710695 h 5745864"/>
              <a:gd name="connsiteX42" fmla="*/ 3200400 w 3376246"/>
              <a:gd name="connsiteY42" fmla="*/ 5737072 h 5745864"/>
              <a:gd name="connsiteX43" fmla="*/ 3077308 w 3376246"/>
              <a:gd name="connsiteY43" fmla="*/ 5710695 h 5745864"/>
              <a:gd name="connsiteX44" fmla="*/ 2963008 w 3376246"/>
              <a:gd name="connsiteY44" fmla="*/ 5701903 h 5745864"/>
              <a:gd name="connsiteX45" fmla="*/ 2910254 w 3376246"/>
              <a:gd name="connsiteY45" fmla="*/ 5745864 h 5745864"/>
              <a:gd name="connsiteX46" fmla="*/ 2813538 w 3376246"/>
              <a:gd name="connsiteY46" fmla="*/ 5666733 h 5745864"/>
              <a:gd name="connsiteX47" fmla="*/ 2813538 w 3376246"/>
              <a:gd name="connsiteY47" fmla="*/ 5613980 h 5745864"/>
              <a:gd name="connsiteX48" fmla="*/ 2804746 w 3376246"/>
              <a:gd name="connsiteY48" fmla="*/ 5605187 h 5745864"/>
              <a:gd name="connsiteX49" fmla="*/ 2927838 w 3376246"/>
              <a:gd name="connsiteY49" fmla="*/ 5561226 h 5745864"/>
              <a:gd name="connsiteX50" fmla="*/ 3042138 w 3376246"/>
              <a:gd name="connsiteY50" fmla="*/ 5402964 h 5745864"/>
              <a:gd name="connsiteX51" fmla="*/ 3015761 w 3376246"/>
              <a:gd name="connsiteY51" fmla="*/ 5121610 h 5745864"/>
              <a:gd name="connsiteX52" fmla="*/ 2919046 w 3376246"/>
              <a:gd name="connsiteY52" fmla="*/ 4893010 h 5745864"/>
              <a:gd name="connsiteX53" fmla="*/ 2813538 w 3376246"/>
              <a:gd name="connsiteY53" fmla="*/ 4602864 h 5745864"/>
              <a:gd name="connsiteX54" fmla="*/ 2751992 w 3376246"/>
              <a:gd name="connsiteY54" fmla="*/ 4444603 h 5745864"/>
              <a:gd name="connsiteX55" fmla="*/ 2734408 w 3376246"/>
              <a:gd name="connsiteY55" fmla="*/ 4339095 h 5745864"/>
              <a:gd name="connsiteX56" fmla="*/ 2690446 w 3376246"/>
              <a:gd name="connsiteY56" fmla="*/ 4391849 h 5745864"/>
              <a:gd name="connsiteX57" fmla="*/ 2690446 w 3376246"/>
              <a:gd name="connsiteY57" fmla="*/ 4427018 h 5745864"/>
              <a:gd name="connsiteX58" fmla="*/ 2628900 w 3376246"/>
              <a:gd name="connsiteY58" fmla="*/ 4286341 h 5745864"/>
              <a:gd name="connsiteX59" fmla="*/ 2602523 w 3376246"/>
              <a:gd name="connsiteY59" fmla="*/ 4286341 h 5745864"/>
              <a:gd name="connsiteX60" fmla="*/ 2576146 w 3376246"/>
              <a:gd name="connsiteY60" fmla="*/ 4409433 h 5745864"/>
              <a:gd name="connsiteX61" fmla="*/ 2549769 w 3376246"/>
              <a:gd name="connsiteY61" fmla="*/ 4479772 h 5745864"/>
              <a:gd name="connsiteX62" fmla="*/ 2409092 w 3376246"/>
              <a:gd name="connsiteY62" fmla="*/ 4470980 h 5745864"/>
              <a:gd name="connsiteX63" fmla="*/ 2400300 w 3376246"/>
              <a:gd name="connsiteY63" fmla="*/ 4268756 h 5745864"/>
              <a:gd name="connsiteX64" fmla="*/ 2347546 w 3376246"/>
              <a:gd name="connsiteY64" fmla="*/ 4339095 h 5745864"/>
              <a:gd name="connsiteX65" fmla="*/ 2347546 w 3376246"/>
              <a:gd name="connsiteY65" fmla="*/ 4488564 h 5745864"/>
              <a:gd name="connsiteX66" fmla="*/ 2286000 w 3376246"/>
              <a:gd name="connsiteY66" fmla="*/ 4462187 h 5745864"/>
              <a:gd name="connsiteX67" fmla="*/ 2268415 w 3376246"/>
              <a:gd name="connsiteY67" fmla="*/ 4400641 h 5745864"/>
              <a:gd name="connsiteX68" fmla="*/ 2206869 w 3376246"/>
              <a:gd name="connsiteY68" fmla="*/ 4778710 h 5745864"/>
              <a:gd name="connsiteX69" fmla="*/ 2145323 w 3376246"/>
              <a:gd name="connsiteY69" fmla="*/ 5200741 h 5745864"/>
              <a:gd name="connsiteX70" fmla="*/ 2127738 w 3376246"/>
              <a:gd name="connsiteY70" fmla="*/ 5446926 h 5745864"/>
              <a:gd name="connsiteX71" fmla="*/ 2162908 w 3376246"/>
              <a:gd name="connsiteY71" fmla="*/ 5482095 h 5745864"/>
              <a:gd name="connsiteX72" fmla="*/ 2189284 w 3376246"/>
              <a:gd name="connsiteY72" fmla="*/ 5631564 h 5745864"/>
              <a:gd name="connsiteX73" fmla="*/ 2118946 w 3376246"/>
              <a:gd name="connsiteY73" fmla="*/ 5719487 h 5745864"/>
              <a:gd name="connsiteX74" fmla="*/ 2004646 w 3376246"/>
              <a:gd name="connsiteY74" fmla="*/ 5701903 h 5745864"/>
              <a:gd name="connsiteX75" fmla="*/ 1705708 w 3376246"/>
              <a:gd name="connsiteY75" fmla="*/ 5622772 h 5745864"/>
              <a:gd name="connsiteX76" fmla="*/ 1608992 w 3376246"/>
              <a:gd name="connsiteY76" fmla="*/ 5631564 h 5745864"/>
              <a:gd name="connsiteX77" fmla="*/ 1503484 w 3376246"/>
              <a:gd name="connsiteY77" fmla="*/ 5561226 h 5745864"/>
              <a:gd name="connsiteX78" fmla="*/ 1477108 w 3376246"/>
              <a:gd name="connsiteY78" fmla="*/ 5499680 h 5745864"/>
              <a:gd name="connsiteX79" fmla="*/ 1441938 w 3376246"/>
              <a:gd name="connsiteY79" fmla="*/ 5534849 h 5745864"/>
              <a:gd name="connsiteX80" fmla="*/ 1406769 w 3376246"/>
              <a:gd name="connsiteY80" fmla="*/ 5446926 h 5745864"/>
              <a:gd name="connsiteX81" fmla="*/ 1441938 w 3376246"/>
              <a:gd name="connsiteY81" fmla="*/ 5376587 h 5745864"/>
              <a:gd name="connsiteX82" fmla="*/ 1644161 w 3376246"/>
              <a:gd name="connsiteY82" fmla="*/ 5323833 h 5745864"/>
              <a:gd name="connsiteX83" fmla="*/ 1679331 w 3376246"/>
              <a:gd name="connsiteY83" fmla="*/ 5341418 h 5745864"/>
              <a:gd name="connsiteX84" fmla="*/ 1758461 w 3376246"/>
              <a:gd name="connsiteY84" fmla="*/ 5332626 h 5745864"/>
              <a:gd name="connsiteX85" fmla="*/ 1872761 w 3376246"/>
              <a:gd name="connsiteY85" fmla="*/ 5332626 h 5745864"/>
              <a:gd name="connsiteX86" fmla="*/ 1890346 w 3376246"/>
              <a:gd name="connsiteY86" fmla="*/ 4963349 h 5745864"/>
              <a:gd name="connsiteX87" fmla="*/ 1846384 w 3376246"/>
              <a:gd name="connsiteY87" fmla="*/ 4567695 h 5745864"/>
              <a:gd name="connsiteX88" fmla="*/ 1846384 w 3376246"/>
              <a:gd name="connsiteY88" fmla="*/ 4479772 h 5745864"/>
              <a:gd name="connsiteX89" fmla="*/ 1802423 w 3376246"/>
              <a:gd name="connsiteY89" fmla="*/ 4383056 h 5745864"/>
              <a:gd name="connsiteX90" fmla="*/ 1714500 w 3376246"/>
              <a:gd name="connsiteY90" fmla="*/ 4655618 h 5745864"/>
              <a:gd name="connsiteX91" fmla="*/ 1688123 w 3376246"/>
              <a:gd name="connsiteY91" fmla="*/ 4585280 h 5745864"/>
              <a:gd name="connsiteX92" fmla="*/ 1380392 w 3376246"/>
              <a:gd name="connsiteY92" fmla="*/ 4506149 h 5745864"/>
              <a:gd name="connsiteX93" fmla="*/ 1441938 w 3376246"/>
              <a:gd name="connsiteY93" fmla="*/ 4145664 h 5745864"/>
              <a:gd name="connsiteX94" fmla="*/ 1503484 w 3376246"/>
              <a:gd name="connsiteY94" fmla="*/ 3688464 h 5745864"/>
              <a:gd name="connsiteX95" fmla="*/ 1538654 w 3376246"/>
              <a:gd name="connsiteY95" fmla="*/ 3116964 h 5745864"/>
              <a:gd name="connsiteX96" fmla="*/ 1573823 w 3376246"/>
              <a:gd name="connsiteY96" fmla="*/ 2650972 h 5745864"/>
              <a:gd name="connsiteX97" fmla="*/ 1573823 w 3376246"/>
              <a:gd name="connsiteY97" fmla="*/ 2510295 h 5745864"/>
              <a:gd name="connsiteX98" fmla="*/ 1538654 w 3376246"/>
              <a:gd name="connsiteY98" fmla="*/ 2316864 h 5745864"/>
              <a:gd name="connsiteX99" fmla="*/ 1556238 w 3376246"/>
              <a:gd name="connsiteY99" fmla="*/ 2228941 h 5745864"/>
              <a:gd name="connsiteX100" fmla="*/ 1652954 w 3376246"/>
              <a:gd name="connsiteY100" fmla="*/ 2316864 h 5745864"/>
              <a:gd name="connsiteX101" fmla="*/ 1714500 w 3376246"/>
              <a:gd name="connsiteY101" fmla="*/ 2114641 h 5745864"/>
              <a:gd name="connsiteX102" fmla="*/ 1740877 w 3376246"/>
              <a:gd name="connsiteY102" fmla="*/ 1973964 h 5745864"/>
              <a:gd name="connsiteX103" fmla="*/ 1591408 w 3376246"/>
              <a:gd name="connsiteY103" fmla="*/ 1894833 h 5745864"/>
              <a:gd name="connsiteX104" fmla="*/ 1512277 w 3376246"/>
              <a:gd name="connsiteY104" fmla="*/ 1868456 h 5745864"/>
              <a:gd name="connsiteX105" fmla="*/ 1354015 w 3376246"/>
              <a:gd name="connsiteY105" fmla="*/ 1701403 h 5745864"/>
              <a:gd name="connsiteX106" fmla="*/ 1292469 w 3376246"/>
              <a:gd name="connsiteY106" fmla="*/ 1886041 h 5745864"/>
              <a:gd name="connsiteX107" fmla="*/ 1230923 w 3376246"/>
              <a:gd name="connsiteY107" fmla="*/ 1798118 h 5745864"/>
              <a:gd name="connsiteX108" fmla="*/ 1239715 w 3376246"/>
              <a:gd name="connsiteY108" fmla="*/ 1666233 h 5745864"/>
              <a:gd name="connsiteX109" fmla="*/ 1125415 w 3376246"/>
              <a:gd name="connsiteY109" fmla="*/ 1745364 h 5745864"/>
              <a:gd name="connsiteX110" fmla="*/ 817684 w 3376246"/>
              <a:gd name="connsiteY110" fmla="*/ 1780533 h 5745864"/>
              <a:gd name="connsiteX111" fmla="*/ 492369 w 3376246"/>
              <a:gd name="connsiteY111" fmla="*/ 1701403 h 5745864"/>
              <a:gd name="connsiteX112" fmla="*/ 422031 w 3376246"/>
              <a:gd name="connsiteY112" fmla="*/ 1718987 h 5745864"/>
              <a:gd name="connsiteX113" fmla="*/ 413238 w 3376246"/>
              <a:gd name="connsiteY113" fmla="*/ 1780533 h 5745864"/>
              <a:gd name="connsiteX114" fmla="*/ 378069 w 3376246"/>
              <a:gd name="connsiteY114" fmla="*/ 1894833 h 5745864"/>
              <a:gd name="connsiteX115" fmla="*/ 386861 w 3376246"/>
              <a:gd name="connsiteY115" fmla="*/ 2088264 h 5745864"/>
              <a:gd name="connsiteX116" fmla="*/ 395654 w 3376246"/>
              <a:gd name="connsiteY116" fmla="*/ 2149810 h 5745864"/>
              <a:gd name="connsiteX117" fmla="*/ 334108 w 3376246"/>
              <a:gd name="connsiteY117" fmla="*/ 2237733 h 5745864"/>
              <a:gd name="connsiteX118" fmla="*/ 360484 w 3376246"/>
              <a:gd name="connsiteY118" fmla="*/ 2422372 h 5745864"/>
              <a:gd name="connsiteX119" fmla="*/ 263769 w 3376246"/>
              <a:gd name="connsiteY119" fmla="*/ 3213680 h 5745864"/>
              <a:gd name="connsiteX120" fmla="*/ 246184 w 3376246"/>
              <a:gd name="connsiteY120" fmla="*/ 3275226 h 5745864"/>
              <a:gd name="connsiteX121" fmla="*/ 263769 w 3376246"/>
              <a:gd name="connsiteY121" fmla="*/ 3354356 h 5745864"/>
              <a:gd name="connsiteX122" fmla="*/ 184638 w 3376246"/>
              <a:gd name="connsiteY122" fmla="*/ 3978610 h 5745864"/>
              <a:gd name="connsiteX123" fmla="*/ 202223 w 3376246"/>
              <a:gd name="connsiteY123" fmla="*/ 4488564 h 5745864"/>
              <a:gd name="connsiteX124" fmla="*/ 184638 w 3376246"/>
              <a:gd name="connsiteY124" fmla="*/ 4928180 h 5745864"/>
              <a:gd name="connsiteX125" fmla="*/ 105508 w 3376246"/>
              <a:gd name="connsiteY125" fmla="*/ 5244703 h 5745864"/>
              <a:gd name="connsiteX126" fmla="*/ 0 w 3376246"/>
              <a:gd name="connsiteY126" fmla="*/ 5130403 h 5745864"/>
              <a:gd name="connsiteX127" fmla="*/ 79131 w 3376246"/>
              <a:gd name="connsiteY127" fmla="*/ 4761126 h 5745864"/>
              <a:gd name="connsiteX128" fmla="*/ 61546 w 3376246"/>
              <a:gd name="connsiteY128" fmla="*/ 4523733 h 5745864"/>
              <a:gd name="connsiteX129" fmla="*/ 43961 w 3376246"/>
              <a:gd name="connsiteY129" fmla="*/ 4453395 h 5745864"/>
              <a:gd name="connsiteX130" fmla="*/ 96715 w 3376246"/>
              <a:gd name="connsiteY130" fmla="*/ 4391849 h 5745864"/>
              <a:gd name="connsiteX131" fmla="*/ 79131 w 3376246"/>
              <a:gd name="connsiteY131" fmla="*/ 4004987 h 5745864"/>
              <a:gd name="connsiteX132" fmla="*/ 52754 w 3376246"/>
              <a:gd name="connsiteY132" fmla="*/ 3943441 h 5745864"/>
              <a:gd name="connsiteX133" fmla="*/ 114300 w 3376246"/>
              <a:gd name="connsiteY133" fmla="*/ 3820349 h 5745864"/>
              <a:gd name="connsiteX134" fmla="*/ 114300 w 3376246"/>
              <a:gd name="connsiteY134" fmla="*/ 3662087 h 5745864"/>
              <a:gd name="connsiteX135" fmla="*/ 96715 w 3376246"/>
              <a:gd name="connsiteY135" fmla="*/ 3591749 h 5745864"/>
              <a:gd name="connsiteX136" fmla="*/ 140677 w 3376246"/>
              <a:gd name="connsiteY136" fmla="*/ 3538995 h 5745864"/>
              <a:gd name="connsiteX137" fmla="*/ 158261 w 3376246"/>
              <a:gd name="connsiteY137" fmla="*/ 3345564 h 5745864"/>
              <a:gd name="connsiteX138" fmla="*/ 123092 w 3376246"/>
              <a:gd name="connsiteY138" fmla="*/ 3213680 h 5745864"/>
              <a:gd name="connsiteX139" fmla="*/ 158261 w 3376246"/>
              <a:gd name="connsiteY139" fmla="*/ 3134549 h 5745864"/>
              <a:gd name="connsiteX140" fmla="*/ 219808 w 3376246"/>
              <a:gd name="connsiteY140" fmla="*/ 2589426 h 5745864"/>
              <a:gd name="connsiteX141" fmla="*/ 202223 w 3376246"/>
              <a:gd name="connsiteY141" fmla="*/ 2527880 h 5745864"/>
              <a:gd name="connsiteX142" fmla="*/ 272561 w 3376246"/>
              <a:gd name="connsiteY142" fmla="*/ 2184980 h 5745864"/>
              <a:gd name="connsiteX143" fmla="*/ 298938 w 3376246"/>
              <a:gd name="connsiteY143" fmla="*/ 2061887 h 5745864"/>
              <a:gd name="connsiteX144" fmla="*/ 263769 w 3376246"/>
              <a:gd name="connsiteY144" fmla="*/ 1956380 h 5745864"/>
              <a:gd name="connsiteX145" fmla="*/ 325315 w 3376246"/>
              <a:gd name="connsiteY145" fmla="*/ 1815703 h 5745864"/>
              <a:gd name="connsiteX146" fmla="*/ 316523 w 3376246"/>
              <a:gd name="connsiteY146" fmla="*/ 1692610 h 5745864"/>
              <a:gd name="connsiteX147" fmla="*/ 228600 w 3376246"/>
              <a:gd name="connsiteY147" fmla="*/ 1604687 h 5745864"/>
              <a:gd name="connsiteX148" fmla="*/ 211015 w 3376246"/>
              <a:gd name="connsiteY148" fmla="*/ 1516764 h 5745864"/>
              <a:gd name="connsiteX149" fmla="*/ 193431 w 3376246"/>
              <a:gd name="connsiteY149" fmla="*/ 1499180 h 5745864"/>
              <a:gd name="connsiteX150" fmla="*/ 219808 w 3376246"/>
              <a:gd name="connsiteY150" fmla="*/ 1446426 h 5745864"/>
              <a:gd name="connsiteX151" fmla="*/ 246184 w 3376246"/>
              <a:gd name="connsiteY151" fmla="*/ 1437633 h 5745864"/>
              <a:gd name="connsiteX152" fmla="*/ 211015 w 3376246"/>
              <a:gd name="connsiteY152" fmla="*/ 1411256 h 5745864"/>
              <a:gd name="connsiteX153" fmla="*/ 219808 w 3376246"/>
              <a:gd name="connsiteY153" fmla="*/ 1349710 h 5745864"/>
              <a:gd name="connsiteX154" fmla="*/ 237392 w 3376246"/>
              <a:gd name="connsiteY154" fmla="*/ 1305749 h 5745864"/>
              <a:gd name="connsiteX155" fmla="*/ 281354 w 3376246"/>
              <a:gd name="connsiteY155" fmla="*/ 1270580 h 5745864"/>
              <a:gd name="connsiteX156" fmla="*/ 334108 w 3376246"/>
              <a:gd name="connsiteY156" fmla="*/ 1288164 h 5745864"/>
              <a:gd name="connsiteX157" fmla="*/ 342900 w 3376246"/>
              <a:gd name="connsiteY157" fmla="*/ 1191449 h 5745864"/>
              <a:gd name="connsiteX158" fmla="*/ 316523 w 3376246"/>
              <a:gd name="connsiteY158" fmla="*/ 1147487 h 5745864"/>
              <a:gd name="connsiteX159" fmla="*/ 386861 w 3376246"/>
              <a:gd name="connsiteY159" fmla="*/ 804587 h 5745864"/>
              <a:gd name="connsiteX160" fmla="*/ 404446 w 3376246"/>
              <a:gd name="connsiteY160" fmla="*/ 725456 h 5745864"/>
              <a:gd name="connsiteX161" fmla="*/ 395654 w 3376246"/>
              <a:gd name="connsiteY161" fmla="*/ 619949 h 5745864"/>
              <a:gd name="connsiteX162" fmla="*/ 413238 w 3376246"/>
              <a:gd name="connsiteY162" fmla="*/ 417726 h 5745864"/>
              <a:gd name="connsiteX163" fmla="*/ 386861 w 3376246"/>
              <a:gd name="connsiteY163" fmla="*/ 197918 h 5745864"/>
              <a:gd name="connsiteX164" fmla="*/ 422031 w 3376246"/>
              <a:gd name="connsiteY164" fmla="*/ 48449 h 5745864"/>
              <a:gd name="connsiteX165" fmla="*/ 509954 w 3376246"/>
              <a:gd name="connsiteY165" fmla="*/ 66033 h 5745864"/>
              <a:gd name="connsiteX166" fmla="*/ 492369 w 3376246"/>
              <a:gd name="connsiteY166" fmla="*/ 189126 h 5745864"/>
              <a:gd name="connsiteX167" fmla="*/ 527538 w 3376246"/>
              <a:gd name="connsiteY167" fmla="*/ 329803 h 5745864"/>
              <a:gd name="connsiteX168" fmla="*/ 518746 w 3376246"/>
              <a:gd name="connsiteY168" fmla="*/ 417726 h 5745864"/>
              <a:gd name="connsiteX169" fmla="*/ 509954 w 3376246"/>
              <a:gd name="connsiteY169" fmla="*/ 470480 h 5745864"/>
              <a:gd name="connsiteX170" fmla="*/ 465992 w 3376246"/>
              <a:gd name="connsiteY170" fmla="*/ 769418 h 5745864"/>
              <a:gd name="connsiteX171" fmla="*/ 448408 w 3376246"/>
              <a:gd name="connsiteY171" fmla="*/ 1024395 h 5745864"/>
              <a:gd name="connsiteX172" fmla="*/ 404446 w 3376246"/>
              <a:gd name="connsiteY172" fmla="*/ 1244203 h 5745864"/>
              <a:gd name="connsiteX173" fmla="*/ 404446 w 3376246"/>
              <a:gd name="connsiteY173" fmla="*/ 1296956 h 5745864"/>
              <a:gd name="connsiteX174" fmla="*/ 518746 w 3376246"/>
              <a:gd name="connsiteY174" fmla="*/ 1349710 h 5745864"/>
              <a:gd name="connsiteX175" fmla="*/ 571500 w 3376246"/>
              <a:gd name="connsiteY175" fmla="*/ 1428841 h 5745864"/>
              <a:gd name="connsiteX176" fmla="*/ 589084 w 3376246"/>
              <a:gd name="connsiteY176" fmla="*/ 1507972 h 5745864"/>
              <a:gd name="connsiteX177" fmla="*/ 817684 w 3376246"/>
              <a:gd name="connsiteY177" fmla="*/ 1490387 h 5745864"/>
              <a:gd name="connsiteX178" fmla="*/ 817684 w 3376246"/>
              <a:gd name="connsiteY178" fmla="*/ 1490387 h 5745864"/>
              <a:gd name="connsiteX179" fmla="*/ 905608 w 3376246"/>
              <a:gd name="connsiteY179" fmla="*/ 1376087 h 5745864"/>
              <a:gd name="connsiteX180" fmla="*/ 984738 w 3376246"/>
              <a:gd name="connsiteY180" fmla="*/ 1261787 h 5745864"/>
              <a:gd name="connsiteX181" fmla="*/ 958361 w 3376246"/>
              <a:gd name="connsiteY181" fmla="*/ 1094733 h 5745864"/>
              <a:gd name="connsiteX182" fmla="*/ 967154 w 3376246"/>
              <a:gd name="connsiteY182" fmla="*/ 1024395 h 5745864"/>
              <a:gd name="connsiteX183" fmla="*/ 1011115 w 3376246"/>
              <a:gd name="connsiteY183" fmla="*/ 989226 h 5745864"/>
              <a:gd name="connsiteX184" fmla="*/ 844061 w 3376246"/>
              <a:gd name="connsiteY184" fmla="*/ 910095 h 5745864"/>
              <a:gd name="connsiteX185" fmla="*/ 844061 w 3376246"/>
              <a:gd name="connsiteY185" fmla="*/ 910095 h 5745864"/>
              <a:gd name="connsiteX186" fmla="*/ 782515 w 3376246"/>
              <a:gd name="connsiteY186" fmla="*/ 839756 h 5745864"/>
              <a:gd name="connsiteX187" fmla="*/ 747346 w 3376246"/>
              <a:gd name="connsiteY187" fmla="*/ 743041 h 5745864"/>
              <a:gd name="connsiteX188" fmla="*/ 694592 w 3376246"/>
              <a:gd name="connsiteY188" fmla="*/ 584780 h 5745864"/>
              <a:gd name="connsiteX189" fmla="*/ 703384 w 3376246"/>
              <a:gd name="connsiteY189" fmla="*/ 426518 h 5745864"/>
              <a:gd name="connsiteX190" fmla="*/ 756138 w 3376246"/>
              <a:gd name="connsiteY190" fmla="*/ 277049 h 5745864"/>
              <a:gd name="connsiteX191" fmla="*/ 949569 w 3376246"/>
              <a:gd name="connsiteY191" fmla="*/ 127580 h 5745864"/>
              <a:gd name="connsiteX192" fmla="*/ 1019908 w 3376246"/>
              <a:gd name="connsiteY192" fmla="*/ 101203 h 5745864"/>
              <a:gd name="connsiteX0" fmla="*/ 1019908 w 3376246"/>
              <a:gd name="connsiteY0" fmla="*/ 101203 h 5745864"/>
              <a:gd name="connsiteX1" fmla="*/ 1233365 w 3376246"/>
              <a:gd name="connsiteY1" fmla="*/ 91678 h 5745864"/>
              <a:gd name="connsiteX2" fmla="*/ 1283677 w 3376246"/>
              <a:gd name="connsiteY2" fmla="*/ 13280 h 5745864"/>
              <a:gd name="connsiteX3" fmla="*/ 1395534 w 3376246"/>
              <a:gd name="connsiteY3" fmla="*/ 1312 h 5745864"/>
              <a:gd name="connsiteX4" fmla="*/ 1433146 w 3376246"/>
              <a:gd name="connsiteY4" fmla="*/ 48449 h 5745864"/>
              <a:gd name="connsiteX5" fmla="*/ 1521069 w 3376246"/>
              <a:gd name="connsiteY5" fmla="*/ 83618 h 5745864"/>
              <a:gd name="connsiteX6" fmla="*/ 1855177 w 3376246"/>
              <a:gd name="connsiteY6" fmla="*/ 180333 h 5745864"/>
              <a:gd name="connsiteX7" fmla="*/ 2154115 w 3376246"/>
              <a:gd name="connsiteY7" fmla="*/ 303426 h 5745864"/>
              <a:gd name="connsiteX8" fmla="*/ 2321169 w 3376246"/>
              <a:gd name="connsiteY8" fmla="*/ 408933 h 5745864"/>
              <a:gd name="connsiteX9" fmla="*/ 2444261 w 3376246"/>
              <a:gd name="connsiteY9" fmla="*/ 532026 h 5745864"/>
              <a:gd name="connsiteX10" fmla="*/ 2584938 w 3376246"/>
              <a:gd name="connsiteY10" fmla="*/ 716664 h 5745864"/>
              <a:gd name="connsiteX11" fmla="*/ 2699238 w 3376246"/>
              <a:gd name="connsiteY11" fmla="*/ 892510 h 5745864"/>
              <a:gd name="connsiteX12" fmla="*/ 2760784 w 3376246"/>
              <a:gd name="connsiteY12" fmla="*/ 989226 h 5745864"/>
              <a:gd name="connsiteX13" fmla="*/ 2760784 w 3376246"/>
              <a:gd name="connsiteY13" fmla="*/ 998018 h 5745864"/>
              <a:gd name="connsiteX14" fmla="*/ 2857500 w 3376246"/>
              <a:gd name="connsiteY14" fmla="*/ 1261787 h 5745864"/>
              <a:gd name="connsiteX15" fmla="*/ 2910254 w 3376246"/>
              <a:gd name="connsiteY15" fmla="*/ 1507972 h 5745864"/>
              <a:gd name="connsiteX16" fmla="*/ 2910254 w 3376246"/>
              <a:gd name="connsiteY16" fmla="*/ 1604687 h 5745864"/>
              <a:gd name="connsiteX17" fmla="*/ 2863117 w 3376246"/>
              <a:gd name="connsiteY17" fmla="*/ 1659639 h 5745864"/>
              <a:gd name="connsiteX18" fmla="*/ 2831123 w 3376246"/>
              <a:gd name="connsiteY18" fmla="*/ 1569518 h 5745864"/>
              <a:gd name="connsiteX19" fmla="*/ 2795954 w 3376246"/>
              <a:gd name="connsiteY19" fmla="*/ 1578310 h 5745864"/>
              <a:gd name="connsiteX20" fmla="*/ 2778369 w 3376246"/>
              <a:gd name="connsiteY20" fmla="*/ 1675026 h 5745864"/>
              <a:gd name="connsiteX21" fmla="*/ 2795954 w 3376246"/>
              <a:gd name="connsiteY21" fmla="*/ 1727780 h 5745864"/>
              <a:gd name="connsiteX22" fmla="*/ 2901461 w 3376246"/>
              <a:gd name="connsiteY22" fmla="*/ 1938795 h 5745864"/>
              <a:gd name="connsiteX23" fmla="*/ 2963008 w 3376246"/>
              <a:gd name="connsiteY23" fmla="*/ 2149810 h 5745864"/>
              <a:gd name="connsiteX24" fmla="*/ 3015761 w 3376246"/>
              <a:gd name="connsiteY24" fmla="*/ 2554256 h 5745864"/>
              <a:gd name="connsiteX25" fmla="*/ 3033346 w 3376246"/>
              <a:gd name="connsiteY25" fmla="*/ 2809233 h 5745864"/>
              <a:gd name="connsiteX26" fmla="*/ 3015761 w 3376246"/>
              <a:gd name="connsiteY26" fmla="*/ 2897156 h 5745864"/>
              <a:gd name="connsiteX27" fmla="*/ 3033346 w 3376246"/>
              <a:gd name="connsiteY27" fmla="*/ 2985080 h 5745864"/>
              <a:gd name="connsiteX28" fmla="*/ 3042138 w 3376246"/>
              <a:gd name="connsiteY28" fmla="*/ 3213680 h 5745864"/>
              <a:gd name="connsiteX29" fmla="*/ 3050931 w 3376246"/>
              <a:gd name="connsiteY29" fmla="*/ 3380733 h 5745864"/>
              <a:gd name="connsiteX30" fmla="*/ 3024554 w 3376246"/>
              <a:gd name="connsiteY30" fmla="*/ 3556580 h 5745864"/>
              <a:gd name="connsiteX31" fmla="*/ 3006969 w 3376246"/>
              <a:gd name="connsiteY31" fmla="*/ 3855518 h 5745864"/>
              <a:gd name="connsiteX32" fmla="*/ 3050931 w 3376246"/>
              <a:gd name="connsiteY32" fmla="*/ 4031364 h 5745864"/>
              <a:gd name="connsiteX33" fmla="*/ 3182815 w 3376246"/>
              <a:gd name="connsiteY33" fmla="*/ 4268756 h 5745864"/>
              <a:gd name="connsiteX34" fmla="*/ 3068515 w 3376246"/>
              <a:gd name="connsiteY34" fmla="*/ 4172041 h 5745864"/>
              <a:gd name="connsiteX35" fmla="*/ 3147646 w 3376246"/>
              <a:gd name="connsiteY35" fmla="*/ 4453395 h 5745864"/>
              <a:gd name="connsiteX36" fmla="*/ 3200400 w 3376246"/>
              <a:gd name="connsiteY36" fmla="*/ 4769918 h 5745864"/>
              <a:gd name="connsiteX37" fmla="*/ 3217984 w 3376246"/>
              <a:gd name="connsiteY37" fmla="*/ 4972141 h 5745864"/>
              <a:gd name="connsiteX38" fmla="*/ 3226777 w 3376246"/>
              <a:gd name="connsiteY38" fmla="*/ 5130403 h 5745864"/>
              <a:gd name="connsiteX39" fmla="*/ 3279531 w 3376246"/>
              <a:gd name="connsiteY39" fmla="*/ 5394172 h 5745864"/>
              <a:gd name="connsiteX40" fmla="*/ 3376246 w 3376246"/>
              <a:gd name="connsiteY40" fmla="*/ 5578810 h 5745864"/>
              <a:gd name="connsiteX41" fmla="*/ 3349869 w 3376246"/>
              <a:gd name="connsiteY41" fmla="*/ 5710695 h 5745864"/>
              <a:gd name="connsiteX42" fmla="*/ 3200400 w 3376246"/>
              <a:gd name="connsiteY42" fmla="*/ 5737072 h 5745864"/>
              <a:gd name="connsiteX43" fmla="*/ 3077308 w 3376246"/>
              <a:gd name="connsiteY43" fmla="*/ 5710695 h 5745864"/>
              <a:gd name="connsiteX44" fmla="*/ 2963008 w 3376246"/>
              <a:gd name="connsiteY44" fmla="*/ 5701903 h 5745864"/>
              <a:gd name="connsiteX45" fmla="*/ 2910254 w 3376246"/>
              <a:gd name="connsiteY45" fmla="*/ 5745864 h 5745864"/>
              <a:gd name="connsiteX46" fmla="*/ 2813538 w 3376246"/>
              <a:gd name="connsiteY46" fmla="*/ 5666733 h 5745864"/>
              <a:gd name="connsiteX47" fmla="*/ 2813538 w 3376246"/>
              <a:gd name="connsiteY47" fmla="*/ 5613980 h 5745864"/>
              <a:gd name="connsiteX48" fmla="*/ 2804746 w 3376246"/>
              <a:gd name="connsiteY48" fmla="*/ 5605187 h 5745864"/>
              <a:gd name="connsiteX49" fmla="*/ 2927838 w 3376246"/>
              <a:gd name="connsiteY49" fmla="*/ 5561226 h 5745864"/>
              <a:gd name="connsiteX50" fmla="*/ 3042138 w 3376246"/>
              <a:gd name="connsiteY50" fmla="*/ 5402964 h 5745864"/>
              <a:gd name="connsiteX51" fmla="*/ 3015761 w 3376246"/>
              <a:gd name="connsiteY51" fmla="*/ 5121610 h 5745864"/>
              <a:gd name="connsiteX52" fmla="*/ 2919046 w 3376246"/>
              <a:gd name="connsiteY52" fmla="*/ 4893010 h 5745864"/>
              <a:gd name="connsiteX53" fmla="*/ 2813538 w 3376246"/>
              <a:gd name="connsiteY53" fmla="*/ 4602864 h 5745864"/>
              <a:gd name="connsiteX54" fmla="*/ 2751992 w 3376246"/>
              <a:gd name="connsiteY54" fmla="*/ 4444603 h 5745864"/>
              <a:gd name="connsiteX55" fmla="*/ 2734408 w 3376246"/>
              <a:gd name="connsiteY55" fmla="*/ 4339095 h 5745864"/>
              <a:gd name="connsiteX56" fmla="*/ 2690446 w 3376246"/>
              <a:gd name="connsiteY56" fmla="*/ 4391849 h 5745864"/>
              <a:gd name="connsiteX57" fmla="*/ 2690446 w 3376246"/>
              <a:gd name="connsiteY57" fmla="*/ 4427018 h 5745864"/>
              <a:gd name="connsiteX58" fmla="*/ 2628900 w 3376246"/>
              <a:gd name="connsiteY58" fmla="*/ 4286341 h 5745864"/>
              <a:gd name="connsiteX59" fmla="*/ 2602523 w 3376246"/>
              <a:gd name="connsiteY59" fmla="*/ 4286341 h 5745864"/>
              <a:gd name="connsiteX60" fmla="*/ 2576146 w 3376246"/>
              <a:gd name="connsiteY60" fmla="*/ 4409433 h 5745864"/>
              <a:gd name="connsiteX61" fmla="*/ 2549769 w 3376246"/>
              <a:gd name="connsiteY61" fmla="*/ 4479772 h 5745864"/>
              <a:gd name="connsiteX62" fmla="*/ 2409092 w 3376246"/>
              <a:gd name="connsiteY62" fmla="*/ 4470980 h 5745864"/>
              <a:gd name="connsiteX63" fmla="*/ 2400300 w 3376246"/>
              <a:gd name="connsiteY63" fmla="*/ 4268756 h 5745864"/>
              <a:gd name="connsiteX64" fmla="*/ 2347546 w 3376246"/>
              <a:gd name="connsiteY64" fmla="*/ 4339095 h 5745864"/>
              <a:gd name="connsiteX65" fmla="*/ 2347546 w 3376246"/>
              <a:gd name="connsiteY65" fmla="*/ 4488564 h 5745864"/>
              <a:gd name="connsiteX66" fmla="*/ 2286000 w 3376246"/>
              <a:gd name="connsiteY66" fmla="*/ 4462187 h 5745864"/>
              <a:gd name="connsiteX67" fmla="*/ 2268415 w 3376246"/>
              <a:gd name="connsiteY67" fmla="*/ 4400641 h 5745864"/>
              <a:gd name="connsiteX68" fmla="*/ 2206869 w 3376246"/>
              <a:gd name="connsiteY68" fmla="*/ 4778710 h 5745864"/>
              <a:gd name="connsiteX69" fmla="*/ 2145323 w 3376246"/>
              <a:gd name="connsiteY69" fmla="*/ 5200741 h 5745864"/>
              <a:gd name="connsiteX70" fmla="*/ 2127738 w 3376246"/>
              <a:gd name="connsiteY70" fmla="*/ 5446926 h 5745864"/>
              <a:gd name="connsiteX71" fmla="*/ 2162908 w 3376246"/>
              <a:gd name="connsiteY71" fmla="*/ 5482095 h 5745864"/>
              <a:gd name="connsiteX72" fmla="*/ 2189284 w 3376246"/>
              <a:gd name="connsiteY72" fmla="*/ 5631564 h 5745864"/>
              <a:gd name="connsiteX73" fmla="*/ 2118946 w 3376246"/>
              <a:gd name="connsiteY73" fmla="*/ 5719487 h 5745864"/>
              <a:gd name="connsiteX74" fmla="*/ 2004646 w 3376246"/>
              <a:gd name="connsiteY74" fmla="*/ 5701903 h 5745864"/>
              <a:gd name="connsiteX75" fmla="*/ 1705708 w 3376246"/>
              <a:gd name="connsiteY75" fmla="*/ 5622772 h 5745864"/>
              <a:gd name="connsiteX76" fmla="*/ 1608992 w 3376246"/>
              <a:gd name="connsiteY76" fmla="*/ 5631564 h 5745864"/>
              <a:gd name="connsiteX77" fmla="*/ 1503484 w 3376246"/>
              <a:gd name="connsiteY77" fmla="*/ 5561226 h 5745864"/>
              <a:gd name="connsiteX78" fmla="*/ 1477108 w 3376246"/>
              <a:gd name="connsiteY78" fmla="*/ 5499680 h 5745864"/>
              <a:gd name="connsiteX79" fmla="*/ 1441938 w 3376246"/>
              <a:gd name="connsiteY79" fmla="*/ 5534849 h 5745864"/>
              <a:gd name="connsiteX80" fmla="*/ 1406769 w 3376246"/>
              <a:gd name="connsiteY80" fmla="*/ 5446926 h 5745864"/>
              <a:gd name="connsiteX81" fmla="*/ 1441938 w 3376246"/>
              <a:gd name="connsiteY81" fmla="*/ 5376587 h 5745864"/>
              <a:gd name="connsiteX82" fmla="*/ 1644161 w 3376246"/>
              <a:gd name="connsiteY82" fmla="*/ 5323833 h 5745864"/>
              <a:gd name="connsiteX83" fmla="*/ 1679331 w 3376246"/>
              <a:gd name="connsiteY83" fmla="*/ 5341418 h 5745864"/>
              <a:gd name="connsiteX84" fmla="*/ 1758461 w 3376246"/>
              <a:gd name="connsiteY84" fmla="*/ 5332626 h 5745864"/>
              <a:gd name="connsiteX85" fmla="*/ 1872761 w 3376246"/>
              <a:gd name="connsiteY85" fmla="*/ 5332626 h 5745864"/>
              <a:gd name="connsiteX86" fmla="*/ 1890346 w 3376246"/>
              <a:gd name="connsiteY86" fmla="*/ 4963349 h 5745864"/>
              <a:gd name="connsiteX87" fmla="*/ 1846384 w 3376246"/>
              <a:gd name="connsiteY87" fmla="*/ 4567695 h 5745864"/>
              <a:gd name="connsiteX88" fmla="*/ 1846384 w 3376246"/>
              <a:gd name="connsiteY88" fmla="*/ 4479772 h 5745864"/>
              <a:gd name="connsiteX89" fmla="*/ 1802423 w 3376246"/>
              <a:gd name="connsiteY89" fmla="*/ 4383056 h 5745864"/>
              <a:gd name="connsiteX90" fmla="*/ 1714500 w 3376246"/>
              <a:gd name="connsiteY90" fmla="*/ 4655618 h 5745864"/>
              <a:gd name="connsiteX91" fmla="*/ 1688123 w 3376246"/>
              <a:gd name="connsiteY91" fmla="*/ 4585280 h 5745864"/>
              <a:gd name="connsiteX92" fmla="*/ 1380392 w 3376246"/>
              <a:gd name="connsiteY92" fmla="*/ 4506149 h 5745864"/>
              <a:gd name="connsiteX93" fmla="*/ 1441938 w 3376246"/>
              <a:gd name="connsiteY93" fmla="*/ 4145664 h 5745864"/>
              <a:gd name="connsiteX94" fmla="*/ 1503484 w 3376246"/>
              <a:gd name="connsiteY94" fmla="*/ 3688464 h 5745864"/>
              <a:gd name="connsiteX95" fmla="*/ 1538654 w 3376246"/>
              <a:gd name="connsiteY95" fmla="*/ 3116964 h 5745864"/>
              <a:gd name="connsiteX96" fmla="*/ 1573823 w 3376246"/>
              <a:gd name="connsiteY96" fmla="*/ 2650972 h 5745864"/>
              <a:gd name="connsiteX97" fmla="*/ 1573823 w 3376246"/>
              <a:gd name="connsiteY97" fmla="*/ 2510295 h 5745864"/>
              <a:gd name="connsiteX98" fmla="*/ 1538654 w 3376246"/>
              <a:gd name="connsiteY98" fmla="*/ 2316864 h 5745864"/>
              <a:gd name="connsiteX99" fmla="*/ 1556238 w 3376246"/>
              <a:gd name="connsiteY99" fmla="*/ 2228941 h 5745864"/>
              <a:gd name="connsiteX100" fmla="*/ 1652954 w 3376246"/>
              <a:gd name="connsiteY100" fmla="*/ 2316864 h 5745864"/>
              <a:gd name="connsiteX101" fmla="*/ 1714500 w 3376246"/>
              <a:gd name="connsiteY101" fmla="*/ 2114641 h 5745864"/>
              <a:gd name="connsiteX102" fmla="*/ 1740877 w 3376246"/>
              <a:gd name="connsiteY102" fmla="*/ 1973964 h 5745864"/>
              <a:gd name="connsiteX103" fmla="*/ 1591408 w 3376246"/>
              <a:gd name="connsiteY103" fmla="*/ 1894833 h 5745864"/>
              <a:gd name="connsiteX104" fmla="*/ 1512277 w 3376246"/>
              <a:gd name="connsiteY104" fmla="*/ 1868456 h 5745864"/>
              <a:gd name="connsiteX105" fmla="*/ 1354015 w 3376246"/>
              <a:gd name="connsiteY105" fmla="*/ 1701403 h 5745864"/>
              <a:gd name="connsiteX106" fmla="*/ 1292469 w 3376246"/>
              <a:gd name="connsiteY106" fmla="*/ 1886041 h 5745864"/>
              <a:gd name="connsiteX107" fmla="*/ 1230923 w 3376246"/>
              <a:gd name="connsiteY107" fmla="*/ 1798118 h 5745864"/>
              <a:gd name="connsiteX108" fmla="*/ 1239715 w 3376246"/>
              <a:gd name="connsiteY108" fmla="*/ 1666233 h 5745864"/>
              <a:gd name="connsiteX109" fmla="*/ 1125415 w 3376246"/>
              <a:gd name="connsiteY109" fmla="*/ 1745364 h 5745864"/>
              <a:gd name="connsiteX110" fmla="*/ 817684 w 3376246"/>
              <a:gd name="connsiteY110" fmla="*/ 1780533 h 5745864"/>
              <a:gd name="connsiteX111" fmla="*/ 492369 w 3376246"/>
              <a:gd name="connsiteY111" fmla="*/ 1701403 h 5745864"/>
              <a:gd name="connsiteX112" fmla="*/ 422031 w 3376246"/>
              <a:gd name="connsiteY112" fmla="*/ 1718987 h 5745864"/>
              <a:gd name="connsiteX113" fmla="*/ 413238 w 3376246"/>
              <a:gd name="connsiteY113" fmla="*/ 1780533 h 5745864"/>
              <a:gd name="connsiteX114" fmla="*/ 378069 w 3376246"/>
              <a:gd name="connsiteY114" fmla="*/ 1894833 h 5745864"/>
              <a:gd name="connsiteX115" fmla="*/ 386861 w 3376246"/>
              <a:gd name="connsiteY115" fmla="*/ 2088264 h 5745864"/>
              <a:gd name="connsiteX116" fmla="*/ 395654 w 3376246"/>
              <a:gd name="connsiteY116" fmla="*/ 2149810 h 5745864"/>
              <a:gd name="connsiteX117" fmla="*/ 334108 w 3376246"/>
              <a:gd name="connsiteY117" fmla="*/ 2237733 h 5745864"/>
              <a:gd name="connsiteX118" fmla="*/ 360484 w 3376246"/>
              <a:gd name="connsiteY118" fmla="*/ 2422372 h 5745864"/>
              <a:gd name="connsiteX119" fmla="*/ 263769 w 3376246"/>
              <a:gd name="connsiteY119" fmla="*/ 3213680 h 5745864"/>
              <a:gd name="connsiteX120" fmla="*/ 246184 w 3376246"/>
              <a:gd name="connsiteY120" fmla="*/ 3275226 h 5745864"/>
              <a:gd name="connsiteX121" fmla="*/ 263769 w 3376246"/>
              <a:gd name="connsiteY121" fmla="*/ 3354356 h 5745864"/>
              <a:gd name="connsiteX122" fmla="*/ 184638 w 3376246"/>
              <a:gd name="connsiteY122" fmla="*/ 3978610 h 5745864"/>
              <a:gd name="connsiteX123" fmla="*/ 202223 w 3376246"/>
              <a:gd name="connsiteY123" fmla="*/ 4488564 h 5745864"/>
              <a:gd name="connsiteX124" fmla="*/ 184638 w 3376246"/>
              <a:gd name="connsiteY124" fmla="*/ 4928180 h 5745864"/>
              <a:gd name="connsiteX125" fmla="*/ 105508 w 3376246"/>
              <a:gd name="connsiteY125" fmla="*/ 5244703 h 5745864"/>
              <a:gd name="connsiteX126" fmla="*/ 0 w 3376246"/>
              <a:gd name="connsiteY126" fmla="*/ 5130403 h 5745864"/>
              <a:gd name="connsiteX127" fmla="*/ 79131 w 3376246"/>
              <a:gd name="connsiteY127" fmla="*/ 4761126 h 5745864"/>
              <a:gd name="connsiteX128" fmla="*/ 61546 w 3376246"/>
              <a:gd name="connsiteY128" fmla="*/ 4523733 h 5745864"/>
              <a:gd name="connsiteX129" fmla="*/ 43961 w 3376246"/>
              <a:gd name="connsiteY129" fmla="*/ 4453395 h 5745864"/>
              <a:gd name="connsiteX130" fmla="*/ 96715 w 3376246"/>
              <a:gd name="connsiteY130" fmla="*/ 4391849 h 5745864"/>
              <a:gd name="connsiteX131" fmla="*/ 79131 w 3376246"/>
              <a:gd name="connsiteY131" fmla="*/ 4004987 h 5745864"/>
              <a:gd name="connsiteX132" fmla="*/ 52754 w 3376246"/>
              <a:gd name="connsiteY132" fmla="*/ 3943441 h 5745864"/>
              <a:gd name="connsiteX133" fmla="*/ 114300 w 3376246"/>
              <a:gd name="connsiteY133" fmla="*/ 3820349 h 5745864"/>
              <a:gd name="connsiteX134" fmla="*/ 114300 w 3376246"/>
              <a:gd name="connsiteY134" fmla="*/ 3662087 h 5745864"/>
              <a:gd name="connsiteX135" fmla="*/ 96715 w 3376246"/>
              <a:gd name="connsiteY135" fmla="*/ 3591749 h 5745864"/>
              <a:gd name="connsiteX136" fmla="*/ 140677 w 3376246"/>
              <a:gd name="connsiteY136" fmla="*/ 3538995 h 5745864"/>
              <a:gd name="connsiteX137" fmla="*/ 158261 w 3376246"/>
              <a:gd name="connsiteY137" fmla="*/ 3345564 h 5745864"/>
              <a:gd name="connsiteX138" fmla="*/ 123092 w 3376246"/>
              <a:gd name="connsiteY138" fmla="*/ 3213680 h 5745864"/>
              <a:gd name="connsiteX139" fmla="*/ 158261 w 3376246"/>
              <a:gd name="connsiteY139" fmla="*/ 3134549 h 5745864"/>
              <a:gd name="connsiteX140" fmla="*/ 219808 w 3376246"/>
              <a:gd name="connsiteY140" fmla="*/ 2589426 h 5745864"/>
              <a:gd name="connsiteX141" fmla="*/ 202223 w 3376246"/>
              <a:gd name="connsiteY141" fmla="*/ 2527880 h 5745864"/>
              <a:gd name="connsiteX142" fmla="*/ 272561 w 3376246"/>
              <a:gd name="connsiteY142" fmla="*/ 2184980 h 5745864"/>
              <a:gd name="connsiteX143" fmla="*/ 298938 w 3376246"/>
              <a:gd name="connsiteY143" fmla="*/ 2061887 h 5745864"/>
              <a:gd name="connsiteX144" fmla="*/ 263769 w 3376246"/>
              <a:gd name="connsiteY144" fmla="*/ 1956380 h 5745864"/>
              <a:gd name="connsiteX145" fmla="*/ 325315 w 3376246"/>
              <a:gd name="connsiteY145" fmla="*/ 1815703 h 5745864"/>
              <a:gd name="connsiteX146" fmla="*/ 316523 w 3376246"/>
              <a:gd name="connsiteY146" fmla="*/ 1692610 h 5745864"/>
              <a:gd name="connsiteX147" fmla="*/ 228600 w 3376246"/>
              <a:gd name="connsiteY147" fmla="*/ 1604687 h 5745864"/>
              <a:gd name="connsiteX148" fmla="*/ 211015 w 3376246"/>
              <a:gd name="connsiteY148" fmla="*/ 1516764 h 5745864"/>
              <a:gd name="connsiteX149" fmla="*/ 193431 w 3376246"/>
              <a:gd name="connsiteY149" fmla="*/ 1499180 h 5745864"/>
              <a:gd name="connsiteX150" fmla="*/ 219808 w 3376246"/>
              <a:gd name="connsiteY150" fmla="*/ 1446426 h 5745864"/>
              <a:gd name="connsiteX151" fmla="*/ 246184 w 3376246"/>
              <a:gd name="connsiteY151" fmla="*/ 1437633 h 5745864"/>
              <a:gd name="connsiteX152" fmla="*/ 211015 w 3376246"/>
              <a:gd name="connsiteY152" fmla="*/ 1411256 h 5745864"/>
              <a:gd name="connsiteX153" fmla="*/ 219808 w 3376246"/>
              <a:gd name="connsiteY153" fmla="*/ 1349710 h 5745864"/>
              <a:gd name="connsiteX154" fmla="*/ 237392 w 3376246"/>
              <a:gd name="connsiteY154" fmla="*/ 1305749 h 5745864"/>
              <a:gd name="connsiteX155" fmla="*/ 281354 w 3376246"/>
              <a:gd name="connsiteY155" fmla="*/ 1270580 h 5745864"/>
              <a:gd name="connsiteX156" fmla="*/ 334108 w 3376246"/>
              <a:gd name="connsiteY156" fmla="*/ 1288164 h 5745864"/>
              <a:gd name="connsiteX157" fmla="*/ 342900 w 3376246"/>
              <a:gd name="connsiteY157" fmla="*/ 1191449 h 5745864"/>
              <a:gd name="connsiteX158" fmla="*/ 316523 w 3376246"/>
              <a:gd name="connsiteY158" fmla="*/ 1147487 h 5745864"/>
              <a:gd name="connsiteX159" fmla="*/ 386861 w 3376246"/>
              <a:gd name="connsiteY159" fmla="*/ 804587 h 5745864"/>
              <a:gd name="connsiteX160" fmla="*/ 404446 w 3376246"/>
              <a:gd name="connsiteY160" fmla="*/ 725456 h 5745864"/>
              <a:gd name="connsiteX161" fmla="*/ 395654 w 3376246"/>
              <a:gd name="connsiteY161" fmla="*/ 619949 h 5745864"/>
              <a:gd name="connsiteX162" fmla="*/ 413238 w 3376246"/>
              <a:gd name="connsiteY162" fmla="*/ 417726 h 5745864"/>
              <a:gd name="connsiteX163" fmla="*/ 386861 w 3376246"/>
              <a:gd name="connsiteY163" fmla="*/ 197918 h 5745864"/>
              <a:gd name="connsiteX164" fmla="*/ 422031 w 3376246"/>
              <a:gd name="connsiteY164" fmla="*/ 48449 h 5745864"/>
              <a:gd name="connsiteX165" fmla="*/ 509954 w 3376246"/>
              <a:gd name="connsiteY165" fmla="*/ 66033 h 5745864"/>
              <a:gd name="connsiteX166" fmla="*/ 492369 w 3376246"/>
              <a:gd name="connsiteY166" fmla="*/ 189126 h 5745864"/>
              <a:gd name="connsiteX167" fmla="*/ 527538 w 3376246"/>
              <a:gd name="connsiteY167" fmla="*/ 329803 h 5745864"/>
              <a:gd name="connsiteX168" fmla="*/ 518746 w 3376246"/>
              <a:gd name="connsiteY168" fmla="*/ 417726 h 5745864"/>
              <a:gd name="connsiteX169" fmla="*/ 509954 w 3376246"/>
              <a:gd name="connsiteY169" fmla="*/ 470480 h 5745864"/>
              <a:gd name="connsiteX170" fmla="*/ 465992 w 3376246"/>
              <a:gd name="connsiteY170" fmla="*/ 769418 h 5745864"/>
              <a:gd name="connsiteX171" fmla="*/ 448408 w 3376246"/>
              <a:gd name="connsiteY171" fmla="*/ 1024395 h 5745864"/>
              <a:gd name="connsiteX172" fmla="*/ 404446 w 3376246"/>
              <a:gd name="connsiteY172" fmla="*/ 1244203 h 5745864"/>
              <a:gd name="connsiteX173" fmla="*/ 404446 w 3376246"/>
              <a:gd name="connsiteY173" fmla="*/ 1296956 h 5745864"/>
              <a:gd name="connsiteX174" fmla="*/ 518746 w 3376246"/>
              <a:gd name="connsiteY174" fmla="*/ 1349710 h 5745864"/>
              <a:gd name="connsiteX175" fmla="*/ 571500 w 3376246"/>
              <a:gd name="connsiteY175" fmla="*/ 1428841 h 5745864"/>
              <a:gd name="connsiteX176" fmla="*/ 589084 w 3376246"/>
              <a:gd name="connsiteY176" fmla="*/ 1507972 h 5745864"/>
              <a:gd name="connsiteX177" fmla="*/ 817684 w 3376246"/>
              <a:gd name="connsiteY177" fmla="*/ 1490387 h 5745864"/>
              <a:gd name="connsiteX178" fmla="*/ 817684 w 3376246"/>
              <a:gd name="connsiteY178" fmla="*/ 1490387 h 5745864"/>
              <a:gd name="connsiteX179" fmla="*/ 905608 w 3376246"/>
              <a:gd name="connsiteY179" fmla="*/ 1376087 h 5745864"/>
              <a:gd name="connsiteX180" fmla="*/ 984738 w 3376246"/>
              <a:gd name="connsiteY180" fmla="*/ 1261787 h 5745864"/>
              <a:gd name="connsiteX181" fmla="*/ 958361 w 3376246"/>
              <a:gd name="connsiteY181" fmla="*/ 1094733 h 5745864"/>
              <a:gd name="connsiteX182" fmla="*/ 967154 w 3376246"/>
              <a:gd name="connsiteY182" fmla="*/ 1024395 h 5745864"/>
              <a:gd name="connsiteX183" fmla="*/ 1011115 w 3376246"/>
              <a:gd name="connsiteY183" fmla="*/ 989226 h 5745864"/>
              <a:gd name="connsiteX184" fmla="*/ 844061 w 3376246"/>
              <a:gd name="connsiteY184" fmla="*/ 910095 h 5745864"/>
              <a:gd name="connsiteX185" fmla="*/ 844061 w 3376246"/>
              <a:gd name="connsiteY185" fmla="*/ 910095 h 5745864"/>
              <a:gd name="connsiteX186" fmla="*/ 782515 w 3376246"/>
              <a:gd name="connsiteY186" fmla="*/ 839756 h 5745864"/>
              <a:gd name="connsiteX187" fmla="*/ 747346 w 3376246"/>
              <a:gd name="connsiteY187" fmla="*/ 743041 h 5745864"/>
              <a:gd name="connsiteX188" fmla="*/ 694592 w 3376246"/>
              <a:gd name="connsiteY188" fmla="*/ 584780 h 5745864"/>
              <a:gd name="connsiteX189" fmla="*/ 703384 w 3376246"/>
              <a:gd name="connsiteY189" fmla="*/ 426518 h 5745864"/>
              <a:gd name="connsiteX190" fmla="*/ 756138 w 3376246"/>
              <a:gd name="connsiteY190" fmla="*/ 277049 h 5745864"/>
              <a:gd name="connsiteX191" fmla="*/ 949569 w 3376246"/>
              <a:gd name="connsiteY191" fmla="*/ 127580 h 5745864"/>
              <a:gd name="connsiteX192" fmla="*/ 1019908 w 3376246"/>
              <a:gd name="connsiteY192" fmla="*/ 101203 h 5745864"/>
              <a:gd name="connsiteX0" fmla="*/ 1019908 w 3376246"/>
              <a:gd name="connsiteY0" fmla="*/ 101203 h 5745864"/>
              <a:gd name="connsiteX1" fmla="*/ 1233365 w 3376246"/>
              <a:gd name="connsiteY1" fmla="*/ 91678 h 5745864"/>
              <a:gd name="connsiteX2" fmla="*/ 1283677 w 3376246"/>
              <a:gd name="connsiteY2" fmla="*/ 13280 h 5745864"/>
              <a:gd name="connsiteX3" fmla="*/ 1395534 w 3376246"/>
              <a:gd name="connsiteY3" fmla="*/ 1312 h 5745864"/>
              <a:gd name="connsiteX4" fmla="*/ 1433146 w 3376246"/>
              <a:gd name="connsiteY4" fmla="*/ 48449 h 5745864"/>
              <a:gd name="connsiteX5" fmla="*/ 1521069 w 3376246"/>
              <a:gd name="connsiteY5" fmla="*/ 83618 h 5745864"/>
              <a:gd name="connsiteX6" fmla="*/ 1855177 w 3376246"/>
              <a:gd name="connsiteY6" fmla="*/ 180333 h 5745864"/>
              <a:gd name="connsiteX7" fmla="*/ 2154115 w 3376246"/>
              <a:gd name="connsiteY7" fmla="*/ 303426 h 5745864"/>
              <a:gd name="connsiteX8" fmla="*/ 2321169 w 3376246"/>
              <a:gd name="connsiteY8" fmla="*/ 408933 h 5745864"/>
              <a:gd name="connsiteX9" fmla="*/ 2444261 w 3376246"/>
              <a:gd name="connsiteY9" fmla="*/ 532026 h 5745864"/>
              <a:gd name="connsiteX10" fmla="*/ 2584938 w 3376246"/>
              <a:gd name="connsiteY10" fmla="*/ 716664 h 5745864"/>
              <a:gd name="connsiteX11" fmla="*/ 2699238 w 3376246"/>
              <a:gd name="connsiteY11" fmla="*/ 892510 h 5745864"/>
              <a:gd name="connsiteX12" fmla="*/ 2760784 w 3376246"/>
              <a:gd name="connsiteY12" fmla="*/ 989226 h 5745864"/>
              <a:gd name="connsiteX13" fmla="*/ 2760784 w 3376246"/>
              <a:gd name="connsiteY13" fmla="*/ 998018 h 5745864"/>
              <a:gd name="connsiteX14" fmla="*/ 2857500 w 3376246"/>
              <a:gd name="connsiteY14" fmla="*/ 1261787 h 5745864"/>
              <a:gd name="connsiteX15" fmla="*/ 2910254 w 3376246"/>
              <a:gd name="connsiteY15" fmla="*/ 1507972 h 5745864"/>
              <a:gd name="connsiteX16" fmla="*/ 2910254 w 3376246"/>
              <a:gd name="connsiteY16" fmla="*/ 1604687 h 5745864"/>
              <a:gd name="connsiteX17" fmla="*/ 2863117 w 3376246"/>
              <a:gd name="connsiteY17" fmla="*/ 1659639 h 5745864"/>
              <a:gd name="connsiteX18" fmla="*/ 2831123 w 3376246"/>
              <a:gd name="connsiteY18" fmla="*/ 1569518 h 5745864"/>
              <a:gd name="connsiteX19" fmla="*/ 2805479 w 3376246"/>
              <a:gd name="connsiteY19" fmla="*/ 1581485 h 5745864"/>
              <a:gd name="connsiteX20" fmla="*/ 2778369 w 3376246"/>
              <a:gd name="connsiteY20" fmla="*/ 1675026 h 5745864"/>
              <a:gd name="connsiteX21" fmla="*/ 2795954 w 3376246"/>
              <a:gd name="connsiteY21" fmla="*/ 1727780 h 5745864"/>
              <a:gd name="connsiteX22" fmla="*/ 2901461 w 3376246"/>
              <a:gd name="connsiteY22" fmla="*/ 1938795 h 5745864"/>
              <a:gd name="connsiteX23" fmla="*/ 2963008 w 3376246"/>
              <a:gd name="connsiteY23" fmla="*/ 2149810 h 5745864"/>
              <a:gd name="connsiteX24" fmla="*/ 3015761 w 3376246"/>
              <a:gd name="connsiteY24" fmla="*/ 2554256 h 5745864"/>
              <a:gd name="connsiteX25" fmla="*/ 3033346 w 3376246"/>
              <a:gd name="connsiteY25" fmla="*/ 2809233 h 5745864"/>
              <a:gd name="connsiteX26" fmla="*/ 3015761 w 3376246"/>
              <a:gd name="connsiteY26" fmla="*/ 2897156 h 5745864"/>
              <a:gd name="connsiteX27" fmla="*/ 3033346 w 3376246"/>
              <a:gd name="connsiteY27" fmla="*/ 2985080 h 5745864"/>
              <a:gd name="connsiteX28" fmla="*/ 3042138 w 3376246"/>
              <a:gd name="connsiteY28" fmla="*/ 3213680 h 5745864"/>
              <a:gd name="connsiteX29" fmla="*/ 3050931 w 3376246"/>
              <a:gd name="connsiteY29" fmla="*/ 3380733 h 5745864"/>
              <a:gd name="connsiteX30" fmla="*/ 3024554 w 3376246"/>
              <a:gd name="connsiteY30" fmla="*/ 3556580 h 5745864"/>
              <a:gd name="connsiteX31" fmla="*/ 3006969 w 3376246"/>
              <a:gd name="connsiteY31" fmla="*/ 3855518 h 5745864"/>
              <a:gd name="connsiteX32" fmla="*/ 3050931 w 3376246"/>
              <a:gd name="connsiteY32" fmla="*/ 4031364 h 5745864"/>
              <a:gd name="connsiteX33" fmla="*/ 3182815 w 3376246"/>
              <a:gd name="connsiteY33" fmla="*/ 4268756 h 5745864"/>
              <a:gd name="connsiteX34" fmla="*/ 3068515 w 3376246"/>
              <a:gd name="connsiteY34" fmla="*/ 4172041 h 5745864"/>
              <a:gd name="connsiteX35" fmla="*/ 3147646 w 3376246"/>
              <a:gd name="connsiteY35" fmla="*/ 4453395 h 5745864"/>
              <a:gd name="connsiteX36" fmla="*/ 3200400 w 3376246"/>
              <a:gd name="connsiteY36" fmla="*/ 4769918 h 5745864"/>
              <a:gd name="connsiteX37" fmla="*/ 3217984 w 3376246"/>
              <a:gd name="connsiteY37" fmla="*/ 4972141 h 5745864"/>
              <a:gd name="connsiteX38" fmla="*/ 3226777 w 3376246"/>
              <a:gd name="connsiteY38" fmla="*/ 5130403 h 5745864"/>
              <a:gd name="connsiteX39" fmla="*/ 3279531 w 3376246"/>
              <a:gd name="connsiteY39" fmla="*/ 5394172 h 5745864"/>
              <a:gd name="connsiteX40" fmla="*/ 3376246 w 3376246"/>
              <a:gd name="connsiteY40" fmla="*/ 5578810 h 5745864"/>
              <a:gd name="connsiteX41" fmla="*/ 3349869 w 3376246"/>
              <a:gd name="connsiteY41" fmla="*/ 5710695 h 5745864"/>
              <a:gd name="connsiteX42" fmla="*/ 3200400 w 3376246"/>
              <a:gd name="connsiteY42" fmla="*/ 5737072 h 5745864"/>
              <a:gd name="connsiteX43" fmla="*/ 3077308 w 3376246"/>
              <a:gd name="connsiteY43" fmla="*/ 5710695 h 5745864"/>
              <a:gd name="connsiteX44" fmla="*/ 2963008 w 3376246"/>
              <a:gd name="connsiteY44" fmla="*/ 5701903 h 5745864"/>
              <a:gd name="connsiteX45" fmla="*/ 2910254 w 3376246"/>
              <a:gd name="connsiteY45" fmla="*/ 5745864 h 5745864"/>
              <a:gd name="connsiteX46" fmla="*/ 2813538 w 3376246"/>
              <a:gd name="connsiteY46" fmla="*/ 5666733 h 5745864"/>
              <a:gd name="connsiteX47" fmla="*/ 2813538 w 3376246"/>
              <a:gd name="connsiteY47" fmla="*/ 5613980 h 5745864"/>
              <a:gd name="connsiteX48" fmla="*/ 2804746 w 3376246"/>
              <a:gd name="connsiteY48" fmla="*/ 5605187 h 5745864"/>
              <a:gd name="connsiteX49" fmla="*/ 2927838 w 3376246"/>
              <a:gd name="connsiteY49" fmla="*/ 5561226 h 5745864"/>
              <a:gd name="connsiteX50" fmla="*/ 3042138 w 3376246"/>
              <a:gd name="connsiteY50" fmla="*/ 5402964 h 5745864"/>
              <a:gd name="connsiteX51" fmla="*/ 3015761 w 3376246"/>
              <a:gd name="connsiteY51" fmla="*/ 5121610 h 5745864"/>
              <a:gd name="connsiteX52" fmla="*/ 2919046 w 3376246"/>
              <a:gd name="connsiteY52" fmla="*/ 4893010 h 5745864"/>
              <a:gd name="connsiteX53" fmla="*/ 2813538 w 3376246"/>
              <a:gd name="connsiteY53" fmla="*/ 4602864 h 5745864"/>
              <a:gd name="connsiteX54" fmla="*/ 2751992 w 3376246"/>
              <a:gd name="connsiteY54" fmla="*/ 4444603 h 5745864"/>
              <a:gd name="connsiteX55" fmla="*/ 2734408 w 3376246"/>
              <a:gd name="connsiteY55" fmla="*/ 4339095 h 5745864"/>
              <a:gd name="connsiteX56" fmla="*/ 2690446 w 3376246"/>
              <a:gd name="connsiteY56" fmla="*/ 4391849 h 5745864"/>
              <a:gd name="connsiteX57" fmla="*/ 2690446 w 3376246"/>
              <a:gd name="connsiteY57" fmla="*/ 4427018 h 5745864"/>
              <a:gd name="connsiteX58" fmla="*/ 2628900 w 3376246"/>
              <a:gd name="connsiteY58" fmla="*/ 4286341 h 5745864"/>
              <a:gd name="connsiteX59" fmla="*/ 2602523 w 3376246"/>
              <a:gd name="connsiteY59" fmla="*/ 4286341 h 5745864"/>
              <a:gd name="connsiteX60" fmla="*/ 2576146 w 3376246"/>
              <a:gd name="connsiteY60" fmla="*/ 4409433 h 5745864"/>
              <a:gd name="connsiteX61" fmla="*/ 2549769 w 3376246"/>
              <a:gd name="connsiteY61" fmla="*/ 4479772 h 5745864"/>
              <a:gd name="connsiteX62" fmla="*/ 2409092 w 3376246"/>
              <a:gd name="connsiteY62" fmla="*/ 4470980 h 5745864"/>
              <a:gd name="connsiteX63" fmla="*/ 2400300 w 3376246"/>
              <a:gd name="connsiteY63" fmla="*/ 4268756 h 5745864"/>
              <a:gd name="connsiteX64" fmla="*/ 2347546 w 3376246"/>
              <a:gd name="connsiteY64" fmla="*/ 4339095 h 5745864"/>
              <a:gd name="connsiteX65" fmla="*/ 2347546 w 3376246"/>
              <a:gd name="connsiteY65" fmla="*/ 4488564 h 5745864"/>
              <a:gd name="connsiteX66" fmla="*/ 2286000 w 3376246"/>
              <a:gd name="connsiteY66" fmla="*/ 4462187 h 5745864"/>
              <a:gd name="connsiteX67" fmla="*/ 2268415 w 3376246"/>
              <a:gd name="connsiteY67" fmla="*/ 4400641 h 5745864"/>
              <a:gd name="connsiteX68" fmla="*/ 2206869 w 3376246"/>
              <a:gd name="connsiteY68" fmla="*/ 4778710 h 5745864"/>
              <a:gd name="connsiteX69" fmla="*/ 2145323 w 3376246"/>
              <a:gd name="connsiteY69" fmla="*/ 5200741 h 5745864"/>
              <a:gd name="connsiteX70" fmla="*/ 2127738 w 3376246"/>
              <a:gd name="connsiteY70" fmla="*/ 5446926 h 5745864"/>
              <a:gd name="connsiteX71" fmla="*/ 2162908 w 3376246"/>
              <a:gd name="connsiteY71" fmla="*/ 5482095 h 5745864"/>
              <a:gd name="connsiteX72" fmla="*/ 2189284 w 3376246"/>
              <a:gd name="connsiteY72" fmla="*/ 5631564 h 5745864"/>
              <a:gd name="connsiteX73" fmla="*/ 2118946 w 3376246"/>
              <a:gd name="connsiteY73" fmla="*/ 5719487 h 5745864"/>
              <a:gd name="connsiteX74" fmla="*/ 2004646 w 3376246"/>
              <a:gd name="connsiteY74" fmla="*/ 5701903 h 5745864"/>
              <a:gd name="connsiteX75" fmla="*/ 1705708 w 3376246"/>
              <a:gd name="connsiteY75" fmla="*/ 5622772 h 5745864"/>
              <a:gd name="connsiteX76" fmla="*/ 1608992 w 3376246"/>
              <a:gd name="connsiteY76" fmla="*/ 5631564 h 5745864"/>
              <a:gd name="connsiteX77" fmla="*/ 1503484 w 3376246"/>
              <a:gd name="connsiteY77" fmla="*/ 5561226 h 5745864"/>
              <a:gd name="connsiteX78" fmla="*/ 1477108 w 3376246"/>
              <a:gd name="connsiteY78" fmla="*/ 5499680 h 5745864"/>
              <a:gd name="connsiteX79" fmla="*/ 1441938 w 3376246"/>
              <a:gd name="connsiteY79" fmla="*/ 5534849 h 5745864"/>
              <a:gd name="connsiteX80" fmla="*/ 1406769 w 3376246"/>
              <a:gd name="connsiteY80" fmla="*/ 5446926 h 5745864"/>
              <a:gd name="connsiteX81" fmla="*/ 1441938 w 3376246"/>
              <a:gd name="connsiteY81" fmla="*/ 5376587 h 5745864"/>
              <a:gd name="connsiteX82" fmla="*/ 1644161 w 3376246"/>
              <a:gd name="connsiteY82" fmla="*/ 5323833 h 5745864"/>
              <a:gd name="connsiteX83" fmla="*/ 1679331 w 3376246"/>
              <a:gd name="connsiteY83" fmla="*/ 5341418 h 5745864"/>
              <a:gd name="connsiteX84" fmla="*/ 1758461 w 3376246"/>
              <a:gd name="connsiteY84" fmla="*/ 5332626 h 5745864"/>
              <a:gd name="connsiteX85" fmla="*/ 1872761 w 3376246"/>
              <a:gd name="connsiteY85" fmla="*/ 5332626 h 5745864"/>
              <a:gd name="connsiteX86" fmla="*/ 1890346 w 3376246"/>
              <a:gd name="connsiteY86" fmla="*/ 4963349 h 5745864"/>
              <a:gd name="connsiteX87" fmla="*/ 1846384 w 3376246"/>
              <a:gd name="connsiteY87" fmla="*/ 4567695 h 5745864"/>
              <a:gd name="connsiteX88" fmla="*/ 1846384 w 3376246"/>
              <a:gd name="connsiteY88" fmla="*/ 4479772 h 5745864"/>
              <a:gd name="connsiteX89" fmla="*/ 1802423 w 3376246"/>
              <a:gd name="connsiteY89" fmla="*/ 4383056 h 5745864"/>
              <a:gd name="connsiteX90" fmla="*/ 1714500 w 3376246"/>
              <a:gd name="connsiteY90" fmla="*/ 4655618 h 5745864"/>
              <a:gd name="connsiteX91" fmla="*/ 1688123 w 3376246"/>
              <a:gd name="connsiteY91" fmla="*/ 4585280 h 5745864"/>
              <a:gd name="connsiteX92" fmla="*/ 1380392 w 3376246"/>
              <a:gd name="connsiteY92" fmla="*/ 4506149 h 5745864"/>
              <a:gd name="connsiteX93" fmla="*/ 1441938 w 3376246"/>
              <a:gd name="connsiteY93" fmla="*/ 4145664 h 5745864"/>
              <a:gd name="connsiteX94" fmla="*/ 1503484 w 3376246"/>
              <a:gd name="connsiteY94" fmla="*/ 3688464 h 5745864"/>
              <a:gd name="connsiteX95" fmla="*/ 1538654 w 3376246"/>
              <a:gd name="connsiteY95" fmla="*/ 3116964 h 5745864"/>
              <a:gd name="connsiteX96" fmla="*/ 1573823 w 3376246"/>
              <a:gd name="connsiteY96" fmla="*/ 2650972 h 5745864"/>
              <a:gd name="connsiteX97" fmla="*/ 1573823 w 3376246"/>
              <a:gd name="connsiteY97" fmla="*/ 2510295 h 5745864"/>
              <a:gd name="connsiteX98" fmla="*/ 1538654 w 3376246"/>
              <a:gd name="connsiteY98" fmla="*/ 2316864 h 5745864"/>
              <a:gd name="connsiteX99" fmla="*/ 1556238 w 3376246"/>
              <a:gd name="connsiteY99" fmla="*/ 2228941 h 5745864"/>
              <a:gd name="connsiteX100" fmla="*/ 1652954 w 3376246"/>
              <a:gd name="connsiteY100" fmla="*/ 2316864 h 5745864"/>
              <a:gd name="connsiteX101" fmla="*/ 1714500 w 3376246"/>
              <a:gd name="connsiteY101" fmla="*/ 2114641 h 5745864"/>
              <a:gd name="connsiteX102" fmla="*/ 1740877 w 3376246"/>
              <a:gd name="connsiteY102" fmla="*/ 1973964 h 5745864"/>
              <a:gd name="connsiteX103" fmla="*/ 1591408 w 3376246"/>
              <a:gd name="connsiteY103" fmla="*/ 1894833 h 5745864"/>
              <a:gd name="connsiteX104" fmla="*/ 1512277 w 3376246"/>
              <a:gd name="connsiteY104" fmla="*/ 1868456 h 5745864"/>
              <a:gd name="connsiteX105" fmla="*/ 1354015 w 3376246"/>
              <a:gd name="connsiteY105" fmla="*/ 1701403 h 5745864"/>
              <a:gd name="connsiteX106" fmla="*/ 1292469 w 3376246"/>
              <a:gd name="connsiteY106" fmla="*/ 1886041 h 5745864"/>
              <a:gd name="connsiteX107" fmla="*/ 1230923 w 3376246"/>
              <a:gd name="connsiteY107" fmla="*/ 1798118 h 5745864"/>
              <a:gd name="connsiteX108" fmla="*/ 1239715 w 3376246"/>
              <a:gd name="connsiteY108" fmla="*/ 1666233 h 5745864"/>
              <a:gd name="connsiteX109" fmla="*/ 1125415 w 3376246"/>
              <a:gd name="connsiteY109" fmla="*/ 1745364 h 5745864"/>
              <a:gd name="connsiteX110" fmla="*/ 817684 w 3376246"/>
              <a:gd name="connsiteY110" fmla="*/ 1780533 h 5745864"/>
              <a:gd name="connsiteX111" fmla="*/ 492369 w 3376246"/>
              <a:gd name="connsiteY111" fmla="*/ 1701403 h 5745864"/>
              <a:gd name="connsiteX112" fmla="*/ 422031 w 3376246"/>
              <a:gd name="connsiteY112" fmla="*/ 1718987 h 5745864"/>
              <a:gd name="connsiteX113" fmla="*/ 413238 w 3376246"/>
              <a:gd name="connsiteY113" fmla="*/ 1780533 h 5745864"/>
              <a:gd name="connsiteX114" fmla="*/ 378069 w 3376246"/>
              <a:gd name="connsiteY114" fmla="*/ 1894833 h 5745864"/>
              <a:gd name="connsiteX115" fmla="*/ 386861 w 3376246"/>
              <a:gd name="connsiteY115" fmla="*/ 2088264 h 5745864"/>
              <a:gd name="connsiteX116" fmla="*/ 395654 w 3376246"/>
              <a:gd name="connsiteY116" fmla="*/ 2149810 h 5745864"/>
              <a:gd name="connsiteX117" fmla="*/ 334108 w 3376246"/>
              <a:gd name="connsiteY117" fmla="*/ 2237733 h 5745864"/>
              <a:gd name="connsiteX118" fmla="*/ 360484 w 3376246"/>
              <a:gd name="connsiteY118" fmla="*/ 2422372 h 5745864"/>
              <a:gd name="connsiteX119" fmla="*/ 263769 w 3376246"/>
              <a:gd name="connsiteY119" fmla="*/ 3213680 h 5745864"/>
              <a:gd name="connsiteX120" fmla="*/ 246184 w 3376246"/>
              <a:gd name="connsiteY120" fmla="*/ 3275226 h 5745864"/>
              <a:gd name="connsiteX121" fmla="*/ 263769 w 3376246"/>
              <a:gd name="connsiteY121" fmla="*/ 3354356 h 5745864"/>
              <a:gd name="connsiteX122" fmla="*/ 184638 w 3376246"/>
              <a:gd name="connsiteY122" fmla="*/ 3978610 h 5745864"/>
              <a:gd name="connsiteX123" fmla="*/ 202223 w 3376246"/>
              <a:gd name="connsiteY123" fmla="*/ 4488564 h 5745864"/>
              <a:gd name="connsiteX124" fmla="*/ 184638 w 3376246"/>
              <a:gd name="connsiteY124" fmla="*/ 4928180 h 5745864"/>
              <a:gd name="connsiteX125" fmla="*/ 105508 w 3376246"/>
              <a:gd name="connsiteY125" fmla="*/ 5244703 h 5745864"/>
              <a:gd name="connsiteX126" fmla="*/ 0 w 3376246"/>
              <a:gd name="connsiteY126" fmla="*/ 5130403 h 5745864"/>
              <a:gd name="connsiteX127" fmla="*/ 79131 w 3376246"/>
              <a:gd name="connsiteY127" fmla="*/ 4761126 h 5745864"/>
              <a:gd name="connsiteX128" fmla="*/ 61546 w 3376246"/>
              <a:gd name="connsiteY128" fmla="*/ 4523733 h 5745864"/>
              <a:gd name="connsiteX129" fmla="*/ 43961 w 3376246"/>
              <a:gd name="connsiteY129" fmla="*/ 4453395 h 5745864"/>
              <a:gd name="connsiteX130" fmla="*/ 96715 w 3376246"/>
              <a:gd name="connsiteY130" fmla="*/ 4391849 h 5745864"/>
              <a:gd name="connsiteX131" fmla="*/ 79131 w 3376246"/>
              <a:gd name="connsiteY131" fmla="*/ 4004987 h 5745864"/>
              <a:gd name="connsiteX132" fmla="*/ 52754 w 3376246"/>
              <a:gd name="connsiteY132" fmla="*/ 3943441 h 5745864"/>
              <a:gd name="connsiteX133" fmla="*/ 114300 w 3376246"/>
              <a:gd name="connsiteY133" fmla="*/ 3820349 h 5745864"/>
              <a:gd name="connsiteX134" fmla="*/ 114300 w 3376246"/>
              <a:gd name="connsiteY134" fmla="*/ 3662087 h 5745864"/>
              <a:gd name="connsiteX135" fmla="*/ 96715 w 3376246"/>
              <a:gd name="connsiteY135" fmla="*/ 3591749 h 5745864"/>
              <a:gd name="connsiteX136" fmla="*/ 140677 w 3376246"/>
              <a:gd name="connsiteY136" fmla="*/ 3538995 h 5745864"/>
              <a:gd name="connsiteX137" fmla="*/ 158261 w 3376246"/>
              <a:gd name="connsiteY137" fmla="*/ 3345564 h 5745864"/>
              <a:gd name="connsiteX138" fmla="*/ 123092 w 3376246"/>
              <a:gd name="connsiteY138" fmla="*/ 3213680 h 5745864"/>
              <a:gd name="connsiteX139" fmla="*/ 158261 w 3376246"/>
              <a:gd name="connsiteY139" fmla="*/ 3134549 h 5745864"/>
              <a:gd name="connsiteX140" fmla="*/ 219808 w 3376246"/>
              <a:gd name="connsiteY140" fmla="*/ 2589426 h 5745864"/>
              <a:gd name="connsiteX141" fmla="*/ 202223 w 3376246"/>
              <a:gd name="connsiteY141" fmla="*/ 2527880 h 5745864"/>
              <a:gd name="connsiteX142" fmla="*/ 272561 w 3376246"/>
              <a:gd name="connsiteY142" fmla="*/ 2184980 h 5745864"/>
              <a:gd name="connsiteX143" fmla="*/ 298938 w 3376246"/>
              <a:gd name="connsiteY143" fmla="*/ 2061887 h 5745864"/>
              <a:gd name="connsiteX144" fmla="*/ 263769 w 3376246"/>
              <a:gd name="connsiteY144" fmla="*/ 1956380 h 5745864"/>
              <a:gd name="connsiteX145" fmla="*/ 325315 w 3376246"/>
              <a:gd name="connsiteY145" fmla="*/ 1815703 h 5745864"/>
              <a:gd name="connsiteX146" fmla="*/ 316523 w 3376246"/>
              <a:gd name="connsiteY146" fmla="*/ 1692610 h 5745864"/>
              <a:gd name="connsiteX147" fmla="*/ 228600 w 3376246"/>
              <a:gd name="connsiteY147" fmla="*/ 1604687 h 5745864"/>
              <a:gd name="connsiteX148" fmla="*/ 211015 w 3376246"/>
              <a:gd name="connsiteY148" fmla="*/ 1516764 h 5745864"/>
              <a:gd name="connsiteX149" fmla="*/ 193431 w 3376246"/>
              <a:gd name="connsiteY149" fmla="*/ 1499180 h 5745864"/>
              <a:gd name="connsiteX150" fmla="*/ 219808 w 3376246"/>
              <a:gd name="connsiteY150" fmla="*/ 1446426 h 5745864"/>
              <a:gd name="connsiteX151" fmla="*/ 246184 w 3376246"/>
              <a:gd name="connsiteY151" fmla="*/ 1437633 h 5745864"/>
              <a:gd name="connsiteX152" fmla="*/ 211015 w 3376246"/>
              <a:gd name="connsiteY152" fmla="*/ 1411256 h 5745864"/>
              <a:gd name="connsiteX153" fmla="*/ 219808 w 3376246"/>
              <a:gd name="connsiteY153" fmla="*/ 1349710 h 5745864"/>
              <a:gd name="connsiteX154" fmla="*/ 237392 w 3376246"/>
              <a:gd name="connsiteY154" fmla="*/ 1305749 h 5745864"/>
              <a:gd name="connsiteX155" fmla="*/ 281354 w 3376246"/>
              <a:gd name="connsiteY155" fmla="*/ 1270580 h 5745864"/>
              <a:gd name="connsiteX156" fmla="*/ 334108 w 3376246"/>
              <a:gd name="connsiteY156" fmla="*/ 1288164 h 5745864"/>
              <a:gd name="connsiteX157" fmla="*/ 342900 w 3376246"/>
              <a:gd name="connsiteY157" fmla="*/ 1191449 h 5745864"/>
              <a:gd name="connsiteX158" fmla="*/ 316523 w 3376246"/>
              <a:gd name="connsiteY158" fmla="*/ 1147487 h 5745864"/>
              <a:gd name="connsiteX159" fmla="*/ 386861 w 3376246"/>
              <a:gd name="connsiteY159" fmla="*/ 804587 h 5745864"/>
              <a:gd name="connsiteX160" fmla="*/ 404446 w 3376246"/>
              <a:gd name="connsiteY160" fmla="*/ 725456 h 5745864"/>
              <a:gd name="connsiteX161" fmla="*/ 395654 w 3376246"/>
              <a:gd name="connsiteY161" fmla="*/ 619949 h 5745864"/>
              <a:gd name="connsiteX162" fmla="*/ 413238 w 3376246"/>
              <a:gd name="connsiteY162" fmla="*/ 417726 h 5745864"/>
              <a:gd name="connsiteX163" fmla="*/ 386861 w 3376246"/>
              <a:gd name="connsiteY163" fmla="*/ 197918 h 5745864"/>
              <a:gd name="connsiteX164" fmla="*/ 422031 w 3376246"/>
              <a:gd name="connsiteY164" fmla="*/ 48449 h 5745864"/>
              <a:gd name="connsiteX165" fmla="*/ 509954 w 3376246"/>
              <a:gd name="connsiteY165" fmla="*/ 66033 h 5745864"/>
              <a:gd name="connsiteX166" fmla="*/ 492369 w 3376246"/>
              <a:gd name="connsiteY166" fmla="*/ 189126 h 5745864"/>
              <a:gd name="connsiteX167" fmla="*/ 527538 w 3376246"/>
              <a:gd name="connsiteY167" fmla="*/ 329803 h 5745864"/>
              <a:gd name="connsiteX168" fmla="*/ 518746 w 3376246"/>
              <a:gd name="connsiteY168" fmla="*/ 417726 h 5745864"/>
              <a:gd name="connsiteX169" fmla="*/ 509954 w 3376246"/>
              <a:gd name="connsiteY169" fmla="*/ 470480 h 5745864"/>
              <a:gd name="connsiteX170" fmla="*/ 465992 w 3376246"/>
              <a:gd name="connsiteY170" fmla="*/ 769418 h 5745864"/>
              <a:gd name="connsiteX171" fmla="*/ 448408 w 3376246"/>
              <a:gd name="connsiteY171" fmla="*/ 1024395 h 5745864"/>
              <a:gd name="connsiteX172" fmla="*/ 404446 w 3376246"/>
              <a:gd name="connsiteY172" fmla="*/ 1244203 h 5745864"/>
              <a:gd name="connsiteX173" fmla="*/ 404446 w 3376246"/>
              <a:gd name="connsiteY173" fmla="*/ 1296956 h 5745864"/>
              <a:gd name="connsiteX174" fmla="*/ 518746 w 3376246"/>
              <a:gd name="connsiteY174" fmla="*/ 1349710 h 5745864"/>
              <a:gd name="connsiteX175" fmla="*/ 571500 w 3376246"/>
              <a:gd name="connsiteY175" fmla="*/ 1428841 h 5745864"/>
              <a:gd name="connsiteX176" fmla="*/ 589084 w 3376246"/>
              <a:gd name="connsiteY176" fmla="*/ 1507972 h 5745864"/>
              <a:gd name="connsiteX177" fmla="*/ 817684 w 3376246"/>
              <a:gd name="connsiteY177" fmla="*/ 1490387 h 5745864"/>
              <a:gd name="connsiteX178" fmla="*/ 817684 w 3376246"/>
              <a:gd name="connsiteY178" fmla="*/ 1490387 h 5745864"/>
              <a:gd name="connsiteX179" fmla="*/ 905608 w 3376246"/>
              <a:gd name="connsiteY179" fmla="*/ 1376087 h 5745864"/>
              <a:gd name="connsiteX180" fmla="*/ 984738 w 3376246"/>
              <a:gd name="connsiteY180" fmla="*/ 1261787 h 5745864"/>
              <a:gd name="connsiteX181" fmla="*/ 958361 w 3376246"/>
              <a:gd name="connsiteY181" fmla="*/ 1094733 h 5745864"/>
              <a:gd name="connsiteX182" fmla="*/ 967154 w 3376246"/>
              <a:gd name="connsiteY182" fmla="*/ 1024395 h 5745864"/>
              <a:gd name="connsiteX183" fmla="*/ 1011115 w 3376246"/>
              <a:gd name="connsiteY183" fmla="*/ 989226 h 5745864"/>
              <a:gd name="connsiteX184" fmla="*/ 844061 w 3376246"/>
              <a:gd name="connsiteY184" fmla="*/ 910095 h 5745864"/>
              <a:gd name="connsiteX185" fmla="*/ 844061 w 3376246"/>
              <a:gd name="connsiteY185" fmla="*/ 910095 h 5745864"/>
              <a:gd name="connsiteX186" fmla="*/ 782515 w 3376246"/>
              <a:gd name="connsiteY186" fmla="*/ 839756 h 5745864"/>
              <a:gd name="connsiteX187" fmla="*/ 747346 w 3376246"/>
              <a:gd name="connsiteY187" fmla="*/ 743041 h 5745864"/>
              <a:gd name="connsiteX188" fmla="*/ 694592 w 3376246"/>
              <a:gd name="connsiteY188" fmla="*/ 584780 h 5745864"/>
              <a:gd name="connsiteX189" fmla="*/ 703384 w 3376246"/>
              <a:gd name="connsiteY189" fmla="*/ 426518 h 5745864"/>
              <a:gd name="connsiteX190" fmla="*/ 756138 w 3376246"/>
              <a:gd name="connsiteY190" fmla="*/ 277049 h 5745864"/>
              <a:gd name="connsiteX191" fmla="*/ 949569 w 3376246"/>
              <a:gd name="connsiteY191" fmla="*/ 127580 h 5745864"/>
              <a:gd name="connsiteX192" fmla="*/ 1019908 w 3376246"/>
              <a:gd name="connsiteY192" fmla="*/ 101203 h 5745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Lst>
            <a:rect l="l" t="t" r="r" b="b"/>
            <a:pathLst>
              <a:path w="3376246" h="5745864">
                <a:moveTo>
                  <a:pt x="1019908" y="101203"/>
                </a:moveTo>
                <a:lnTo>
                  <a:pt x="1233365" y="91678"/>
                </a:lnTo>
                <a:cubicBezTo>
                  <a:pt x="1250136" y="59195"/>
                  <a:pt x="1266906" y="39413"/>
                  <a:pt x="1283677" y="13280"/>
                </a:cubicBezTo>
                <a:cubicBezTo>
                  <a:pt x="1320963" y="9291"/>
                  <a:pt x="1348723" y="-4224"/>
                  <a:pt x="1395534" y="1312"/>
                </a:cubicBezTo>
                <a:cubicBezTo>
                  <a:pt x="1420771" y="13849"/>
                  <a:pt x="1420609" y="32737"/>
                  <a:pt x="1433146" y="48449"/>
                </a:cubicBezTo>
                <a:lnTo>
                  <a:pt x="1521069" y="83618"/>
                </a:lnTo>
                <a:lnTo>
                  <a:pt x="1855177" y="180333"/>
                </a:lnTo>
                <a:lnTo>
                  <a:pt x="2154115" y="303426"/>
                </a:lnTo>
                <a:lnTo>
                  <a:pt x="2321169" y="408933"/>
                </a:lnTo>
                <a:lnTo>
                  <a:pt x="2444261" y="532026"/>
                </a:lnTo>
                <a:lnTo>
                  <a:pt x="2584938" y="716664"/>
                </a:lnTo>
                <a:lnTo>
                  <a:pt x="2699238" y="892510"/>
                </a:lnTo>
                <a:lnTo>
                  <a:pt x="2760784" y="989226"/>
                </a:lnTo>
                <a:lnTo>
                  <a:pt x="2760784" y="998018"/>
                </a:lnTo>
                <a:lnTo>
                  <a:pt x="2857500" y="1261787"/>
                </a:lnTo>
                <a:lnTo>
                  <a:pt x="2910254" y="1507972"/>
                </a:lnTo>
                <a:lnTo>
                  <a:pt x="2910254" y="1604687"/>
                </a:lnTo>
                <a:lnTo>
                  <a:pt x="2863117" y="1659639"/>
                </a:lnTo>
                <a:lnTo>
                  <a:pt x="2831123" y="1569518"/>
                </a:lnTo>
                <a:lnTo>
                  <a:pt x="2805479" y="1581485"/>
                </a:lnTo>
                <a:lnTo>
                  <a:pt x="2778369" y="1675026"/>
                </a:lnTo>
                <a:lnTo>
                  <a:pt x="2795954" y="1727780"/>
                </a:lnTo>
                <a:lnTo>
                  <a:pt x="2901461" y="1938795"/>
                </a:lnTo>
                <a:lnTo>
                  <a:pt x="2963008" y="2149810"/>
                </a:lnTo>
                <a:lnTo>
                  <a:pt x="3015761" y="2554256"/>
                </a:lnTo>
                <a:lnTo>
                  <a:pt x="3033346" y="2809233"/>
                </a:lnTo>
                <a:lnTo>
                  <a:pt x="3015761" y="2897156"/>
                </a:lnTo>
                <a:lnTo>
                  <a:pt x="3033346" y="2985080"/>
                </a:lnTo>
                <a:lnTo>
                  <a:pt x="3042138" y="3213680"/>
                </a:lnTo>
                <a:lnTo>
                  <a:pt x="3050931" y="3380733"/>
                </a:lnTo>
                <a:lnTo>
                  <a:pt x="3024554" y="3556580"/>
                </a:lnTo>
                <a:lnTo>
                  <a:pt x="3006969" y="3855518"/>
                </a:lnTo>
                <a:lnTo>
                  <a:pt x="3050931" y="4031364"/>
                </a:lnTo>
                <a:lnTo>
                  <a:pt x="3182815" y="4268756"/>
                </a:lnTo>
                <a:lnTo>
                  <a:pt x="3068515" y="4172041"/>
                </a:lnTo>
                <a:lnTo>
                  <a:pt x="3147646" y="4453395"/>
                </a:lnTo>
                <a:lnTo>
                  <a:pt x="3200400" y="4769918"/>
                </a:lnTo>
                <a:lnTo>
                  <a:pt x="3217984" y="4972141"/>
                </a:lnTo>
                <a:lnTo>
                  <a:pt x="3226777" y="5130403"/>
                </a:lnTo>
                <a:lnTo>
                  <a:pt x="3279531" y="5394172"/>
                </a:lnTo>
                <a:lnTo>
                  <a:pt x="3376246" y="5578810"/>
                </a:lnTo>
                <a:lnTo>
                  <a:pt x="3349869" y="5710695"/>
                </a:lnTo>
                <a:lnTo>
                  <a:pt x="3200400" y="5737072"/>
                </a:lnTo>
                <a:lnTo>
                  <a:pt x="3077308" y="5710695"/>
                </a:lnTo>
                <a:lnTo>
                  <a:pt x="2963008" y="5701903"/>
                </a:lnTo>
                <a:lnTo>
                  <a:pt x="2910254" y="5745864"/>
                </a:lnTo>
                <a:lnTo>
                  <a:pt x="2813538" y="5666733"/>
                </a:lnTo>
                <a:lnTo>
                  <a:pt x="2813538" y="5613980"/>
                </a:lnTo>
                <a:lnTo>
                  <a:pt x="2804746" y="5605187"/>
                </a:lnTo>
                <a:lnTo>
                  <a:pt x="2927838" y="5561226"/>
                </a:lnTo>
                <a:lnTo>
                  <a:pt x="3042138" y="5402964"/>
                </a:lnTo>
                <a:lnTo>
                  <a:pt x="3015761" y="5121610"/>
                </a:lnTo>
                <a:lnTo>
                  <a:pt x="2919046" y="4893010"/>
                </a:lnTo>
                <a:lnTo>
                  <a:pt x="2813538" y="4602864"/>
                </a:lnTo>
                <a:lnTo>
                  <a:pt x="2751992" y="4444603"/>
                </a:lnTo>
                <a:lnTo>
                  <a:pt x="2734408" y="4339095"/>
                </a:lnTo>
                <a:lnTo>
                  <a:pt x="2690446" y="4391849"/>
                </a:lnTo>
                <a:lnTo>
                  <a:pt x="2690446" y="4427018"/>
                </a:lnTo>
                <a:lnTo>
                  <a:pt x="2628900" y="4286341"/>
                </a:lnTo>
                <a:lnTo>
                  <a:pt x="2602523" y="4286341"/>
                </a:lnTo>
                <a:lnTo>
                  <a:pt x="2576146" y="4409433"/>
                </a:lnTo>
                <a:lnTo>
                  <a:pt x="2549769" y="4479772"/>
                </a:lnTo>
                <a:lnTo>
                  <a:pt x="2409092" y="4470980"/>
                </a:lnTo>
                <a:lnTo>
                  <a:pt x="2400300" y="4268756"/>
                </a:lnTo>
                <a:lnTo>
                  <a:pt x="2347546" y="4339095"/>
                </a:lnTo>
                <a:lnTo>
                  <a:pt x="2347546" y="4488564"/>
                </a:lnTo>
                <a:lnTo>
                  <a:pt x="2286000" y="4462187"/>
                </a:lnTo>
                <a:lnTo>
                  <a:pt x="2268415" y="4400641"/>
                </a:lnTo>
                <a:lnTo>
                  <a:pt x="2206869" y="4778710"/>
                </a:lnTo>
                <a:lnTo>
                  <a:pt x="2145323" y="5200741"/>
                </a:lnTo>
                <a:lnTo>
                  <a:pt x="2127738" y="5446926"/>
                </a:lnTo>
                <a:lnTo>
                  <a:pt x="2162908" y="5482095"/>
                </a:lnTo>
                <a:lnTo>
                  <a:pt x="2189284" y="5631564"/>
                </a:lnTo>
                <a:lnTo>
                  <a:pt x="2118946" y="5719487"/>
                </a:lnTo>
                <a:lnTo>
                  <a:pt x="2004646" y="5701903"/>
                </a:lnTo>
                <a:lnTo>
                  <a:pt x="1705708" y="5622772"/>
                </a:lnTo>
                <a:lnTo>
                  <a:pt x="1608992" y="5631564"/>
                </a:lnTo>
                <a:lnTo>
                  <a:pt x="1503484" y="5561226"/>
                </a:lnTo>
                <a:lnTo>
                  <a:pt x="1477108" y="5499680"/>
                </a:lnTo>
                <a:lnTo>
                  <a:pt x="1441938" y="5534849"/>
                </a:lnTo>
                <a:lnTo>
                  <a:pt x="1406769" y="5446926"/>
                </a:lnTo>
                <a:lnTo>
                  <a:pt x="1441938" y="5376587"/>
                </a:lnTo>
                <a:lnTo>
                  <a:pt x="1644161" y="5323833"/>
                </a:lnTo>
                <a:lnTo>
                  <a:pt x="1679331" y="5341418"/>
                </a:lnTo>
                <a:lnTo>
                  <a:pt x="1758461" y="5332626"/>
                </a:lnTo>
                <a:lnTo>
                  <a:pt x="1872761" y="5332626"/>
                </a:lnTo>
                <a:lnTo>
                  <a:pt x="1890346" y="4963349"/>
                </a:lnTo>
                <a:lnTo>
                  <a:pt x="1846384" y="4567695"/>
                </a:lnTo>
                <a:lnTo>
                  <a:pt x="1846384" y="4479772"/>
                </a:lnTo>
                <a:lnTo>
                  <a:pt x="1802423" y="4383056"/>
                </a:lnTo>
                <a:lnTo>
                  <a:pt x="1714500" y="4655618"/>
                </a:lnTo>
                <a:lnTo>
                  <a:pt x="1688123" y="4585280"/>
                </a:lnTo>
                <a:lnTo>
                  <a:pt x="1380392" y="4506149"/>
                </a:lnTo>
                <a:lnTo>
                  <a:pt x="1441938" y="4145664"/>
                </a:lnTo>
                <a:lnTo>
                  <a:pt x="1503484" y="3688464"/>
                </a:lnTo>
                <a:lnTo>
                  <a:pt x="1538654" y="3116964"/>
                </a:lnTo>
                <a:lnTo>
                  <a:pt x="1573823" y="2650972"/>
                </a:lnTo>
                <a:lnTo>
                  <a:pt x="1573823" y="2510295"/>
                </a:lnTo>
                <a:lnTo>
                  <a:pt x="1538654" y="2316864"/>
                </a:lnTo>
                <a:lnTo>
                  <a:pt x="1556238" y="2228941"/>
                </a:lnTo>
                <a:lnTo>
                  <a:pt x="1652954" y="2316864"/>
                </a:lnTo>
                <a:lnTo>
                  <a:pt x="1714500" y="2114641"/>
                </a:lnTo>
                <a:lnTo>
                  <a:pt x="1740877" y="1973964"/>
                </a:lnTo>
                <a:lnTo>
                  <a:pt x="1591408" y="1894833"/>
                </a:lnTo>
                <a:lnTo>
                  <a:pt x="1512277" y="1868456"/>
                </a:lnTo>
                <a:lnTo>
                  <a:pt x="1354015" y="1701403"/>
                </a:lnTo>
                <a:lnTo>
                  <a:pt x="1292469" y="1886041"/>
                </a:lnTo>
                <a:lnTo>
                  <a:pt x="1230923" y="1798118"/>
                </a:lnTo>
                <a:lnTo>
                  <a:pt x="1239715" y="1666233"/>
                </a:lnTo>
                <a:lnTo>
                  <a:pt x="1125415" y="1745364"/>
                </a:lnTo>
                <a:lnTo>
                  <a:pt x="817684" y="1780533"/>
                </a:lnTo>
                <a:lnTo>
                  <a:pt x="492369" y="1701403"/>
                </a:lnTo>
                <a:lnTo>
                  <a:pt x="422031" y="1718987"/>
                </a:lnTo>
                <a:lnTo>
                  <a:pt x="413238" y="1780533"/>
                </a:lnTo>
                <a:lnTo>
                  <a:pt x="378069" y="1894833"/>
                </a:lnTo>
                <a:lnTo>
                  <a:pt x="386861" y="2088264"/>
                </a:lnTo>
                <a:lnTo>
                  <a:pt x="395654" y="2149810"/>
                </a:lnTo>
                <a:lnTo>
                  <a:pt x="334108" y="2237733"/>
                </a:lnTo>
                <a:lnTo>
                  <a:pt x="360484" y="2422372"/>
                </a:lnTo>
                <a:lnTo>
                  <a:pt x="263769" y="3213680"/>
                </a:lnTo>
                <a:lnTo>
                  <a:pt x="246184" y="3275226"/>
                </a:lnTo>
                <a:lnTo>
                  <a:pt x="263769" y="3354356"/>
                </a:lnTo>
                <a:lnTo>
                  <a:pt x="184638" y="3978610"/>
                </a:lnTo>
                <a:lnTo>
                  <a:pt x="202223" y="4488564"/>
                </a:lnTo>
                <a:lnTo>
                  <a:pt x="184638" y="4928180"/>
                </a:lnTo>
                <a:lnTo>
                  <a:pt x="105508" y="5244703"/>
                </a:lnTo>
                <a:lnTo>
                  <a:pt x="0" y="5130403"/>
                </a:lnTo>
                <a:lnTo>
                  <a:pt x="79131" y="4761126"/>
                </a:lnTo>
                <a:lnTo>
                  <a:pt x="61546" y="4523733"/>
                </a:lnTo>
                <a:lnTo>
                  <a:pt x="43961" y="4453395"/>
                </a:lnTo>
                <a:lnTo>
                  <a:pt x="96715" y="4391849"/>
                </a:lnTo>
                <a:lnTo>
                  <a:pt x="79131" y="4004987"/>
                </a:lnTo>
                <a:lnTo>
                  <a:pt x="52754" y="3943441"/>
                </a:lnTo>
                <a:lnTo>
                  <a:pt x="114300" y="3820349"/>
                </a:lnTo>
                <a:lnTo>
                  <a:pt x="114300" y="3662087"/>
                </a:lnTo>
                <a:lnTo>
                  <a:pt x="96715" y="3591749"/>
                </a:lnTo>
                <a:lnTo>
                  <a:pt x="140677" y="3538995"/>
                </a:lnTo>
                <a:lnTo>
                  <a:pt x="158261" y="3345564"/>
                </a:lnTo>
                <a:lnTo>
                  <a:pt x="123092" y="3213680"/>
                </a:lnTo>
                <a:lnTo>
                  <a:pt x="158261" y="3134549"/>
                </a:lnTo>
                <a:lnTo>
                  <a:pt x="219808" y="2589426"/>
                </a:lnTo>
                <a:lnTo>
                  <a:pt x="202223" y="2527880"/>
                </a:lnTo>
                <a:lnTo>
                  <a:pt x="272561" y="2184980"/>
                </a:lnTo>
                <a:lnTo>
                  <a:pt x="298938" y="2061887"/>
                </a:lnTo>
                <a:lnTo>
                  <a:pt x="263769" y="1956380"/>
                </a:lnTo>
                <a:lnTo>
                  <a:pt x="325315" y="1815703"/>
                </a:lnTo>
                <a:lnTo>
                  <a:pt x="316523" y="1692610"/>
                </a:lnTo>
                <a:lnTo>
                  <a:pt x="228600" y="1604687"/>
                </a:lnTo>
                <a:lnTo>
                  <a:pt x="211015" y="1516764"/>
                </a:lnTo>
                <a:lnTo>
                  <a:pt x="193431" y="1499180"/>
                </a:lnTo>
                <a:lnTo>
                  <a:pt x="219808" y="1446426"/>
                </a:lnTo>
                <a:lnTo>
                  <a:pt x="246184" y="1437633"/>
                </a:lnTo>
                <a:lnTo>
                  <a:pt x="211015" y="1411256"/>
                </a:lnTo>
                <a:lnTo>
                  <a:pt x="219808" y="1349710"/>
                </a:lnTo>
                <a:lnTo>
                  <a:pt x="237392" y="1305749"/>
                </a:lnTo>
                <a:lnTo>
                  <a:pt x="281354" y="1270580"/>
                </a:lnTo>
                <a:lnTo>
                  <a:pt x="334108" y="1288164"/>
                </a:lnTo>
                <a:lnTo>
                  <a:pt x="342900" y="1191449"/>
                </a:lnTo>
                <a:lnTo>
                  <a:pt x="316523" y="1147487"/>
                </a:lnTo>
                <a:lnTo>
                  <a:pt x="386861" y="804587"/>
                </a:lnTo>
                <a:lnTo>
                  <a:pt x="404446" y="725456"/>
                </a:lnTo>
                <a:lnTo>
                  <a:pt x="395654" y="619949"/>
                </a:lnTo>
                <a:lnTo>
                  <a:pt x="413238" y="417726"/>
                </a:lnTo>
                <a:lnTo>
                  <a:pt x="386861" y="197918"/>
                </a:lnTo>
                <a:lnTo>
                  <a:pt x="422031" y="48449"/>
                </a:lnTo>
                <a:lnTo>
                  <a:pt x="509954" y="66033"/>
                </a:lnTo>
                <a:lnTo>
                  <a:pt x="492369" y="189126"/>
                </a:lnTo>
                <a:lnTo>
                  <a:pt x="527538" y="329803"/>
                </a:lnTo>
                <a:lnTo>
                  <a:pt x="518746" y="417726"/>
                </a:lnTo>
                <a:lnTo>
                  <a:pt x="509954" y="470480"/>
                </a:lnTo>
                <a:lnTo>
                  <a:pt x="465992" y="769418"/>
                </a:lnTo>
                <a:lnTo>
                  <a:pt x="448408" y="1024395"/>
                </a:lnTo>
                <a:lnTo>
                  <a:pt x="404446" y="1244203"/>
                </a:lnTo>
                <a:lnTo>
                  <a:pt x="404446" y="1296956"/>
                </a:lnTo>
                <a:lnTo>
                  <a:pt x="518746" y="1349710"/>
                </a:lnTo>
                <a:lnTo>
                  <a:pt x="571500" y="1428841"/>
                </a:lnTo>
                <a:lnTo>
                  <a:pt x="589084" y="1507972"/>
                </a:lnTo>
                <a:lnTo>
                  <a:pt x="817684" y="1490387"/>
                </a:lnTo>
                <a:lnTo>
                  <a:pt x="817684" y="1490387"/>
                </a:lnTo>
                <a:lnTo>
                  <a:pt x="905608" y="1376087"/>
                </a:lnTo>
                <a:lnTo>
                  <a:pt x="984738" y="1261787"/>
                </a:lnTo>
                <a:lnTo>
                  <a:pt x="958361" y="1094733"/>
                </a:lnTo>
                <a:lnTo>
                  <a:pt x="967154" y="1024395"/>
                </a:lnTo>
                <a:lnTo>
                  <a:pt x="1011115" y="989226"/>
                </a:lnTo>
                <a:lnTo>
                  <a:pt x="844061" y="910095"/>
                </a:lnTo>
                <a:lnTo>
                  <a:pt x="844061" y="910095"/>
                </a:lnTo>
                <a:lnTo>
                  <a:pt x="782515" y="839756"/>
                </a:lnTo>
                <a:lnTo>
                  <a:pt x="747346" y="743041"/>
                </a:lnTo>
                <a:lnTo>
                  <a:pt x="694592" y="584780"/>
                </a:lnTo>
                <a:lnTo>
                  <a:pt x="703384" y="426518"/>
                </a:lnTo>
                <a:lnTo>
                  <a:pt x="756138" y="277049"/>
                </a:lnTo>
                <a:lnTo>
                  <a:pt x="949569" y="127580"/>
                </a:lnTo>
                <a:lnTo>
                  <a:pt x="1019908" y="101203"/>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reeform 2"/>
          <p:cNvSpPr/>
          <p:nvPr/>
        </p:nvSpPr>
        <p:spPr>
          <a:xfrm>
            <a:off x="2497015" y="945082"/>
            <a:ext cx="3376246" cy="5745864"/>
          </a:xfrm>
          <a:custGeom>
            <a:avLst/>
            <a:gdLst>
              <a:gd name="connsiteX0" fmla="*/ 1019908 w 3376246"/>
              <a:gd name="connsiteY0" fmla="*/ 96716 h 5741377"/>
              <a:gd name="connsiteX1" fmla="*/ 1239715 w 3376246"/>
              <a:gd name="connsiteY1" fmla="*/ 96716 h 5741377"/>
              <a:gd name="connsiteX2" fmla="*/ 1283677 w 3376246"/>
              <a:gd name="connsiteY2" fmla="*/ 8793 h 5741377"/>
              <a:gd name="connsiteX3" fmla="*/ 1389184 w 3376246"/>
              <a:gd name="connsiteY3" fmla="*/ 0 h 5741377"/>
              <a:gd name="connsiteX4" fmla="*/ 1433146 w 3376246"/>
              <a:gd name="connsiteY4" fmla="*/ 43962 h 5741377"/>
              <a:gd name="connsiteX5" fmla="*/ 1521069 w 3376246"/>
              <a:gd name="connsiteY5" fmla="*/ 79131 h 5741377"/>
              <a:gd name="connsiteX6" fmla="*/ 1855177 w 3376246"/>
              <a:gd name="connsiteY6" fmla="*/ 175846 h 5741377"/>
              <a:gd name="connsiteX7" fmla="*/ 2154115 w 3376246"/>
              <a:gd name="connsiteY7" fmla="*/ 298939 h 5741377"/>
              <a:gd name="connsiteX8" fmla="*/ 2321169 w 3376246"/>
              <a:gd name="connsiteY8" fmla="*/ 404446 h 5741377"/>
              <a:gd name="connsiteX9" fmla="*/ 2444261 w 3376246"/>
              <a:gd name="connsiteY9" fmla="*/ 527539 h 5741377"/>
              <a:gd name="connsiteX10" fmla="*/ 2584938 w 3376246"/>
              <a:gd name="connsiteY10" fmla="*/ 712177 h 5741377"/>
              <a:gd name="connsiteX11" fmla="*/ 2699238 w 3376246"/>
              <a:gd name="connsiteY11" fmla="*/ 888023 h 5741377"/>
              <a:gd name="connsiteX12" fmla="*/ 2760784 w 3376246"/>
              <a:gd name="connsiteY12" fmla="*/ 984739 h 5741377"/>
              <a:gd name="connsiteX13" fmla="*/ 2760784 w 3376246"/>
              <a:gd name="connsiteY13" fmla="*/ 993531 h 5741377"/>
              <a:gd name="connsiteX14" fmla="*/ 2857500 w 3376246"/>
              <a:gd name="connsiteY14" fmla="*/ 1257300 h 5741377"/>
              <a:gd name="connsiteX15" fmla="*/ 2910254 w 3376246"/>
              <a:gd name="connsiteY15" fmla="*/ 1503485 h 5741377"/>
              <a:gd name="connsiteX16" fmla="*/ 2910254 w 3376246"/>
              <a:gd name="connsiteY16" fmla="*/ 1600200 h 5741377"/>
              <a:gd name="connsiteX17" fmla="*/ 2866292 w 3376246"/>
              <a:gd name="connsiteY17" fmla="*/ 1626577 h 5741377"/>
              <a:gd name="connsiteX18" fmla="*/ 2831123 w 3376246"/>
              <a:gd name="connsiteY18" fmla="*/ 1565031 h 5741377"/>
              <a:gd name="connsiteX19" fmla="*/ 2795954 w 3376246"/>
              <a:gd name="connsiteY19" fmla="*/ 1573823 h 5741377"/>
              <a:gd name="connsiteX20" fmla="*/ 2778369 w 3376246"/>
              <a:gd name="connsiteY20" fmla="*/ 1670539 h 5741377"/>
              <a:gd name="connsiteX21" fmla="*/ 2795954 w 3376246"/>
              <a:gd name="connsiteY21" fmla="*/ 1723293 h 5741377"/>
              <a:gd name="connsiteX22" fmla="*/ 2901461 w 3376246"/>
              <a:gd name="connsiteY22" fmla="*/ 1934308 h 5741377"/>
              <a:gd name="connsiteX23" fmla="*/ 2963008 w 3376246"/>
              <a:gd name="connsiteY23" fmla="*/ 2145323 h 5741377"/>
              <a:gd name="connsiteX24" fmla="*/ 3015761 w 3376246"/>
              <a:gd name="connsiteY24" fmla="*/ 2549769 h 5741377"/>
              <a:gd name="connsiteX25" fmla="*/ 3033346 w 3376246"/>
              <a:gd name="connsiteY25" fmla="*/ 2804746 h 5741377"/>
              <a:gd name="connsiteX26" fmla="*/ 3015761 w 3376246"/>
              <a:gd name="connsiteY26" fmla="*/ 2892669 h 5741377"/>
              <a:gd name="connsiteX27" fmla="*/ 3033346 w 3376246"/>
              <a:gd name="connsiteY27" fmla="*/ 2980593 h 5741377"/>
              <a:gd name="connsiteX28" fmla="*/ 3042138 w 3376246"/>
              <a:gd name="connsiteY28" fmla="*/ 3209193 h 5741377"/>
              <a:gd name="connsiteX29" fmla="*/ 3050931 w 3376246"/>
              <a:gd name="connsiteY29" fmla="*/ 3376246 h 5741377"/>
              <a:gd name="connsiteX30" fmla="*/ 3024554 w 3376246"/>
              <a:gd name="connsiteY30" fmla="*/ 3552093 h 5741377"/>
              <a:gd name="connsiteX31" fmla="*/ 3006969 w 3376246"/>
              <a:gd name="connsiteY31" fmla="*/ 3851031 h 5741377"/>
              <a:gd name="connsiteX32" fmla="*/ 3050931 w 3376246"/>
              <a:gd name="connsiteY32" fmla="*/ 4026877 h 5741377"/>
              <a:gd name="connsiteX33" fmla="*/ 3182815 w 3376246"/>
              <a:gd name="connsiteY33" fmla="*/ 4264269 h 5741377"/>
              <a:gd name="connsiteX34" fmla="*/ 3068515 w 3376246"/>
              <a:gd name="connsiteY34" fmla="*/ 4167554 h 5741377"/>
              <a:gd name="connsiteX35" fmla="*/ 3147646 w 3376246"/>
              <a:gd name="connsiteY35" fmla="*/ 4448908 h 5741377"/>
              <a:gd name="connsiteX36" fmla="*/ 3200400 w 3376246"/>
              <a:gd name="connsiteY36" fmla="*/ 4765431 h 5741377"/>
              <a:gd name="connsiteX37" fmla="*/ 3217984 w 3376246"/>
              <a:gd name="connsiteY37" fmla="*/ 4967654 h 5741377"/>
              <a:gd name="connsiteX38" fmla="*/ 3226777 w 3376246"/>
              <a:gd name="connsiteY38" fmla="*/ 5125916 h 5741377"/>
              <a:gd name="connsiteX39" fmla="*/ 3279531 w 3376246"/>
              <a:gd name="connsiteY39" fmla="*/ 5389685 h 5741377"/>
              <a:gd name="connsiteX40" fmla="*/ 3376246 w 3376246"/>
              <a:gd name="connsiteY40" fmla="*/ 5574323 h 5741377"/>
              <a:gd name="connsiteX41" fmla="*/ 3349869 w 3376246"/>
              <a:gd name="connsiteY41" fmla="*/ 5706208 h 5741377"/>
              <a:gd name="connsiteX42" fmla="*/ 3200400 w 3376246"/>
              <a:gd name="connsiteY42" fmla="*/ 5732585 h 5741377"/>
              <a:gd name="connsiteX43" fmla="*/ 3077308 w 3376246"/>
              <a:gd name="connsiteY43" fmla="*/ 5706208 h 5741377"/>
              <a:gd name="connsiteX44" fmla="*/ 2963008 w 3376246"/>
              <a:gd name="connsiteY44" fmla="*/ 5697416 h 5741377"/>
              <a:gd name="connsiteX45" fmla="*/ 2910254 w 3376246"/>
              <a:gd name="connsiteY45" fmla="*/ 5741377 h 5741377"/>
              <a:gd name="connsiteX46" fmla="*/ 2813538 w 3376246"/>
              <a:gd name="connsiteY46" fmla="*/ 5662246 h 5741377"/>
              <a:gd name="connsiteX47" fmla="*/ 2813538 w 3376246"/>
              <a:gd name="connsiteY47" fmla="*/ 5609493 h 5741377"/>
              <a:gd name="connsiteX48" fmla="*/ 2804746 w 3376246"/>
              <a:gd name="connsiteY48" fmla="*/ 5600700 h 5741377"/>
              <a:gd name="connsiteX49" fmla="*/ 2927838 w 3376246"/>
              <a:gd name="connsiteY49" fmla="*/ 5556739 h 5741377"/>
              <a:gd name="connsiteX50" fmla="*/ 3042138 w 3376246"/>
              <a:gd name="connsiteY50" fmla="*/ 5398477 h 5741377"/>
              <a:gd name="connsiteX51" fmla="*/ 3015761 w 3376246"/>
              <a:gd name="connsiteY51" fmla="*/ 5117123 h 5741377"/>
              <a:gd name="connsiteX52" fmla="*/ 2919046 w 3376246"/>
              <a:gd name="connsiteY52" fmla="*/ 4888523 h 5741377"/>
              <a:gd name="connsiteX53" fmla="*/ 2813538 w 3376246"/>
              <a:gd name="connsiteY53" fmla="*/ 4598377 h 5741377"/>
              <a:gd name="connsiteX54" fmla="*/ 2751992 w 3376246"/>
              <a:gd name="connsiteY54" fmla="*/ 4440116 h 5741377"/>
              <a:gd name="connsiteX55" fmla="*/ 2734408 w 3376246"/>
              <a:gd name="connsiteY55" fmla="*/ 4334608 h 5741377"/>
              <a:gd name="connsiteX56" fmla="*/ 2690446 w 3376246"/>
              <a:gd name="connsiteY56" fmla="*/ 4387362 h 5741377"/>
              <a:gd name="connsiteX57" fmla="*/ 2690446 w 3376246"/>
              <a:gd name="connsiteY57" fmla="*/ 4422531 h 5741377"/>
              <a:gd name="connsiteX58" fmla="*/ 2628900 w 3376246"/>
              <a:gd name="connsiteY58" fmla="*/ 4281854 h 5741377"/>
              <a:gd name="connsiteX59" fmla="*/ 2602523 w 3376246"/>
              <a:gd name="connsiteY59" fmla="*/ 4281854 h 5741377"/>
              <a:gd name="connsiteX60" fmla="*/ 2576146 w 3376246"/>
              <a:gd name="connsiteY60" fmla="*/ 4404946 h 5741377"/>
              <a:gd name="connsiteX61" fmla="*/ 2549769 w 3376246"/>
              <a:gd name="connsiteY61" fmla="*/ 4475285 h 5741377"/>
              <a:gd name="connsiteX62" fmla="*/ 2409092 w 3376246"/>
              <a:gd name="connsiteY62" fmla="*/ 4466493 h 5741377"/>
              <a:gd name="connsiteX63" fmla="*/ 2400300 w 3376246"/>
              <a:gd name="connsiteY63" fmla="*/ 4264269 h 5741377"/>
              <a:gd name="connsiteX64" fmla="*/ 2347546 w 3376246"/>
              <a:gd name="connsiteY64" fmla="*/ 4334608 h 5741377"/>
              <a:gd name="connsiteX65" fmla="*/ 2347546 w 3376246"/>
              <a:gd name="connsiteY65" fmla="*/ 4484077 h 5741377"/>
              <a:gd name="connsiteX66" fmla="*/ 2286000 w 3376246"/>
              <a:gd name="connsiteY66" fmla="*/ 4457700 h 5741377"/>
              <a:gd name="connsiteX67" fmla="*/ 2268415 w 3376246"/>
              <a:gd name="connsiteY67" fmla="*/ 4396154 h 5741377"/>
              <a:gd name="connsiteX68" fmla="*/ 2206869 w 3376246"/>
              <a:gd name="connsiteY68" fmla="*/ 4774223 h 5741377"/>
              <a:gd name="connsiteX69" fmla="*/ 2145323 w 3376246"/>
              <a:gd name="connsiteY69" fmla="*/ 5196254 h 5741377"/>
              <a:gd name="connsiteX70" fmla="*/ 2127738 w 3376246"/>
              <a:gd name="connsiteY70" fmla="*/ 5442439 h 5741377"/>
              <a:gd name="connsiteX71" fmla="*/ 2162908 w 3376246"/>
              <a:gd name="connsiteY71" fmla="*/ 5477608 h 5741377"/>
              <a:gd name="connsiteX72" fmla="*/ 2189284 w 3376246"/>
              <a:gd name="connsiteY72" fmla="*/ 5627077 h 5741377"/>
              <a:gd name="connsiteX73" fmla="*/ 2118946 w 3376246"/>
              <a:gd name="connsiteY73" fmla="*/ 5715000 h 5741377"/>
              <a:gd name="connsiteX74" fmla="*/ 2004646 w 3376246"/>
              <a:gd name="connsiteY74" fmla="*/ 5697416 h 5741377"/>
              <a:gd name="connsiteX75" fmla="*/ 1705708 w 3376246"/>
              <a:gd name="connsiteY75" fmla="*/ 5618285 h 5741377"/>
              <a:gd name="connsiteX76" fmla="*/ 1608992 w 3376246"/>
              <a:gd name="connsiteY76" fmla="*/ 5627077 h 5741377"/>
              <a:gd name="connsiteX77" fmla="*/ 1503484 w 3376246"/>
              <a:gd name="connsiteY77" fmla="*/ 5556739 h 5741377"/>
              <a:gd name="connsiteX78" fmla="*/ 1477108 w 3376246"/>
              <a:gd name="connsiteY78" fmla="*/ 5495193 h 5741377"/>
              <a:gd name="connsiteX79" fmla="*/ 1441938 w 3376246"/>
              <a:gd name="connsiteY79" fmla="*/ 5530362 h 5741377"/>
              <a:gd name="connsiteX80" fmla="*/ 1406769 w 3376246"/>
              <a:gd name="connsiteY80" fmla="*/ 5442439 h 5741377"/>
              <a:gd name="connsiteX81" fmla="*/ 1441938 w 3376246"/>
              <a:gd name="connsiteY81" fmla="*/ 5372100 h 5741377"/>
              <a:gd name="connsiteX82" fmla="*/ 1644161 w 3376246"/>
              <a:gd name="connsiteY82" fmla="*/ 5319346 h 5741377"/>
              <a:gd name="connsiteX83" fmla="*/ 1679331 w 3376246"/>
              <a:gd name="connsiteY83" fmla="*/ 5336931 h 5741377"/>
              <a:gd name="connsiteX84" fmla="*/ 1758461 w 3376246"/>
              <a:gd name="connsiteY84" fmla="*/ 5328139 h 5741377"/>
              <a:gd name="connsiteX85" fmla="*/ 1872761 w 3376246"/>
              <a:gd name="connsiteY85" fmla="*/ 5328139 h 5741377"/>
              <a:gd name="connsiteX86" fmla="*/ 1890346 w 3376246"/>
              <a:gd name="connsiteY86" fmla="*/ 4958862 h 5741377"/>
              <a:gd name="connsiteX87" fmla="*/ 1846384 w 3376246"/>
              <a:gd name="connsiteY87" fmla="*/ 4563208 h 5741377"/>
              <a:gd name="connsiteX88" fmla="*/ 1846384 w 3376246"/>
              <a:gd name="connsiteY88" fmla="*/ 4475285 h 5741377"/>
              <a:gd name="connsiteX89" fmla="*/ 1802423 w 3376246"/>
              <a:gd name="connsiteY89" fmla="*/ 4378569 h 5741377"/>
              <a:gd name="connsiteX90" fmla="*/ 1714500 w 3376246"/>
              <a:gd name="connsiteY90" fmla="*/ 4651131 h 5741377"/>
              <a:gd name="connsiteX91" fmla="*/ 1688123 w 3376246"/>
              <a:gd name="connsiteY91" fmla="*/ 4580793 h 5741377"/>
              <a:gd name="connsiteX92" fmla="*/ 1380392 w 3376246"/>
              <a:gd name="connsiteY92" fmla="*/ 4501662 h 5741377"/>
              <a:gd name="connsiteX93" fmla="*/ 1441938 w 3376246"/>
              <a:gd name="connsiteY93" fmla="*/ 4141177 h 5741377"/>
              <a:gd name="connsiteX94" fmla="*/ 1503484 w 3376246"/>
              <a:gd name="connsiteY94" fmla="*/ 3683977 h 5741377"/>
              <a:gd name="connsiteX95" fmla="*/ 1538654 w 3376246"/>
              <a:gd name="connsiteY95" fmla="*/ 3112477 h 5741377"/>
              <a:gd name="connsiteX96" fmla="*/ 1573823 w 3376246"/>
              <a:gd name="connsiteY96" fmla="*/ 2646485 h 5741377"/>
              <a:gd name="connsiteX97" fmla="*/ 1573823 w 3376246"/>
              <a:gd name="connsiteY97" fmla="*/ 2505808 h 5741377"/>
              <a:gd name="connsiteX98" fmla="*/ 1538654 w 3376246"/>
              <a:gd name="connsiteY98" fmla="*/ 2312377 h 5741377"/>
              <a:gd name="connsiteX99" fmla="*/ 1556238 w 3376246"/>
              <a:gd name="connsiteY99" fmla="*/ 2224454 h 5741377"/>
              <a:gd name="connsiteX100" fmla="*/ 1652954 w 3376246"/>
              <a:gd name="connsiteY100" fmla="*/ 2312377 h 5741377"/>
              <a:gd name="connsiteX101" fmla="*/ 1714500 w 3376246"/>
              <a:gd name="connsiteY101" fmla="*/ 2110154 h 5741377"/>
              <a:gd name="connsiteX102" fmla="*/ 1740877 w 3376246"/>
              <a:gd name="connsiteY102" fmla="*/ 1969477 h 5741377"/>
              <a:gd name="connsiteX103" fmla="*/ 1591408 w 3376246"/>
              <a:gd name="connsiteY103" fmla="*/ 1890346 h 5741377"/>
              <a:gd name="connsiteX104" fmla="*/ 1512277 w 3376246"/>
              <a:gd name="connsiteY104" fmla="*/ 1863969 h 5741377"/>
              <a:gd name="connsiteX105" fmla="*/ 1354015 w 3376246"/>
              <a:gd name="connsiteY105" fmla="*/ 1696916 h 5741377"/>
              <a:gd name="connsiteX106" fmla="*/ 1292469 w 3376246"/>
              <a:gd name="connsiteY106" fmla="*/ 1881554 h 5741377"/>
              <a:gd name="connsiteX107" fmla="*/ 1230923 w 3376246"/>
              <a:gd name="connsiteY107" fmla="*/ 1793631 h 5741377"/>
              <a:gd name="connsiteX108" fmla="*/ 1239715 w 3376246"/>
              <a:gd name="connsiteY108" fmla="*/ 1661746 h 5741377"/>
              <a:gd name="connsiteX109" fmla="*/ 1125415 w 3376246"/>
              <a:gd name="connsiteY109" fmla="*/ 1740877 h 5741377"/>
              <a:gd name="connsiteX110" fmla="*/ 817684 w 3376246"/>
              <a:gd name="connsiteY110" fmla="*/ 1776046 h 5741377"/>
              <a:gd name="connsiteX111" fmla="*/ 492369 w 3376246"/>
              <a:gd name="connsiteY111" fmla="*/ 1696916 h 5741377"/>
              <a:gd name="connsiteX112" fmla="*/ 422031 w 3376246"/>
              <a:gd name="connsiteY112" fmla="*/ 1714500 h 5741377"/>
              <a:gd name="connsiteX113" fmla="*/ 413238 w 3376246"/>
              <a:gd name="connsiteY113" fmla="*/ 1776046 h 5741377"/>
              <a:gd name="connsiteX114" fmla="*/ 378069 w 3376246"/>
              <a:gd name="connsiteY114" fmla="*/ 1890346 h 5741377"/>
              <a:gd name="connsiteX115" fmla="*/ 386861 w 3376246"/>
              <a:gd name="connsiteY115" fmla="*/ 2083777 h 5741377"/>
              <a:gd name="connsiteX116" fmla="*/ 395654 w 3376246"/>
              <a:gd name="connsiteY116" fmla="*/ 2145323 h 5741377"/>
              <a:gd name="connsiteX117" fmla="*/ 334108 w 3376246"/>
              <a:gd name="connsiteY117" fmla="*/ 2233246 h 5741377"/>
              <a:gd name="connsiteX118" fmla="*/ 360484 w 3376246"/>
              <a:gd name="connsiteY118" fmla="*/ 2417885 h 5741377"/>
              <a:gd name="connsiteX119" fmla="*/ 263769 w 3376246"/>
              <a:gd name="connsiteY119" fmla="*/ 3209193 h 5741377"/>
              <a:gd name="connsiteX120" fmla="*/ 246184 w 3376246"/>
              <a:gd name="connsiteY120" fmla="*/ 3270739 h 5741377"/>
              <a:gd name="connsiteX121" fmla="*/ 263769 w 3376246"/>
              <a:gd name="connsiteY121" fmla="*/ 3349869 h 5741377"/>
              <a:gd name="connsiteX122" fmla="*/ 184638 w 3376246"/>
              <a:gd name="connsiteY122" fmla="*/ 3974123 h 5741377"/>
              <a:gd name="connsiteX123" fmla="*/ 202223 w 3376246"/>
              <a:gd name="connsiteY123" fmla="*/ 4484077 h 5741377"/>
              <a:gd name="connsiteX124" fmla="*/ 184638 w 3376246"/>
              <a:gd name="connsiteY124" fmla="*/ 4923693 h 5741377"/>
              <a:gd name="connsiteX125" fmla="*/ 105508 w 3376246"/>
              <a:gd name="connsiteY125" fmla="*/ 5240216 h 5741377"/>
              <a:gd name="connsiteX126" fmla="*/ 0 w 3376246"/>
              <a:gd name="connsiteY126" fmla="*/ 5125916 h 5741377"/>
              <a:gd name="connsiteX127" fmla="*/ 79131 w 3376246"/>
              <a:gd name="connsiteY127" fmla="*/ 4756639 h 5741377"/>
              <a:gd name="connsiteX128" fmla="*/ 61546 w 3376246"/>
              <a:gd name="connsiteY128" fmla="*/ 4519246 h 5741377"/>
              <a:gd name="connsiteX129" fmla="*/ 43961 w 3376246"/>
              <a:gd name="connsiteY129" fmla="*/ 4448908 h 5741377"/>
              <a:gd name="connsiteX130" fmla="*/ 96715 w 3376246"/>
              <a:gd name="connsiteY130" fmla="*/ 4387362 h 5741377"/>
              <a:gd name="connsiteX131" fmla="*/ 79131 w 3376246"/>
              <a:gd name="connsiteY131" fmla="*/ 4000500 h 5741377"/>
              <a:gd name="connsiteX132" fmla="*/ 52754 w 3376246"/>
              <a:gd name="connsiteY132" fmla="*/ 3938954 h 5741377"/>
              <a:gd name="connsiteX133" fmla="*/ 114300 w 3376246"/>
              <a:gd name="connsiteY133" fmla="*/ 3815862 h 5741377"/>
              <a:gd name="connsiteX134" fmla="*/ 114300 w 3376246"/>
              <a:gd name="connsiteY134" fmla="*/ 3657600 h 5741377"/>
              <a:gd name="connsiteX135" fmla="*/ 96715 w 3376246"/>
              <a:gd name="connsiteY135" fmla="*/ 3587262 h 5741377"/>
              <a:gd name="connsiteX136" fmla="*/ 140677 w 3376246"/>
              <a:gd name="connsiteY136" fmla="*/ 3534508 h 5741377"/>
              <a:gd name="connsiteX137" fmla="*/ 158261 w 3376246"/>
              <a:gd name="connsiteY137" fmla="*/ 3341077 h 5741377"/>
              <a:gd name="connsiteX138" fmla="*/ 123092 w 3376246"/>
              <a:gd name="connsiteY138" fmla="*/ 3209193 h 5741377"/>
              <a:gd name="connsiteX139" fmla="*/ 158261 w 3376246"/>
              <a:gd name="connsiteY139" fmla="*/ 3130062 h 5741377"/>
              <a:gd name="connsiteX140" fmla="*/ 219808 w 3376246"/>
              <a:gd name="connsiteY140" fmla="*/ 2584939 h 5741377"/>
              <a:gd name="connsiteX141" fmla="*/ 202223 w 3376246"/>
              <a:gd name="connsiteY141" fmla="*/ 2523393 h 5741377"/>
              <a:gd name="connsiteX142" fmla="*/ 272561 w 3376246"/>
              <a:gd name="connsiteY142" fmla="*/ 2180493 h 5741377"/>
              <a:gd name="connsiteX143" fmla="*/ 298938 w 3376246"/>
              <a:gd name="connsiteY143" fmla="*/ 2057400 h 5741377"/>
              <a:gd name="connsiteX144" fmla="*/ 263769 w 3376246"/>
              <a:gd name="connsiteY144" fmla="*/ 1951893 h 5741377"/>
              <a:gd name="connsiteX145" fmla="*/ 325315 w 3376246"/>
              <a:gd name="connsiteY145" fmla="*/ 1811216 h 5741377"/>
              <a:gd name="connsiteX146" fmla="*/ 316523 w 3376246"/>
              <a:gd name="connsiteY146" fmla="*/ 1688123 h 5741377"/>
              <a:gd name="connsiteX147" fmla="*/ 228600 w 3376246"/>
              <a:gd name="connsiteY147" fmla="*/ 1600200 h 5741377"/>
              <a:gd name="connsiteX148" fmla="*/ 211015 w 3376246"/>
              <a:gd name="connsiteY148" fmla="*/ 1512277 h 5741377"/>
              <a:gd name="connsiteX149" fmla="*/ 193431 w 3376246"/>
              <a:gd name="connsiteY149" fmla="*/ 1494693 h 5741377"/>
              <a:gd name="connsiteX150" fmla="*/ 219808 w 3376246"/>
              <a:gd name="connsiteY150" fmla="*/ 1441939 h 5741377"/>
              <a:gd name="connsiteX151" fmla="*/ 246184 w 3376246"/>
              <a:gd name="connsiteY151" fmla="*/ 1433146 h 5741377"/>
              <a:gd name="connsiteX152" fmla="*/ 211015 w 3376246"/>
              <a:gd name="connsiteY152" fmla="*/ 1406769 h 5741377"/>
              <a:gd name="connsiteX153" fmla="*/ 219808 w 3376246"/>
              <a:gd name="connsiteY153" fmla="*/ 1345223 h 5741377"/>
              <a:gd name="connsiteX154" fmla="*/ 237392 w 3376246"/>
              <a:gd name="connsiteY154" fmla="*/ 1301262 h 5741377"/>
              <a:gd name="connsiteX155" fmla="*/ 281354 w 3376246"/>
              <a:gd name="connsiteY155" fmla="*/ 1266093 h 5741377"/>
              <a:gd name="connsiteX156" fmla="*/ 334108 w 3376246"/>
              <a:gd name="connsiteY156" fmla="*/ 1283677 h 5741377"/>
              <a:gd name="connsiteX157" fmla="*/ 342900 w 3376246"/>
              <a:gd name="connsiteY157" fmla="*/ 1186962 h 5741377"/>
              <a:gd name="connsiteX158" fmla="*/ 316523 w 3376246"/>
              <a:gd name="connsiteY158" fmla="*/ 1143000 h 5741377"/>
              <a:gd name="connsiteX159" fmla="*/ 386861 w 3376246"/>
              <a:gd name="connsiteY159" fmla="*/ 800100 h 5741377"/>
              <a:gd name="connsiteX160" fmla="*/ 404446 w 3376246"/>
              <a:gd name="connsiteY160" fmla="*/ 720969 h 5741377"/>
              <a:gd name="connsiteX161" fmla="*/ 395654 w 3376246"/>
              <a:gd name="connsiteY161" fmla="*/ 615462 h 5741377"/>
              <a:gd name="connsiteX162" fmla="*/ 413238 w 3376246"/>
              <a:gd name="connsiteY162" fmla="*/ 413239 h 5741377"/>
              <a:gd name="connsiteX163" fmla="*/ 386861 w 3376246"/>
              <a:gd name="connsiteY163" fmla="*/ 193431 h 5741377"/>
              <a:gd name="connsiteX164" fmla="*/ 422031 w 3376246"/>
              <a:gd name="connsiteY164" fmla="*/ 43962 h 5741377"/>
              <a:gd name="connsiteX165" fmla="*/ 509954 w 3376246"/>
              <a:gd name="connsiteY165" fmla="*/ 61546 h 5741377"/>
              <a:gd name="connsiteX166" fmla="*/ 492369 w 3376246"/>
              <a:gd name="connsiteY166" fmla="*/ 184639 h 5741377"/>
              <a:gd name="connsiteX167" fmla="*/ 527538 w 3376246"/>
              <a:gd name="connsiteY167" fmla="*/ 325316 h 5741377"/>
              <a:gd name="connsiteX168" fmla="*/ 518746 w 3376246"/>
              <a:gd name="connsiteY168" fmla="*/ 413239 h 5741377"/>
              <a:gd name="connsiteX169" fmla="*/ 509954 w 3376246"/>
              <a:gd name="connsiteY169" fmla="*/ 465993 h 5741377"/>
              <a:gd name="connsiteX170" fmla="*/ 465992 w 3376246"/>
              <a:gd name="connsiteY170" fmla="*/ 764931 h 5741377"/>
              <a:gd name="connsiteX171" fmla="*/ 448408 w 3376246"/>
              <a:gd name="connsiteY171" fmla="*/ 1019908 h 5741377"/>
              <a:gd name="connsiteX172" fmla="*/ 404446 w 3376246"/>
              <a:gd name="connsiteY172" fmla="*/ 1239716 h 5741377"/>
              <a:gd name="connsiteX173" fmla="*/ 404446 w 3376246"/>
              <a:gd name="connsiteY173" fmla="*/ 1292469 h 5741377"/>
              <a:gd name="connsiteX174" fmla="*/ 518746 w 3376246"/>
              <a:gd name="connsiteY174" fmla="*/ 1345223 h 5741377"/>
              <a:gd name="connsiteX175" fmla="*/ 571500 w 3376246"/>
              <a:gd name="connsiteY175" fmla="*/ 1424354 h 5741377"/>
              <a:gd name="connsiteX176" fmla="*/ 589084 w 3376246"/>
              <a:gd name="connsiteY176" fmla="*/ 1503485 h 5741377"/>
              <a:gd name="connsiteX177" fmla="*/ 817684 w 3376246"/>
              <a:gd name="connsiteY177" fmla="*/ 1485900 h 5741377"/>
              <a:gd name="connsiteX178" fmla="*/ 817684 w 3376246"/>
              <a:gd name="connsiteY178" fmla="*/ 1485900 h 5741377"/>
              <a:gd name="connsiteX179" fmla="*/ 905608 w 3376246"/>
              <a:gd name="connsiteY179" fmla="*/ 1371600 h 5741377"/>
              <a:gd name="connsiteX180" fmla="*/ 984738 w 3376246"/>
              <a:gd name="connsiteY180" fmla="*/ 1257300 h 5741377"/>
              <a:gd name="connsiteX181" fmla="*/ 958361 w 3376246"/>
              <a:gd name="connsiteY181" fmla="*/ 1090246 h 5741377"/>
              <a:gd name="connsiteX182" fmla="*/ 967154 w 3376246"/>
              <a:gd name="connsiteY182" fmla="*/ 1019908 h 5741377"/>
              <a:gd name="connsiteX183" fmla="*/ 1011115 w 3376246"/>
              <a:gd name="connsiteY183" fmla="*/ 984739 h 5741377"/>
              <a:gd name="connsiteX184" fmla="*/ 844061 w 3376246"/>
              <a:gd name="connsiteY184" fmla="*/ 905608 h 5741377"/>
              <a:gd name="connsiteX185" fmla="*/ 844061 w 3376246"/>
              <a:gd name="connsiteY185" fmla="*/ 905608 h 5741377"/>
              <a:gd name="connsiteX186" fmla="*/ 782515 w 3376246"/>
              <a:gd name="connsiteY186" fmla="*/ 835269 h 5741377"/>
              <a:gd name="connsiteX187" fmla="*/ 747346 w 3376246"/>
              <a:gd name="connsiteY187" fmla="*/ 738554 h 5741377"/>
              <a:gd name="connsiteX188" fmla="*/ 694592 w 3376246"/>
              <a:gd name="connsiteY188" fmla="*/ 580293 h 5741377"/>
              <a:gd name="connsiteX189" fmla="*/ 703384 w 3376246"/>
              <a:gd name="connsiteY189" fmla="*/ 422031 h 5741377"/>
              <a:gd name="connsiteX190" fmla="*/ 756138 w 3376246"/>
              <a:gd name="connsiteY190" fmla="*/ 272562 h 5741377"/>
              <a:gd name="connsiteX191" fmla="*/ 949569 w 3376246"/>
              <a:gd name="connsiteY191" fmla="*/ 123093 h 5741377"/>
              <a:gd name="connsiteX192" fmla="*/ 1019908 w 3376246"/>
              <a:gd name="connsiteY192" fmla="*/ 96716 h 5741377"/>
              <a:gd name="connsiteX0" fmla="*/ 1019908 w 3376246"/>
              <a:gd name="connsiteY0" fmla="*/ 96716 h 5741377"/>
              <a:gd name="connsiteX1" fmla="*/ 1233365 w 3376246"/>
              <a:gd name="connsiteY1" fmla="*/ 87191 h 5741377"/>
              <a:gd name="connsiteX2" fmla="*/ 1283677 w 3376246"/>
              <a:gd name="connsiteY2" fmla="*/ 8793 h 5741377"/>
              <a:gd name="connsiteX3" fmla="*/ 1389184 w 3376246"/>
              <a:gd name="connsiteY3" fmla="*/ 0 h 5741377"/>
              <a:gd name="connsiteX4" fmla="*/ 1433146 w 3376246"/>
              <a:gd name="connsiteY4" fmla="*/ 43962 h 5741377"/>
              <a:gd name="connsiteX5" fmla="*/ 1521069 w 3376246"/>
              <a:gd name="connsiteY5" fmla="*/ 79131 h 5741377"/>
              <a:gd name="connsiteX6" fmla="*/ 1855177 w 3376246"/>
              <a:gd name="connsiteY6" fmla="*/ 175846 h 5741377"/>
              <a:gd name="connsiteX7" fmla="*/ 2154115 w 3376246"/>
              <a:gd name="connsiteY7" fmla="*/ 298939 h 5741377"/>
              <a:gd name="connsiteX8" fmla="*/ 2321169 w 3376246"/>
              <a:gd name="connsiteY8" fmla="*/ 404446 h 5741377"/>
              <a:gd name="connsiteX9" fmla="*/ 2444261 w 3376246"/>
              <a:gd name="connsiteY9" fmla="*/ 527539 h 5741377"/>
              <a:gd name="connsiteX10" fmla="*/ 2584938 w 3376246"/>
              <a:gd name="connsiteY10" fmla="*/ 712177 h 5741377"/>
              <a:gd name="connsiteX11" fmla="*/ 2699238 w 3376246"/>
              <a:gd name="connsiteY11" fmla="*/ 888023 h 5741377"/>
              <a:gd name="connsiteX12" fmla="*/ 2760784 w 3376246"/>
              <a:gd name="connsiteY12" fmla="*/ 984739 h 5741377"/>
              <a:gd name="connsiteX13" fmla="*/ 2760784 w 3376246"/>
              <a:gd name="connsiteY13" fmla="*/ 993531 h 5741377"/>
              <a:gd name="connsiteX14" fmla="*/ 2857500 w 3376246"/>
              <a:gd name="connsiteY14" fmla="*/ 1257300 h 5741377"/>
              <a:gd name="connsiteX15" fmla="*/ 2910254 w 3376246"/>
              <a:gd name="connsiteY15" fmla="*/ 1503485 h 5741377"/>
              <a:gd name="connsiteX16" fmla="*/ 2910254 w 3376246"/>
              <a:gd name="connsiteY16" fmla="*/ 1600200 h 5741377"/>
              <a:gd name="connsiteX17" fmla="*/ 2866292 w 3376246"/>
              <a:gd name="connsiteY17" fmla="*/ 1626577 h 5741377"/>
              <a:gd name="connsiteX18" fmla="*/ 2831123 w 3376246"/>
              <a:gd name="connsiteY18" fmla="*/ 1565031 h 5741377"/>
              <a:gd name="connsiteX19" fmla="*/ 2795954 w 3376246"/>
              <a:gd name="connsiteY19" fmla="*/ 1573823 h 5741377"/>
              <a:gd name="connsiteX20" fmla="*/ 2778369 w 3376246"/>
              <a:gd name="connsiteY20" fmla="*/ 1670539 h 5741377"/>
              <a:gd name="connsiteX21" fmla="*/ 2795954 w 3376246"/>
              <a:gd name="connsiteY21" fmla="*/ 1723293 h 5741377"/>
              <a:gd name="connsiteX22" fmla="*/ 2901461 w 3376246"/>
              <a:gd name="connsiteY22" fmla="*/ 1934308 h 5741377"/>
              <a:gd name="connsiteX23" fmla="*/ 2963008 w 3376246"/>
              <a:gd name="connsiteY23" fmla="*/ 2145323 h 5741377"/>
              <a:gd name="connsiteX24" fmla="*/ 3015761 w 3376246"/>
              <a:gd name="connsiteY24" fmla="*/ 2549769 h 5741377"/>
              <a:gd name="connsiteX25" fmla="*/ 3033346 w 3376246"/>
              <a:gd name="connsiteY25" fmla="*/ 2804746 h 5741377"/>
              <a:gd name="connsiteX26" fmla="*/ 3015761 w 3376246"/>
              <a:gd name="connsiteY26" fmla="*/ 2892669 h 5741377"/>
              <a:gd name="connsiteX27" fmla="*/ 3033346 w 3376246"/>
              <a:gd name="connsiteY27" fmla="*/ 2980593 h 5741377"/>
              <a:gd name="connsiteX28" fmla="*/ 3042138 w 3376246"/>
              <a:gd name="connsiteY28" fmla="*/ 3209193 h 5741377"/>
              <a:gd name="connsiteX29" fmla="*/ 3050931 w 3376246"/>
              <a:gd name="connsiteY29" fmla="*/ 3376246 h 5741377"/>
              <a:gd name="connsiteX30" fmla="*/ 3024554 w 3376246"/>
              <a:gd name="connsiteY30" fmla="*/ 3552093 h 5741377"/>
              <a:gd name="connsiteX31" fmla="*/ 3006969 w 3376246"/>
              <a:gd name="connsiteY31" fmla="*/ 3851031 h 5741377"/>
              <a:gd name="connsiteX32" fmla="*/ 3050931 w 3376246"/>
              <a:gd name="connsiteY32" fmla="*/ 4026877 h 5741377"/>
              <a:gd name="connsiteX33" fmla="*/ 3182815 w 3376246"/>
              <a:gd name="connsiteY33" fmla="*/ 4264269 h 5741377"/>
              <a:gd name="connsiteX34" fmla="*/ 3068515 w 3376246"/>
              <a:gd name="connsiteY34" fmla="*/ 4167554 h 5741377"/>
              <a:gd name="connsiteX35" fmla="*/ 3147646 w 3376246"/>
              <a:gd name="connsiteY35" fmla="*/ 4448908 h 5741377"/>
              <a:gd name="connsiteX36" fmla="*/ 3200400 w 3376246"/>
              <a:gd name="connsiteY36" fmla="*/ 4765431 h 5741377"/>
              <a:gd name="connsiteX37" fmla="*/ 3217984 w 3376246"/>
              <a:gd name="connsiteY37" fmla="*/ 4967654 h 5741377"/>
              <a:gd name="connsiteX38" fmla="*/ 3226777 w 3376246"/>
              <a:gd name="connsiteY38" fmla="*/ 5125916 h 5741377"/>
              <a:gd name="connsiteX39" fmla="*/ 3279531 w 3376246"/>
              <a:gd name="connsiteY39" fmla="*/ 5389685 h 5741377"/>
              <a:gd name="connsiteX40" fmla="*/ 3376246 w 3376246"/>
              <a:gd name="connsiteY40" fmla="*/ 5574323 h 5741377"/>
              <a:gd name="connsiteX41" fmla="*/ 3349869 w 3376246"/>
              <a:gd name="connsiteY41" fmla="*/ 5706208 h 5741377"/>
              <a:gd name="connsiteX42" fmla="*/ 3200400 w 3376246"/>
              <a:gd name="connsiteY42" fmla="*/ 5732585 h 5741377"/>
              <a:gd name="connsiteX43" fmla="*/ 3077308 w 3376246"/>
              <a:gd name="connsiteY43" fmla="*/ 5706208 h 5741377"/>
              <a:gd name="connsiteX44" fmla="*/ 2963008 w 3376246"/>
              <a:gd name="connsiteY44" fmla="*/ 5697416 h 5741377"/>
              <a:gd name="connsiteX45" fmla="*/ 2910254 w 3376246"/>
              <a:gd name="connsiteY45" fmla="*/ 5741377 h 5741377"/>
              <a:gd name="connsiteX46" fmla="*/ 2813538 w 3376246"/>
              <a:gd name="connsiteY46" fmla="*/ 5662246 h 5741377"/>
              <a:gd name="connsiteX47" fmla="*/ 2813538 w 3376246"/>
              <a:gd name="connsiteY47" fmla="*/ 5609493 h 5741377"/>
              <a:gd name="connsiteX48" fmla="*/ 2804746 w 3376246"/>
              <a:gd name="connsiteY48" fmla="*/ 5600700 h 5741377"/>
              <a:gd name="connsiteX49" fmla="*/ 2927838 w 3376246"/>
              <a:gd name="connsiteY49" fmla="*/ 5556739 h 5741377"/>
              <a:gd name="connsiteX50" fmla="*/ 3042138 w 3376246"/>
              <a:gd name="connsiteY50" fmla="*/ 5398477 h 5741377"/>
              <a:gd name="connsiteX51" fmla="*/ 3015761 w 3376246"/>
              <a:gd name="connsiteY51" fmla="*/ 5117123 h 5741377"/>
              <a:gd name="connsiteX52" fmla="*/ 2919046 w 3376246"/>
              <a:gd name="connsiteY52" fmla="*/ 4888523 h 5741377"/>
              <a:gd name="connsiteX53" fmla="*/ 2813538 w 3376246"/>
              <a:gd name="connsiteY53" fmla="*/ 4598377 h 5741377"/>
              <a:gd name="connsiteX54" fmla="*/ 2751992 w 3376246"/>
              <a:gd name="connsiteY54" fmla="*/ 4440116 h 5741377"/>
              <a:gd name="connsiteX55" fmla="*/ 2734408 w 3376246"/>
              <a:gd name="connsiteY55" fmla="*/ 4334608 h 5741377"/>
              <a:gd name="connsiteX56" fmla="*/ 2690446 w 3376246"/>
              <a:gd name="connsiteY56" fmla="*/ 4387362 h 5741377"/>
              <a:gd name="connsiteX57" fmla="*/ 2690446 w 3376246"/>
              <a:gd name="connsiteY57" fmla="*/ 4422531 h 5741377"/>
              <a:gd name="connsiteX58" fmla="*/ 2628900 w 3376246"/>
              <a:gd name="connsiteY58" fmla="*/ 4281854 h 5741377"/>
              <a:gd name="connsiteX59" fmla="*/ 2602523 w 3376246"/>
              <a:gd name="connsiteY59" fmla="*/ 4281854 h 5741377"/>
              <a:gd name="connsiteX60" fmla="*/ 2576146 w 3376246"/>
              <a:gd name="connsiteY60" fmla="*/ 4404946 h 5741377"/>
              <a:gd name="connsiteX61" fmla="*/ 2549769 w 3376246"/>
              <a:gd name="connsiteY61" fmla="*/ 4475285 h 5741377"/>
              <a:gd name="connsiteX62" fmla="*/ 2409092 w 3376246"/>
              <a:gd name="connsiteY62" fmla="*/ 4466493 h 5741377"/>
              <a:gd name="connsiteX63" fmla="*/ 2400300 w 3376246"/>
              <a:gd name="connsiteY63" fmla="*/ 4264269 h 5741377"/>
              <a:gd name="connsiteX64" fmla="*/ 2347546 w 3376246"/>
              <a:gd name="connsiteY64" fmla="*/ 4334608 h 5741377"/>
              <a:gd name="connsiteX65" fmla="*/ 2347546 w 3376246"/>
              <a:gd name="connsiteY65" fmla="*/ 4484077 h 5741377"/>
              <a:gd name="connsiteX66" fmla="*/ 2286000 w 3376246"/>
              <a:gd name="connsiteY66" fmla="*/ 4457700 h 5741377"/>
              <a:gd name="connsiteX67" fmla="*/ 2268415 w 3376246"/>
              <a:gd name="connsiteY67" fmla="*/ 4396154 h 5741377"/>
              <a:gd name="connsiteX68" fmla="*/ 2206869 w 3376246"/>
              <a:gd name="connsiteY68" fmla="*/ 4774223 h 5741377"/>
              <a:gd name="connsiteX69" fmla="*/ 2145323 w 3376246"/>
              <a:gd name="connsiteY69" fmla="*/ 5196254 h 5741377"/>
              <a:gd name="connsiteX70" fmla="*/ 2127738 w 3376246"/>
              <a:gd name="connsiteY70" fmla="*/ 5442439 h 5741377"/>
              <a:gd name="connsiteX71" fmla="*/ 2162908 w 3376246"/>
              <a:gd name="connsiteY71" fmla="*/ 5477608 h 5741377"/>
              <a:gd name="connsiteX72" fmla="*/ 2189284 w 3376246"/>
              <a:gd name="connsiteY72" fmla="*/ 5627077 h 5741377"/>
              <a:gd name="connsiteX73" fmla="*/ 2118946 w 3376246"/>
              <a:gd name="connsiteY73" fmla="*/ 5715000 h 5741377"/>
              <a:gd name="connsiteX74" fmla="*/ 2004646 w 3376246"/>
              <a:gd name="connsiteY74" fmla="*/ 5697416 h 5741377"/>
              <a:gd name="connsiteX75" fmla="*/ 1705708 w 3376246"/>
              <a:gd name="connsiteY75" fmla="*/ 5618285 h 5741377"/>
              <a:gd name="connsiteX76" fmla="*/ 1608992 w 3376246"/>
              <a:gd name="connsiteY76" fmla="*/ 5627077 h 5741377"/>
              <a:gd name="connsiteX77" fmla="*/ 1503484 w 3376246"/>
              <a:gd name="connsiteY77" fmla="*/ 5556739 h 5741377"/>
              <a:gd name="connsiteX78" fmla="*/ 1477108 w 3376246"/>
              <a:gd name="connsiteY78" fmla="*/ 5495193 h 5741377"/>
              <a:gd name="connsiteX79" fmla="*/ 1441938 w 3376246"/>
              <a:gd name="connsiteY79" fmla="*/ 5530362 h 5741377"/>
              <a:gd name="connsiteX80" fmla="*/ 1406769 w 3376246"/>
              <a:gd name="connsiteY80" fmla="*/ 5442439 h 5741377"/>
              <a:gd name="connsiteX81" fmla="*/ 1441938 w 3376246"/>
              <a:gd name="connsiteY81" fmla="*/ 5372100 h 5741377"/>
              <a:gd name="connsiteX82" fmla="*/ 1644161 w 3376246"/>
              <a:gd name="connsiteY82" fmla="*/ 5319346 h 5741377"/>
              <a:gd name="connsiteX83" fmla="*/ 1679331 w 3376246"/>
              <a:gd name="connsiteY83" fmla="*/ 5336931 h 5741377"/>
              <a:gd name="connsiteX84" fmla="*/ 1758461 w 3376246"/>
              <a:gd name="connsiteY84" fmla="*/ 5328139 h 5741377"/>
              <a:gd name="connsiteX85" fmla="*/ 1872761 w 3376246"/>
              <a:gd name="connsiteY85" fmla="*/ 5328139 h 5741377"/>
              <a:gd name="connsiteX86" fmla="*/ 1890346 w 3376246"/>
              <a:gd name="connsiteY86" fmla="*/ 4958862 h 5741377"/>
              <a:gd name="connsiteX87" fmla="*/ 1846384 w 3376246"/>
              <a:gd name="connsiteY87" fmla="*/ 4563208 h 5741377"/>
              <a:gd name="connsiteX88" fmla="*/ 1846384 w 3376246"/>
              <a:gd name="connsiteY88" fmla="*/ 4475285 h 5741377"/>
              <a:gd name="connsiteX89" fmla="*/ 1802423 w 3376246"/>
              <a:gd name="connsiteY89" fmla="*/ 4378569 h 5741377"/>
              <a:gd name="connsiteX90" fmla="*/ 1714500 w 3376246"/>
              <a:gd name="connsiteY90" fmla="*/ 4651131 h 5741377"/>
              <a:gd name="connsiteX91" fmla="*/ 1688123 w 3376246"/>
              <a:gd name="connsiteY91" fmla="*/ 4580793 h 5741377"/>
              <a:gd name="connsiteX92" fmla="*/ 1380392 w 3376246"/>
              <a:gd name="connsiteY92" fmla="*/ 4501662 h 5741377"/>
              <a:gd name="connsiteX93" fmla="*/ 1441938 w 3376246"/>
              <a:gd name="connsiteY93" fmla="*/ 4141177 h 5741377"/>
              <a:gd name="connsiteX94" fmla="*/ 1503484 w 3376246"/>
              <a:gd name="connsiteY94" fmla="*/ 3683977 h 5741377"/>
              <a:gd name="connsiteX95" fmla="*/ 1538654 w 3376246"/>
              <a:gd name="connsiteY95" fmla="*/ 3112477 h 5741377"/>
              <a:gd name="connsiteX96" fmla="*/ 1573823 w 3376246"/>
              <a:gd name="connsiteY96" fmla="*/ 2646485 h 5741377"/>
              <a:gd name="connsiteX97" fmla="*/ 1573823 w 3376246"/>
              <a:gd name="connsiteY97" fmla="*/ 2505808 h 5741377"/>
              <a:gd name="connsiteX98" fmla="*/ 1538654 w 3376246"/>
              <a:gd name="connsiteY98" fmla="*/ 2312377 h 5741377"/>
              <a:gd name="connsiteX99" fmla="*/ 1556238 w 3376246"/>
              <a:gd name="connsiteY99" fmla="*/ 2224454 h 5741377"/>
              <a:gd name="connsiteX100" fmla="*/ 1652954 w 3376246"/>
              <a:gd name="connsiteY100" fmla="*/ 2312377 h 5741377"/>
              <a:gd name="connsiteX101" fmla="*/ 1714500 w 3376246"/>
              <a:gd name="connsiteY101" fmla="*/ 2110154 h 5741377"/>
              <a:gd name="connsiteX102" fmla="*/ 1740877 w 3376246"/>
              <a:gd name="connsiteY102" fmla="*/ 1969477 h 5741377"/>
              <a:gd name="connsiteX103" fmla="*/ 1591408 w 3376246"/>
              <a:gd name="connsiteY103" fmla="*/ 1890346 h 5741377"/>
              <a:gd name="connsiteX104" fmla="*/ 1512277 w 3376246"/>
              <a:gd name="connsiteY104" fmla="*/ 1863969 h 5741377"/>
              <a:gd name="connsiteX105" fmla="*/ 1354015 w 3376246"/>
              <a:gd name="connsiteY105" fmla="*/ 1696916 h 5741377"/>
              <a:gd name="connsiteX106" fmla="*/ 1292469 w 3376246"/>
              <a:gd name="connsiteY106" fmla="*/ 1881554 h 5741377"/>
              <a:gd name="connsiteX107" fmla="*/ 1230923 w 3376246"/>
              <a:gd name="connsiteY107" fmla="*/ 1793631 h 5741377"/>
              <a:gd name="connsiteX108" fmla="*/ 1239715 w 3376246"/>
              <a:gd name="connsiteY108" fmla="*/ 1661746 h 5741377"/>
              <a:gd name="connsiteX109" fmla="*/ 1125415 w 3376246"/>
              <a:gd name="connsiteY109" fmla="*/ 1740877 h 5741377"/>
              <a:gd name="connsiteX110" fmla="*/ 817684 w 3376246"/>
              <a:gd name="connsiteY110" fmla="*/ 1776046 h 5741377"/>
              <a:gd name="connsiteX111" fmla="*/ 492369 w 3376246"/>
              <a:gd name="connsiteY111" fmla="*/ 1696916 h 5741377"/>
              <a:gd name="connsiteX112" fmla="*/ 422031 w 3376246"/>
              <a:gd name="connsiteY112" fmla="*/ 1714500 h 5741377"/>
              <a:gd name="connsiteX113" fmla="*/ 413238 w 3376246"/>
              <a:gd name="connsiteY113" fmla="*/ 1776046 h 5741377"/>
              <a:gd name="connsiteX114" fmla="*/ 378069 w 3376246"/>
              <a:gd name="connsiteY114" fmla="*/ 1890346 h 5741377"/>
              <a:gd name="connsiteX115" fmla="*/ 386861 w 3376246"/>
              <a:gd name="connsiteY115" fmla="*/ 2083777 h 5741377"/>
              <a:gd name="connsiteX116" fmla="*/ 395654 w 3376246"/>
              <a:gd name="connsiteY116" fmla="*/ 2145323 h 5741377"/>
              <a:gd name="connsiteX117" fmla="*/ 334108 w 3376246"/>
              <a:gd name="connsiteY117" fmla="*/ 2233246 h 5741377"/>
              <a:gd name="connsiteX118" fmla="*/ 360484 w 3376246"/>
              <a:gd name="connsiteY118" fmla="*/ 2417885 h 5741377"/>
              <a:gd name="connsiteX119" fmla="*/ 263769 w 3376246"/>
              <a:gd name="connsiteY119" fmla="*/ 3209193 h 5741377"/>
              <a:gd name="connsiteX120" fmla="*/ 246184 w 3376246"/>
              <a:gd name="connsiteY120" fmla="*/ 3270739 h 5741377"/>
              <a:gd name="connsiteX121" fmla="*/ 263769 w 3376246"/>
              <a:gd name="connsiteY121" fmla="*/ 3349869 h 5741377"/>
              <a:gd name="connsiteX122" fmla="*/ 184638 w 3376246"/>
              <a:gd name="connsiteY122" fmla="*/ 3974123 h 5741377"/>
              <a:gd name="connsiteX123" fmla="*/ 202223 w 3376246"/>
              <a:gd name="connsiteY123" fmla="*/ 4484077 h 5741377"/>
              <a:gd name="connsiteX124" fmla="*/ 184638 w 3376246"/>
              <a:gd name="connsiteY124" fmla="*/ 4923693 h 5741377"/>
              <a:gd name="connsiteX125" fmla="*/ 105508 w 3376246"/>
              <a:gd name="connsiteY125" fmla="*/ 5240216 h 5741377"/>
              <a:gd name="connsiteX126" fmla="*/ 0 w 3376246"/>
              <a:gd name="connsiteY126" fmla="*/ 5125916 h 5741377"/>
              <a:gd name="connsiteX127" fmla="*/ 79131 w 3376246"/>
              <a:gd name="connsiteY127" fmla="*/ 4756639 h 5741377"/>
              <a:gd name="connsiteX128" fmla="*/ 61546 w 3376246"/>
              <a:gd name="connsiteY128" fmla="*/ 4519246 h 5741377"/>
              <a:gd name="connsiteX129" fmla="*/ 43961 w 3376246"/>
              <a:gd name="connsiteY129" fmla="*/ 4448908 h 5741377"/>
              <a:gd name="connsiteX130" fmla="*/ 96715 w 3376246"/>
              <a:gd name="connsiteY130" fmla="*/ 4387362 h 5741377"/>
              <a:gd name="connsiteX131" fmla="*/ 79131 w 3376246"/>
              <a:gd name="connsiteY131" fmla="*/ 4000500 h 5741377"/>
              <a:gd name="connsiteX132" fmla="*/ 52754 w 3376246"/>
              <a:gd name="connsiteY132" fmla="*/ 3938954 h 5741377"/>
              <a:gd name="connsiteX133" fmla="*/ 114300 w 3376246"/>
              <a:gd name="connsiteY133" fmla="*/ 3815862 h 5741377"/>
              <a:gd name="connsiteX134" fmla="*/ 114300 w 3376246"/>
              <a:gd name="connsiteY134" fmla="*/ 3657600 h 5741377"/>
              <a:gd name="connsiteX135" fmla="*/ 96715 w 3376246"/>
              <a:gd name="connsiteY135" fmla="*/ 3587262 h 5741377"/>
              <a:gd name="connsiteX136" fmla="*/ 140677 w 3376246"/>
              <a:gd name="connsiteY136" fmla="*/ 3534508 h 5741377"/>
              <a:gd name="connsiteX137" fmla="*/ 158261 w 3376246"/>
              <a:gd name="connsiteY137" fmla="*/ 3341077 h 5741377"/>
              <a:gd name="connsiteX138" fmla="*/ 123092 w 3376246"/>
              <a:gd name="connsiteY138" fmla="*/ 3209193 h 5741377"/>
              <a:gd name="connsiteX139" fmla="*/ 158261 w 3376246"/>
              <a:gd name="connsiteY139" fmla="*/ 3130062 h 5741377"/>
              <a:gd name="connsiteX140" fmla="*/ 219808 w 3376246"/>
              <a:gd name="connsiteY140" fmla="*/ 2584939 h 5741377"/>
              <a:gd name="connsiteX141" fmla="*/ 202223 w 3376246"/>
              <a:gd name="connsiteY141" fmla="*/ 2523393 h 5741377"/>
              <a:gd name="connsiteX142" fmla="*/ 272561 w 3376246"/>
              <a:gd name="connsiteY142" fmla="*/ 2180493 h 5741377"/>
              <a:gd name="connsiteX143" fmla="*/ 298938 w 3376246"/>
              <a:gd name="connsiteY143" fmla="*/ 2057400 h 5741377"/>
              <a:gd name="connsiteX144" fmla="*/ 263769 w 3376246"/>
              <a:gd name="connsiteY144" fmla="*/ 1951893 h 5741377"/>
              <a:gd name="connsiteX145" fmla="*/ 325315 w 3376246"/>
              <a:gd name="connsiteY145" fmla="*/ 1811216 h 5741377"/>
              <a:gd name="connsiteX146" fmla="*/ 316523 w 3376246"/>
              <a:gd name="connsiteY146" fmla="*/ 1688123 h 5741377"/>
              <a:gd name="connsiteX147" fmla="*/ 228600 w 3376246"/>
              <a:gd name="connsiteY147" fmla="*/ 1600200 h 5741377"/>
              <a:gd name="connsiteX148" fmla="*/ 211015 w 3376246"/>
              <a:gd name="connsiteY148" fmla="*/ 1512277 h 5741377"/>
              <a:gd name="connsiteX149" fmla="*/ 193431 w 3376246"/>
              <a:gd name="connsiteY149" fmla="*/ 1494693 h 5741377"/>
              <a:gd name="connsiteX150" fmla="*/ 219808 w 3376246"/>
              <a:gd name="connsiteY150" fmla="*/ 1441939 h 5741377"/>
              <a:gd name="connsiteX151" fmla="*/ 246184 w 3376246"/>
              <a:gd name="connsiteY151" fmla="*/ 1433146 h 5741377"/>
              <a:gd name="connsiteX152" fmla="*/ 211015 w 3376246"/>
              <a:gd name="connsiteY152" fmla="*/ 1406769 h 5741377"/>
              <a:gd name="connsiteX153" fmla="*/ 219808 w 3376246"/>
              <a:gd name="connsiteY153" fmla="*/ 1345223 h 5741377"/>
              <a:gd name="connsiteX154" fmla="*/ 237392 w 3376246"/>
              <a:gd name="connsiteY154" fmla="*/ 1301262 h 5741377"/>
              <a:gd name="connsiteX155" fmla="*/ 281354 w 3376246"/>
              <a:gd name="connsiteY155" fmla="*/ 1266093 h 5741377"/>
              <a:gd name="connsiteX156" fmla="*/ 334108 w 3376246"/>
              <a:gd name="connsiteY156" fmla="*/ 1283677 h 5741377"/>
              <a:gd name="connsiteX157" fmla="*/ 342900 w 3376246"/>
              <a:gd name="connsiteY157" fmla="*/ 1186962 h 5741377"/>
              <a:gd name="connsiteX158" fmla="*/ 316523 w 3376246"/>
              <a:gd name="connsiteY158" fmla="*/ 1143000 h 5741377"/>
              <a:gd name="connsiteX159" fmla="*/ 386861 w 3376246"/>
              <a:gd name="connsiteY159" fmla="*/ 800100 h 5741377"/>
              <a:gd name="connsiteX160" fmla="*/ 404446 w 3376246"/>
              <a:gd name="connsiteY160" fmla="*/ 720969 h 5741377"/>
              <a:gd name="connsiteX161" fmla="*/ 395654 w 3376246"/>
              <a:gd name="connsiteY161" fmla="*/ 615462 h 5741377"/>
              <a:gd name="connsiteX162" fmla="*/ 413238 w 3376246"/>
              <a:gd name="connsiteY162" fmla="*/ 413239 h 5741377"/>
              <a:gd name="connsiteX163" fmla="*/ 386861 w 3376246"/>
              <a:gd name="connsiteY163" fmla="*/ 193431 h 5741377"/>
              <a:gd name="connsiteX164" fmla="*/ 422031 w 3376246"/>
              <a:gd name="connsiteY164" fmla="*/ 43962 h 5741377"/>
              <a:gd name="connsiteX165" fmla="*/ 509954 w 3376246"/>
              <a:gd name="connsiteY165" fmla="*/ 61546 h 5741377"/>
              <a:gd name="connsiteX166" fmla="*/ 492369 w 3376246"/>
              <a:gd name="connsiteY166" fmla="*/ 184639 h 5741377"/>
              <a:gd name="connsiteX167" fmla="*/ 527538 w 3376246"/>
              <a:gd name="connsiteY167" fmla="*/ 325316 h 5741377"/>
              <a:gd name="connsiteX168" fmla="*/ 518746 w 3376246"/>
              <a:gd name="connsiteY168" fmla="*/ 413239 h 5741377"/>
              <a:gd name="connsiteX169" fmla="*/ 509954 w 3376246"/>
              <a:gd name="connsiteY169" fmla="*/ 465993 h 5741377"/>
              <a:gd name="connsiteX170" fmla="*/ 465992 w 3376246"/>
              <a:gd name="connsiteY170" fmla="*/ 764931 h 5741377"/>
              <a:gd name="connsiteX171" fmla="*/ 448408 w 3376246"/>
              <a:gd name="connsiteY171" fmla="*/ 1019908 h 5741377"/>
              <a:gd name="connsiteX172" fmla="*/ 404446 w 3376246"/>
              <a:gd name="connsiteY172" fmla="*/ 1239716 h 5741377"/>
              <a:gd name="connsiteX173" fmla="*/ 404446 w 3376246"/>
              <a:gd name="connsiteY173" fmla="*/ 1292469 h 5741377"/>
              <a:gd name="connsiteX174" fmla="*/ 518746 w 3376246"/>
              <a:gd name="connsiteY174" fmla="*/ 1345223 h 5741377"/>
              <a:gd name="connsiteX175" fmla="*/ 571500 w 3376246"/>
              <a:gd name="connsiteY175" fmla="*/ 1424354 h 5741377"/>
              <a:gd name="connsiteX176" fmla="*/ 589084 w 3376246"/>
              <a:gd name="connsiteY176" fmla="*/ 1503485 h 5741377"/>
              <a:gd name="connsiteX177" fmla="*/ 817684 w 3376246"/>
              <a:gd name="connsiteY177" fmla="*/ 1485900 h 5741377"/>
              <a:gd name="connsiteX178" fmla="*/ 817684 w 3376246"/>
              <a:gd name="connsiteY178" fmla="*/ 1485900 h 5741377"/>
              <a:gd name="connsiteX179" fmla="*/ 905608 w 3376246"/>
              <a:gd name="connsiteY179" fmla="*/ 1371600 h 5741377"/>
              <a:gd name="connsiteX180" fmla="*/ 984738 w 3376246"/>
              <a:gd name="connsiteY180" fmla="*/ 1257300 h 5741377"/>
              <a:gd name="connsiteX181" fmla="*/ 958361 w 3376246"/>
              <a:gd name="connsiteY181" fmla="*/ 1090246 h 5741377"/>
              <a:gd name="connsiteX182" fmla="*/ 967154 w 3376246"/>
              <a:gd name="connsiteY182" fmla="*/ 1019908 h 5741377"/>
              <a:gd name="connsiteX183" fmla="*/ 1011115 w 3376246"/>
              <a:gd name="connsiteY183" fmla="*/ 984739 h 5741377"/>
              <a:gd name="connsiteX184" fmla="*/ 844061 w 3376246"/>
              <a:gd name="connsiteY184" fmla="*/ 905608 h 5741377"/>
              <a:gd name="connsiteX185" fmla="*/ 844061 w 3376246"/>
              <a:gd name="connsiteY185" fmla="*/ 905608 h 5741377"/>
              <a:gd name="connsiteX186" fmla="*/ 782515 w 3376246"/>
              <a:gd name="connsiteY186" fmla="*/ 835269 h 5741377"/>
              <a:gd name="connsiteX187" fmla="*/ 747346 w 3376246"/>
              <a:gd name="connsiteY187" fmla="*/ 738554 h 5741377"/>
              <a:gd name="connsiteX188" fmla="*/ 694592 w 3376246"/>
              <a:gd name="connsiteY188" fmla="*/ 580293 h 5741377"/>
              <a:gd name="connsiteX189" fmla="*/ 703384 w 3376246"/>
              <a:gd name="connsiteY189" fmla="*/ 422031 h 5741377"/>
              <a:gd name="connsiteX190" fmla="*/ 756138 w 3376246"/>
              <a:gd name="connsiteY190" fmla="*/ 272562 h 5741377"/>
              <a:gd name="connsiteX191" fmla="*/ 949569 w 3376246"/>
              <a:gd name="connsiteY191" fmla="*/ 123093 h 5741377"/>
              <a:gd name="connsiteX192" fmla="*/ 1019908 w 3376246"/>
              <a:gd name="connsiteY192" fmla="*/ 96716 h 5741377"/>
              <a:gd name="connsiteX0" fmla="*/ 1019908 w 3376246"/>
              <a:gd name="connsiteY0" fmla="*/ 96716 h 5741377"/>
              <a:gd name="connsiteX1" fmla="*/ 1233365 w 3376246"/>
              <a:gd name="connsiteY1" fmla="*/ 87191 h 5741377"/>
              <a:gd name="connsiteX2" fmla="*/ 1283677 w 3376246"/>
              <a:gd name="connsiteY2" fmla="*/ 8793 h 5741377"/>
              <a:gd name="connsiteX3" fmla="*/ 1389184 w 3376246"/>
              <a:gd name="connsiteY3" fmla="*/ 0 h 5741377"/>
              <a:gd name="connsiteX4" fmla="*/ 1433146 w 3376246"/>
              <a:gd name="connsiteY4" fmla="*/ 43962 h 5741377"/>
              <a:gd name="connsiteX5" fmla="*/ 1521069 w 3376246"/>
              <a:gd name="connsiteY5" fmla="*/ 79131 h 5741377"/>
              <a:gd name="connsiteX6" fmla="*/ 1855177 w 3376246"/>
              <a:gd name="connsiteY6" fmla="*/ 175846 h 5741377"/>
              <a:gd name="connsiteX7" fmla="*/ 2154115 w 3376246"/>
              <a:gd name="connsiteY7" fmla="*/ 298939 h 5741377"/>
              <a:gd name="connsiteX8" fmla="*/ 2321169 w 3376246"/>
              <a:gd name="connsiteY8" fmla="*/ 404446 h 5741377"/>
              <a:gd name="connsiteX9" fmla="*/ 2444261 w 3376246"/>
              <a:gd name="connsiteY9" fmla="*/ 527539 h 5741377"/>
              <a:gd name="connsiteX10" fmla="*/ 2584938 w 3376246"/>
              <a:gd name="connsiteY10" fmla="*/ 712177 h 5741377"/>
              <a:gd name="connsiteX11" fmla="*/ 2699238 w 3376246"/>
              <a:gd name="connsiteY11" fmla="*/ 888023 h 5741377"/>
              <a:gd name="connsiteX12" fmla="*/ 2760784 w 3376246"/>
              <a:gd name="connsiteY12" fmla="*/ 984739 h 5741377"/>
              <a:gd name="connsiteX13" fmla="*/ 2760784 w 3376246"/>
              <a:gd name="connsiteY13" fmla="*/ 993531 h 5741377"/>
              <a:gd name="connsiteX14" fmla="*/ 2857500 w 3376246"/>
              <a:gd name="connsiteY14" fmla="*/ 1257300 h 5741377"/>
              <a:gd name="connsiteX15" fmla="*/ 2910254 w 3376246"/>
              <a:gd name="connsiteY15" fmla="*/ 1503485 h 5741377"/>
              <a:gd name="connsiteX16" fmla="*/ 2910254 w 3376246"/>
              <a:gd name="connsiteY16" fmla="*/ 1600200 h 5741377"/>
              <a:gd name="connsiteX17" fmla="*/ 2866292 w 3376246"/>
              <a:gd name="connsiteY17" fmla="*/ 1626577 h 5741377"/>
              <a:gd name="connsiteX18" fmla="*/ 2831123 w 3376246"/>
              <a:gd name="connsiteY18" fmla="*/ 1565031 h 5741377"/>
              <a:gd name="connsiteX19" fmla="*/ 2795954 w 3376246"/>
              <a:gd name="connsiteY19" fmla="*/ 1573823 h 5741377"/>
              <a:gd name="connsiteX20" fmla="*/ 2778369 w 3376246"/>
              <a:gd name="connsiteY20" fmla="*/ 1670539 h 5741377"/>
              <a:gd name="connsiteX21" fmla="*/ 2795954 w 3376246"/>
              <a:gd name="connsiteY21" fmla="*/ 1723293 h 5741377"/>
              <a:gd name="connsiteX22" fmla="*/ 2901461 w 3376246"/>
              <a:gd name="connsiteY22" fmla="*/ 1934308 h 5741377"/>
              <a:gd name="connsiteX23" fmla="*/ 2963008 w 3376246"/>
              <a:gd name="connsiteY23" fmla="*/ 2145323 h 5741377"/>
              <a:gd name="connsiteX24" fmla="*/ 3015761 w 3376246"/>
              <a:gd name="connsiteY24" fmla="*/ 2549769 h 5741377"/>
              <a:gd name="connsiteX25" fmla="*/ 3033346 w 3376246"/>
              <a:gd name="connsiteY25" fmla="*/ 2804746 h 5741377"/>
              <a:gd name="connsiteX26" fmla="*/ 3015761 w 3376246"/>
              <a:gd name="connsiteY26" fmla="*/ 2892669 h 5741377"/>
              <a:gd name="connsiteX27" fmla="*/ 3033346 w 3376246"/>
              <a:gd name="connsiteY27" fmla="*/ 2980593 h 5741377"/>
              <a:gd name="connsiteX28" fmla="*/ 3042138 w 3376246"/>
              <a:gd name="connsiteY28" fmla="*/ 3209193 h 5741377"/>
              <a:gd name="connsiteX29" fmla="*/ 3050931 w 3376246"/>
              <a:gd name="connsiteY29" fmla="*/ 3376246 h 5741377"/>
              <a:gd name="connsiteX30" fmla="*/ 3024554 w 3376246"/>
              <a:gd name="connsiteY30" fmla="*/ 3552093 h 5741377"/>
              <a:gd name="connsiteX31" fmla="*/ 3006969 w 3376246"/>
              <a:gd name="connsiteY31" fmla="*/ 3851031 h 5741377"/>
              <a:gd name="connsiteX32" fmla="*/ 3050931 w 3376246"/>
              <a:gd name="connsiteY32" fmla="*/ 4026877 h 5741377"/>
              <a:gd name="connsiteX33" fmla="*/ 3182815 w 3376246"/>
              <a:gd name="connsiteY33" fmla="*/ 4264269 h 5741377"/>
              <a:gd name="connsiteX34" fmla="*/ 3068515 w 3376246"/>
              <a:gd name="connsiteY34" fmla="*/ 4167554 h 5741377"/>
              <a:gd name="connsiteX35" fmla="*/ 3147646 w 3376246"/>
              <a:gd name="connsiteY35" fmla="*/ 4448908 h 5741377"/>
              <a:gd name="connsiteX36" fmla="*/ 3200400 w 3376246"/>
              <a:gd name="connsiteY36" fmla="*/ 4765431 h 5741377"/>
              <a:gd name="connsiteX37" fmla="*/ 3217984 w 3376246"/>
              <a:gd name="connsiteY37" fmla="*/ 4967654 h 5741377"/>
              <a:gd name="connsiteX38" fmla="*/ 3226777 w 3376246"/>
              <a:gd name="connsiteY38" fmla="*/ 5125916 h 5741377"/>
              <a:gd name="connsiteX39" fmla="*/ 3279531 w 3376246"/>
              <a:gd name="connsiteY39" fmla="*/ 5389685 h 5741377"/>
              <a:gd name="connsiteX40" fmla="*/ 3376246 w 3376246"/>
              <a:gd name="connsiteY40" fmla="*/ 5574323 h 5741377"/>
              <a:gd name="connsiteX41" fmla="*/ 3349869 w 3376246"/>
              <a:gd name="connsiteY41" fmla="*/ 5706208 h 5741377"/>
              <a:gd name="connsiteX42" fmla="*/ 3200400 w 3376246"/>
              <a:gd name="connsiteY42" fmla="*/ 5732585 h 5741377"/>
              <a:gd name="connsiteX43" fmla="*/ 3077308 w 3376246"/>
              <a:gd name="connsiteY43" fmla="*/ 5706208 h 5741377"/>
              <a:gd name="connsiteX44" fmla="*/ 2963008 w 3376246"/>
              <a:gd name="connsiteY44" fmla="*/ 5697416 h 5741377"/>
              <a:gd name="connsiteX45" fmla="*/ 2910254 w 3376246"/>
              <a:gd name="connsiteY45" fmla="*/ 5741377 h 5741377"/>
              <a:gd name="connsiteX46" fmla="*/ 2813538 w 3376246"/>
              <a:gd name="connsiteY46" fmla="*/ 5662246 h 5741377"/>
              <a:gd name="connsiteX47" fmla="*/ 2813538 w 3376246"/>
              <a:gd name="connsiteY47" fmla="*/ 5609493 h 5741377"/>
              <a:gd name="connsiteX48" fmla="*/ 2804746 w 3376246"/>
              <a:gd name="connsiteY48" fmla="*/ 5600700 h 5741377"/>
              <a:gd name="connsiteX49" fmla="*/ 2927838 w 3376246"/>
              <a:gd name="connsiteY49" fmla="*/ 5556739 h 5741377"/>
              <a:gd name="connsiteX50" fmla="*/ 3042138 w 3376246"/>
              <a:gd name="connsiteY50" fmla="*/ 5398477 h 5741377"/>
              <a:gd name="connsiteX51" fmla="*/ 3015761 w 3376246"/>
              <a:gd name="connsiteY51" fmla="*/ 5117123 h 5741377"/>
              <a:gd name="connsiteX52" fmla="*/ 2919046 w 3376246"/>
              <a:gd name="connsiteY52" fmla="*/ 4888523 h 5741377"/>
              <a:gd name="connsiteX53" fmla="*/ 2813538 w 3376246"/>
              <a:gd name="connsiteY53" fmla="*/ 4598377 h 5741377"/>
              <a:gd name="connsiteX54" fmla="*/ 2751992 w 3376246"/>
              <a:gd name="connsiteY54" fmla="*/ 4440116 h 5741377"/>
              <a:gd name="connsiteX55" fmla="*/ 2734408 w 3376246"/>
              <a:gd name="connsiteY55" fmla="*/ 4334608 h 5741377"/>
              <a:gd name="connsiteX56" fmla="*/ 2690446 w 3376246"/>
              <a:gd name="connsiteY56" fmla="*/ 4387362 h 5741377"/>
              <a:gd name="connsiteX57" fmla="*/ 2690446 w 3376246"/>
              <a:gd name="connsiteY57" fmla="*/ 4422531 h 5741377"/>
              <a:gd name="connsiteX58" fmla="*/ 2628900 w 3376246"/>
              <a:gd name="connsiteY58" fmla="*/ 4281854 h 5741377"/>
              <a:gd name="connsiteX59" fmla="*/ 2602523 w 3376246"/>
              <a:gd name="connsiteY59" fmla="*/ 4281854 h 5741377"/>
              <a:gd name="connsiteX60" fmla="*/ 2576146 w 3376246"/>
              <a:gd name="connsiteY60" fmla="*/ 4404946 h 5741377"/>
              <a:gd name="connsiteX61" fmla="*/ 2549769 w 3376246"/>
              <a:gd name="connsiteY61" fmla="*/ 4475285 h 5741377"/>
              <a:gd name="connsiteX62" fmla="*/ 2409092 w 3376246"/>
              <a:gd name="connsiteY62" fmla="*/ 4466493 h 5741377"/>
              <a:gd name="connsiteX63" fmla="*/ 2400300 w 3376246"/>
              <a:gd name="connsiteY63" fmla="*/ 4264269 h 5741377"/>
              <a:gd name="connsiteX64" fmla="*/ 2347546 w 3376246"/>
              <a:gd name="connsiteY64" fmla="*/ 4334608 h 5741377"/>
              <a:gd name="connsiteX65" fmla="*/ 2347546 w 3376246"/>
              <a:gd name="connsiteY65" fmla="*/ 4484077 h 5741377"/>
              <a:gd name="connsiteX66" fmla="*/ 2286000 w 3376246"/>
              <a:gd name="connsiteY66" fmla="*/ 4457700 h 5741377"/>
              <a:gd name="connsiteX67" fmla="*/ 2268415 w 3376246"/>
              <a:gd name="connsiteY67" fmla="*/ 4396154 h 5741377"/>
              <a:gd name="connsiteX68" fmla="*/ 2206869 w 3376246"/>
              <a:gd name="connsiteY68" fmla="*/ 4774223 h 5741377"/>
              <a:gd name="connsiteX69" fmla="*/ 2145323 w 3376246"/>
              <a:gd name="connsiteY69" fmla="*/ 5196254 h 5741377"/>
              <a:gd name="connsiteX70" fmla="*/ 2127738 w 3376246"/>
              <a:gd name="connsiteY70" fmla="*/ 5442439 h 5741377"/>
              <a:gd name="connsiteX71" fmla="*/ 2162908 w 3376246"/>
              <a:gd name="connsiteY71" fmla="*/ 5477608 h 5741377"/>
              <a:gd name="connsiteX72" fmla="*/ 2189284 w 3376246"/>
              <a:gd name="connsiteY72" fmla="*/ 5627077 h 5741377"/>
              <a:gd name="connsiteX73" fmla="*/ 2118946 w 3376246"/>
              <a:gd name="connsiteY73" fmla="*/ 5715000 h 5741377"/>
              <a:gd name="connsiteX74" fmla="*/ 2004646 w 3376246"/>
              <a:gd name="connsiteY74" fmla="*/ 5697416 h 5741377"/>
              <a:gd name="connsiteX75" fmla="*/ 1705708 w 3376246"/>
              <a:gd name="connsiteY75" fmla="*/ 5618285 h 5741377"/>
              <a:gd name="connsiteX76" fmla="*/ 1608992 w 3376246"/>
              <a:gd name="connsiteY76" fmla="*/ 5627077 h 5741377"/>
              <a:gd name="connsiteX77" fmla="*/ 1503484 w 3376246"/>
              <a:gd name="connsiteY77" fmla="*/ 5556739 h 5741377"/>
              <a:gd name="connsiteX78" fmla="*/ 1477108 w 3376246"/>
              <a:gd name="connsiteY78" fmla="*/ 5495193 h 5741377"/>
              <a:gd name="connsiteX79" fmla="*/ 1441938 w 3376246"/>
              <a:gd name="connsiteY79" fmla="*/ 5530362 h 5741377"/>
              <a:gd name="connsiteX80" fmla="*/ 1406769 w 3376246"/>
              <a:gd name="connsiteY80" fmla="*/ 5442439 h 5741377"/>
              <a:gd name="connsiteX81" fmla="*/ 1441938 w 3376246"/>
              <a:gd name="connsiteY81" fmla="*/ 5372100 h 5741377"/>
              <a:gd name="connsiteX82" fmla="*/ 1644161 w 3376246"/>
              <a:gd name="connsiteY82" fmla="*/ 5319346 h 5741377"/>
              <a:gd name="connsiteX83" fmla="*/ 1679331 w 3376246"/>
              <a:gd name="connsiteY83" fmla="*/ 5336931 h 5741377"/>
              <a:gd name="connsiteX84" fmla="*/ 1758461 w 3376246"/>
              <a:gd name="connsiteY84" fmla="*/ 5328139 h 5741377"/>
              <a:gd name="connsiteX85" fmla="*/ 1872761 w 3376246"/>
              <a:gd name="connsiteY85" fmla="*/ 5328139 h 5741377"/>
              <a:gd name="connsiteX86" fmla="*/ 1890346 w 3376246"/>
              <a:gd name="connsiteY86" fmla="*/ 4958862 h 5741377"/>
              <a:gd name="connsiteX87" fmla="*/ 1846384 w 3376246"/>
              <a:gd name="connsiteY87" fmla="*/ 4563208 h 5741377"/>
              <a:gd name="connsiteX88" fmla="*/ 1846384 w 3376246"/>
              <a:gd name="connsiteY88" fmla="*/ 4475285 h 5741377"/>
              <a:gd name="connsiteX89" fmla="*/ 1802423 w 3376246"/>
              <a:gd name="connsiteY89" fmla="*/ 4378569 h 5741377"/>
              <a:gd name="connsiteX90" fmla="*/ 1714500 w 3376246"/>
              <a:gd name="connsiteY90" fmla="*/ 4651131 h 5741377"/>
              <a:gd name="connsiteX91" fmla="*/ 1688123 w 3376246"/>
              <a:gd name="connsiteY91" fmla="*/ 4580793 h 5741377"/>
              <a:gd name="connsiteX92" fmla="*/ 1380392 w 3376246"/>
              <a:gd name="connsiteY92" fmla="*/ 4501662 h 5741377"/>
              <a:gd name="connsiteX93" fmla="*/ 1441938 w 3376246"/>
              <a:gd name="connsiteY93" fmla="*/ 4141177 h 5741377"/>
              <a:gd name="connsiteX94" fmla="*/ 1503484 w 3376246"/>
              <a:gd name="connsiteY94" fmla="*/ 3683977 h 5741377"/>
              <a:gd name="connsiteX95" fmla="*/ 1538654 w 3376246"/>
              <a:gd name="connsiteY95" fmla="*/ 3112477 h 5741377"/>
              <a:gd name="connsiteX96" fmla="*/ 1573823 w 3376246"/>
              <a:gd name="connsiteY96" fmla="*/ 2646485 h 5741377"/>
              <a:gd name="connsiteX97" fmla="*/ 1573823 w 3376246"/>
              <a:gd name="connsiteY97" fmla="*/ 2505808 h 5741377"/>
              <a:gd name="connsiteX98" fmla="*/ 1538654 w 3376246"/>
              <a:gd name="connsiteY98" fmla="*/ 2312377 h 5741377"/>
              <a:gd name="connsiteX99" fmla="*/ 1556238 w 3376246"/>
              <a:gd name="connsiteY99" fmla="*/ 2224454 h 5741377"/>
              <a:gd name="connsiteX100" fmla="*/ 1652954 w 3376246"/>
              <a:gd name="connsiteY100" fmla="*/ 2312377 h 5741377"/>
              <a:gd name="connsiteX101" fmla="*/ 1714500 w 3376246"/>
              <a:gd name="connsiteY101" fmla="*/ 2110154 h 5741377"/>
              <a:gd name="connsiteX102" fmla="*/ 1740877 w 3376246"/>
              <a:gd name="connsiteY102" fmla="*/ 1969477 h 5741377"/>
              <a:gd name="connsiteX103" fmla="*/ 1591408 w 3376246"/>
              <a:gd name="connsiteY103" fmla="*/ 1890346 h 5741377"/>
              <a:gd name="connsiteX104" fmla="*/ 1512277 w 3376246"/>
              <a:gd name="connsiteY104" fmla="*/ 1863969 h 5741377"/>
              <a:gd name="connsiteX105" fmla="*/ 1354015 w 3376246"/>
              <a:gd name="connsiteY105" fmla="*/ 1696916 h 5741377"/>
              <a:gd name="connsiteX106" fmla="*/ 1292469 w 3376246"/>
              <a:gd name="connsiteY106" fmla="*/ 1881554 h 5741377"/>
              <a:gd name="connsiteX107" fmla="*/ 1230923 w 3376246"/>
              <a:gd name="connsiteY107" fmla="*/ 1793631 h 5741377"/>
              <a:gd name="connsiteX108" fmla="*/ 1239715 w 3376246"/>
              <a:gd name="connsiteY108" fmla="*/ 1661746 h 5741377"/>
              <a:gd name="connsiteX109" fmla="*/ 1125415 w 3376246"/>
              <a:gd name="connsiteY109" fmla="*/ 1740877 h 5741377"/>
              <a:gd name="connsiteX110" fmla="*/ 817684 w 3376246"/>
              <a:gd name="connsiteY110" fmla="*/ 1776046 h 5741377"/>
              <a:gd name="connsiteX111" fmla="*/ 492369 w 3376246"/>
              <a:gd name="connsiteY111" fmla="*/ 1696916 h 5741377"/>
              <a:gd name="connsiteX112" fmla="*/ 422031 w 3376246"/>
              <a:gd name="connsiteY112" fmla="*/ 1714500 h 5741377"/>
              <a:gd name="connsiteX113" fmla="*/ 413238 w 3376246"/>
              <a:gd name="connsiteY113" fmla="*/ 1776046 h 5741377"/>
              <a:gd name="connsiteX114" fmla="*/ 378069 w 3376246"/>
              <a:gd name="connsiteY114" fmla="*/ 1890346 h 5741377"/>
              <a:gd name="connsiteX115" fmla="*/ 386861 w 3376246"/>
              <a:gd name="connsiteY115" fmla="*/ 2083777 h 5741377"/>
              <a:gd name="connsiteX116" fmla="*/ 395654 w 3376246"/>
              <a:gd name="connsiteY116" fmla="*/ 2145323 h 5741377"/>
              <a:gd name="connsiteX117" fmla="*/ 334108 w 3376246"/>
              <a:gd name="connsiteY117" fmla="*/ 2233246 h 5741377"/>
              <a:gd name="connsiteX118" fmla="*/ 360484 w 3376246"/>
              <a:gd name="connsiteY118" fmla="*/ 2417885 h 5741377"/>
              <a:gd name="connsiteX119" fmla="*/ 263769 w 3376246"/>
              <a:gd name="connsiteY119" fmla="*/ 3209193 h 5741377"/>
              <a:gd name="connsiteX120" fmla="*/ 246184 w 3376246"/>
              <a:gd name="connsiteY120" fmla="*/ 3270739 h 5741377"/>
              <a:gd name="connsiteX121" fmla="*/ 263769 w 3376246"/>
              <a:gd name="connsiteY121" fmla="*/ 3349869 h 5741377"/>
              <a:gd name="connsiteX122" fmla="*/ 184638 w 3376246"/>
              <a:gd name="connsiteY122" fmla="*/ 3974123 h 5741377"/>
              <a:gd name="connsiteX123" fmla="*/ 202223 w 3376246"/>
              <a:gd name="connsiteY123" fmla="*/ 4484077 h 5741377"/>
              <a:gd name="connsiteX124" fmla="*/ 184638 w 3376246"/>
              <a:gd name="connsiteY124" fmla="*/ 4923693 h 5741377"/>
              <a:gd name="connsiteX125" fmla="*/ 105508 w 3376246"/>
              <a:gd name="connsiteY125" fmla="*/ 5240216 h 5741377"/>
              <a:gd name="connsiteX126" fmla="*/ 0 w 3376246"/>
              <a:gd name="connsiteY126" fmla="*/ 5125916 h 5741377"/>
              <a:gd name="connsiteX127" fmla="*/ 79131 w 3376246"/>
              <a:gd name="connsiteY127" fmla="*/ 4756639 h 5741377"/>
              <a:gd name="connsiteX128" fmla="*/ 61546 w 3376246"/>
              <a:gd name="connsiteY128" fmla="*/ 4519246 h 5741377"/>
              <a:gd name="connsiteX129" fmla="*/ 43961 w 3376246"/>
              <a:gd name="connsiteY129" fmla="*/ 4448908 h 5741377"/>
              <a:gd name="connsiteX130" fmla="*/ 96715 w 3376246"/>
              <a:gd name="connsiteY130" fmla="*/ 4387362 h 5741377"/>
              <a:gd name="connsiteX131" fmla="*/ 79131 w 3376246"/>
              <a:gd name="connsiteY131" fmla="*/ 4000500 h 5741377"/>
              <a:gd name="connsiteX132" fmla="*/ 52754 w 3376246"/>
              <a:gd name="connsiteY132" fmla="*/ 3938954 h 5741377"/>
              <a:gd name="connsiteX133" fmla="*/ 114300 w 3376246"/>
              <a:gd name="connsiteY133" fmla="*/ 3815862 h 5741377"/>
              <a:gd name="connsiteX134" fmla="*/ 114300 w 3376246"/>
              <a:gd name="connsiteY134" fmla="*/ 3657600 h 5741377"/>
              <a:gd name="connsiteX135" fmla="*/ 96715 w 3376246"/>
              <a:gd name="connsiteY135" fmla="*/ 3587262 h 5741377"/>
              <a:gd name="connsiteX136" fmla="*/ 140677 w 3376246"/>
              <a:gd name="connsiteY136" fmla="*/ 3534508 h 5741377"/>
              <a:gd name="connsiteX137" fmla="*/ 158261 w 3376246"/>
              <a:gd name="connsiteY137" fmla="*/ 3341077 h 5741377"/>
              <a:gd name="connsiteX138" fmla="*/ 123092 w 3376246"/>
              <a:gd name="connsiteY138" fmla="*/ 3209193 h 5741377"/>
              <a:gd name="connsiteX139" fmla="*/ 158261 w 3376246"/>
              <a:gd name="connsiteY139" fmla="*/ 3130062 h 5741377"/>
              <a:gd name="connsiteX140" fmla="*/ 219808 w 3376246"/>
              <a:gd name="connsiteY140" fmla="*/ 2584939 h 5741377"/>
              <a:gd name="connsiteX141" fmla="*/ 202223 w 3376246"/>
              <a:gd name="connsiteY141" fmla="*/ 2523393 h 5741377"/>
              <a:gd name="connsiteX142" fmla="*/ 272561 w 3376246"/>
              <a:gd name="connsiteY142" fmla="*/ 2180493 h 5741377"/>
              <a:gd name="connsiteX143" fmla="*/ 298938 w 3376246"/>
              <a:gd name="connsiteY143" fmla="*/ 2057400 h 5741377"/>
              <a:gd name="connsiteX144" fmla="*/ 263769 w 3376246"/>
              <a:gd name="connsiteY144" fmla="*/ 1951893 h 5741377"/>
              <a:gd name="connsiteX145" fmla="*/ 325315 w 3376246"/>
              <a:gd name="connsiteY145" fmla="*/ 1811216 h 5741377"/>
              <a:gd name="connsiteX146" fmla="*/ 316523 w 3376246"/>
              <a:gd name="connsiteY146" fmla="*/ 1688123 h 5741377"/>
              <a:gd name="connsiteX147" fmla="*/ 228600 w 3376246"/>
              <a:gd name="connsiteY147" fmla="*/ 1600200 h 5741377"/>
              <a:gd name="connsiteX148" fmla="*/ 211015 w 3376246"/>
              <a:gd name="connsiteY148" fmla="*/ 1512277 h 5741377"/>
              <a:gd name="connsiteX149" fmla="*/ 193431 w 3376246"/>
              <a:gd name="connsiteY149" fmla="*/ 1494693 h 5741377"/>
              <a:gd name="connsiteX150" fmla="*/ 219808 w 3376246"/>
              <a:gd name="connsiteY150" fmla="*/ 1441939 h 5741377"/>
              <a:gd name="connsiteX151" fmla="*/ 246184 w 3376246"/>
              <a:gd name="connsiteY151" fmla="*/ 1433146 h 5741377"/>
              <a:gd name="connsiteX152" fmla="*/ 211015 w 3376246"/>
              <a:gd name="connsiteY152" fmla="*/ 1406769 h 5741377"/>
              <a:gd name="connsiteX153" fmla="*/ 219808 w 3376246"/>
              <a:gd name="connsiteY153" fmla="*/ 1345223 h 5741377"/>
              <a:gd name="connsiteX154" fmla="*/ 237392 w 3376246"/>
              <a:gd name="connsiteY154" fmla="*/ 1301262 h 5741377"/>
              <a:gd name="connsiteX155" fmla="*/ 281354 w 3376246"/>
              <a:gd name="connsiteY155" fmla="*/ 1266093 h 5741377"/>
              <a:gd name="connsiteX156" fmla="*/ 334108 w 3376246"/>
              <a:gd name="connsiteY156" fmla="*/ 1283677 h 5741377"/>
              <a:gd name="connsiteX157" fmla="*/ 342900 w 3376246"/>
              <a:gd name="connsiteY157" fmla="*/ 1186962 h 5741377"/>
              <a:gd name="connsiteX158" fmla="*/ 316523 w 3376246"/>
              <a:gd name="connsiteY158" fmla="*/ 1143000 h 5741377"/>
              <a:gd name="connsiteX159" fmla="*/ 386861 w 3376246"/>
              <a:gd name="connsiteY159" fmla="*/ 800100 h 5741377"/>
              <a:gd name="connsiteX160" fmla="*/ 404446 w 3376246"/>
              <a:gd name="connsiteY160" fmla="*/ 720969 h 5741377"/>
              <a:gd name="connsiteX161" fmla="*/ 395654 w 3376246"/>
              <a:gd name="connsiteY161" fmla="*/ 615462 h 5741377"/>
              <a:gd name="connsiteX162" fmla="*/ 413238 w 3376246"/>
              <a:gd name="connsiteY162" fmla="*/ 413239 h 5741377"/>
              <a:gd name="connsiteX163" fmla="*/ 386861 w 3376246"/>
              <a:gd name="connsiteY163" fmla="*/ 193431 h 5741377"/>
              <a:gd name="connsiteX164" fmla="*/ 422031 w 3376246"/>
              <a:gd name="connsiteY164" fmla="*/ 43962 h 5741377"/>
              <a:gd name="connsiteX165" fmla="*/ 509954 w 3376246"/>
              <a:gd name="connsiteY165" fmla="*/ 61546 h 5741377"/>
              <a:gd name="connsiteX166" fmla="*/ 492369 w 3376246"/>
              <a:gd name="connsiteY166" fmla="*/ 184639 h 5741377"/>
              <a:gd name="connsiteX167" fmla="*/ 527538 w 3376246"/>
              <a:gd name="connsiteY167" fmla="*/ 325316 h 5741377"/>
              <a:gd name="connsiteX168" fmla="*/ 518746 w 3376246"/>
              <a:gd name="connsiteY168" fmla="*/ 413239 h 5741377"/>
              <a:gd name="connsiteX169" fmla="*/ 509954 w 3376246"/>
              <a:gd name="connsiteY169" fmla="*/ 465993 h 5741377"/>
              <a:gd name="connsiteX170" fmla="*/ 465992 w 3376246"/>
              <a:gd name="connsiteY170" fmla="*/ 764931 h 5741377"/>
              <a:gd name="connsiteX171" fmla="*/ 448408 w 3376246"/>
              <a:gd name="connsiteY171" fmla="*/ 1019908 h 5741377"/>
              <a:gd name="connsiteX172" fmla="*/ 404446 w 3376246"/>
              <a:gd name="connsiteY172" fmla="*/ 1239716 h 5741377"/>
              <a:gd name="connsiteX173" fmla="*/ 404446 w 3376246"/>
              <a:gd name="connsiteY173" fmla="*/ 1292469 h 5741377"/>
              <a:gd name="connsiteX174" fmla="*/ 518746 w 3376246"/>
              <a:gd name="connsiteY174" fmla="*/ 1345223 h 5741377"/>
              <a:gd name="connsiteX175" fmla="*/ 571500 w 3376246"/>
              <a:gd name="connsiteY175" fmla="*/ 1424354 h 5741377"/>
              <a:gd name="connsiteX176" fmla="*/ 589084 w 3376246"/>
              <a:gd name="connsiteY176" fmla="*/ 1503485 h 5741377"/>
              <a:gd name="connsiteX177" fmla="*/ 817684 w 3376246"/>
              <a:gd name="connsiteY177" fmla="*/ 1485900 h 5741377"/>
              <a:gd name="connsiteX178" fmla="*/ 817684 w 3376246"/>
              <a:gd name="connsiteY178" fmla="*/ 1485900 h 5741377"/>
              <a:gd name="connsiteX179" fmla="*/ 905608 w 3376246"/>
              <a:gd name="connsiteY179" fmla="*/ 1371600 h 5741377"/>
              <a:gd name="connsiteX180" fmla="*/ 984738 w 3376246"/>
              <a:gd name="connsiteY180" fmla="*/ 1257300 h 5741377"/>
              <a:gd name="connsiteX181" fmla="*/ 958361 w 3376246"/>
              <a:gd name="connsiteY181" fmla="*/ 1090246 h 5741377"/>
              <a:gd name="connsiteX182" fmla="*/ 967154 w 3376246"/>
              <a:gd name="connsiteY182" fmla="*/ 1019908 h 5741377"/>
              <a:gd name="connsiteX183" fmla="*/ 1011115 w 3376246"/>
              <a:gd name="connsiteY183" fmla="*/ 984739 h 5741377"/>
              <a:gd name="connsiteX184" fmla="*/ 844061 w 3376246"/>
              <a:gd name="connsiteY184" fmla="*/ 905608 h 5741377"/>
              <a:gd name="connsiteX185" fmla="*/ 844061 w 3376246"/>
              <a:gd name="connsiteY185" fmla="*/ 905608 h 5741377"/>
              <a:gd name="connsiteX186" fmla="*/ 782515 w 3376246"/>
              <a:gd name="connsiteY186" fmla="*/ 835269 h 5741377"/>
              <a:gd name="connsiteX187" fmla="*/ 747346 w 3376246"/>
              <a:gd name="connsiteY187" fmla="*/ 738554 h 5741377"/>
              <a:gd name="connsiteX188" fmla="*/ 694592 w 3376246"/>
              <a:gd name="connsiteY188" fmla="*/ 580293 h 5741377"/>
              <a:gd name="connsiteX189" fmla="*/ 703384 w 3376246"/>
              <a:gd name="connsiteY189" fmla="*/ 422031 h 5741377"/>
              <a:gd name="connsiteX190" fmla="*/ 756138 w 3376246"/>
              <a:gd name="connsiteY190" fmla="*/ 272562 h 5741377"/>
              <a:gd name="connsiteX191" fmla="*/ 949569 w 3376246"/>
              <a:gd name="connsiteY191" fmla="*/ 123093 h 5741377"/>
              <a:gd name="connsiteX192" fmla="*/ 1019908 w 3376246"/>
              <a:gd name="connsiteY192" fmla="*/ 96716 h 5741377"/>
              <a:gd name="connsiteX0" fmla="*/ 1019908 w 3376246"/>
              <a:gd name="connsiteY0" fmla="*/ 99891 h 5744552"/>
              <a:gd name="connsiteX1" fmla="*/ 1233365 w 3376246"/>
              <a:gd name="connsiteY1" fmla="*/ 90366 h 5744552"/>
              <a:gd name="connsiteX2" fmla="*/ 1283677 w 3376246"/>
              <a:gd name="connsiteY2" fmla="*/ 11968 h 5744552"/>
              <a:gd name="connsiteX3" fmla="*/ 1395534 w 3376246"/>
              <a:gd name="connsiteY3" fmla="*/ 0 h 5744552"/>
              <a:gd name="connsiteX4" fmla="*/ 1433146 w 3376246"/>
              <a:gd name="connsiteY4" fmla="*/ 47137 h 5744552"/>
              <a:gd name="connsiteX5" fmla="*/ 1521069 w 3376246"/>
              <a:gd name="connsiteY5" fmla="*/ 82306 h 5744552"/>
              <a:gd name="connsiteX6" fmla="*/ 1855177 w 3376246"/>
              <a:gd name="connsiteY6" fmla="*/ 179021 h 5744552"/>
              <a:gd name="connsiteX7" fmla="*/ 2154115 w 3376246"/>
              <a:gd name="connsiteY7" fmla="*/ 302114 h 5744552"/>
              <a:gd name="connsiteX8" fmla="*/ 2321169 w 3376246"/>
              <a:gd name="connsiteY8" fmla="*/ 407621 h 5744552"/>
              <a:gd name="connsiteX9" fmla="*/ 2444261 w 3376246"/>
              <a:gd name="connsiteY9" fmla="*/ 530714 h 5744552"/>
              <a:gd name="connsiteX10" fmla="*/ 2584938 w 3376246"/>
              <a:gd name="connsiteY10" fmla="*/ 715352 h 5744552"/>
              <a:gd name="connsiteX11" fmla="*/ 2699238 w 3376246"/>
              <a:gd name="connsiteY11" fmla="*/ 891198 h 5744552"/>
              <a:gd name="connsiteX12" fmla="*/ 2760784 w 3376246"/>
              <a:gd name="connsiteY12" fmla="*/ 987914 h 5744552"/>
              <a:gd name="connsiteX13" fmla="*/ 2760784 w 3376246"/>
              <a:gd name="connsiteY13" fmla="*/ 996706 h 5744552"/>
              <a:gd name="connsiteX14" fmla="*/ 2857500 w 3376246"/>
              <a:gd name="connsiteY14" fmla="*/ 1260475 h 5744552"/>
              <a:gd name="connsiteX15" fmla="*/ 2910254 w 3376246"/>
              <a:gd name="connsiteY15" fmla="*/ 1506660 h 5744552"/>
              <a:gd name="connsiteX16" fmla="*/ 2910254 w 3376246"/>
              <a:gd name="connsiteY16" fmla="*/ 1603375 h 5744552"/>
              <a:gd name="connsiteX17" fmla="*/ 2866292 w 3376246"/>
              <a:gd name="connsiteY17" fmla="*/ 1629752 h 5744552"/>
              <a:gd name="connsiteX18" fmla="*/ 2831123 w 3376246"/>
              <a:gd name="connsiteY18" fmla="*/ 1568206 h 5744552"/>
              <a:gd name="connsiteX19" fmla="*/ 2795954 w 3376246"/>
              <a:gd name="connsiteY19" fmla="*/ 1576998 h 5744552"/>
              <a:gd name="connsiteX20" fmla="*/ 2778369 w 3376246"/>
              <a:gd name="connsiteY20" fmla="*/ 1673714 h 5744552"/>
              <a:gd name="connsiteX21" fmla="*/ 2795954 w 3376246"/>
              <a:gd name="connsiteY21" fmla="*/ 1726468 h 5744552"/>
              <a:gd name="connsiteX22" fmla="*/ 2901461 w 3376246"/>
              <a:gd name="connsiteY22" fmla="*/ 1937483 h 5744552"/>
              <a:gd name="connsiteX23" fmla="*/ 2963008 w 3376246"/>
              <a:gd name="connsiteY23" fmla="*/ 2148498 h 5744552"/>
              <a:gd name="connsiteX24" fmla="*/ 3015761 w 3376246"/>
              <a:gd name="connsiteY24" fmla="*/ 2552944 h 5744552"/>
              <a:gd name="connsiteX25" fmla="*/ 3033346 w 3376246"/>
              <a:gd name="connsiteY25" fmla="*/ 2807921 h 5744552"/>
              <a:gd name="connsiteX26" fmla="*/ 3015761 w 3376246"/>
              <a:gd name="connsiteY26" fmla="*/ 2895844 h 5744552"/>
              <a:gd name="connsiteX27" fmla="*/ 3033346 w 3376246"/>
              <a:gd name="connsiteY27" fmla="*/ 2983768 h 5744552"/>
              <a:gd name="connsiteX28" fmla="*/ 3042138 w 3376246"/>
              <a:gd name="connsiteY28" fmla="*/ 3212368 h 5744552"/>
              <a:gd name="connsiteX29" fmla="*/ 3050931 w 3376246"/>
              <a:gd name="connsiteY29" fmla="*/ 3379421 h 5744552"/>
              <a:gd name="connsiteX30" fmla="*/ 3024554 w 3376246"/>
              <a:gd name="connsiteY30" fmla="*/ 3555268 h 5744552"/>
              <a:gd name="connsiteX31" fmla="*/ 3006969 w 3376246"/>
              <a:gd name="connsiteY31" fmla="*/ 3854206 h 5744552"/>
              <a:gd name="connsiteX32" fmla="*/ 3050931 w 3376246"/>
              <a:gd name="connsiteY32" fmla="*/ 4030052 h 5744552"/>
              <a:gd name="connsiteX33" fmla="*/ 3182815 w 3376246"/>
              <a:gd name="connsiteY33" fmla="*/ 4267444 h 5744552"/>
              <a:gd name="connsiteX34" fmla="*/ 3068515 w 3376246"/>
              <a:gd name="connsiteY34" fmla="*/ 4170729 h 5744552"/>
              <a:gd name="connsiteX35" fmla="*/ 3147646 w 3376246"/>
              <a:gd name="connsiteY35" fmla="*/ 4452083 h 5744552"/>
              <a:gd name="connsiteX36" fmla="*/ 3200400 w 3376246"/>
              <a:gd name="connsiteY36" fmla="*/ 4768606 h 5744552"/>
              <a:gd name="connsiteX37" fmla="*/ 3217984 w 3376246"/>
              <a:gd name="connsiteY37" fmla="*/ 4970829 h 5744552"/>
              <a:gd name="connsiteX38" fmla="*/ 3226777 w 3376246"/>
              <a:gd name="connsiteY38" fmla="*/ 5129091 h 5744552"/>
              <a:gd name="connsiteX39" fmla="*/ 3279531 w 3376246"/>
              <a:gd name="connsiteY39" fmla="*/ 5392860 h 5744552"/>
              <a:gd name="connsiteX40" fmla="*/ 3376246 w 3376246"/>
              <a:gd name="connsiteY40" fmla="*/ 5577498 h 5744552"/>
              <a:gd name="connsiteX41" fmla="*/ 3349869 w 3376246"/>
              <a:gd name="connsiteY41" fmla="*/ 5709383 h 5744552"/>
              <a:gd name="connsiteX42" fmla="*/ 3200400 w 3376246"/>
              <a:gd name="connsiteY42" fmla="*/ 5735760 h 5744552"/>
              <a:gd name="connsiteX43" fmla="*/ 3077308 w 3376246"/>
              <a:gd name="connsiteY43" fmla="*/ 5709383 h 5744552"/>
              <a:gd name="connsiteX44" fmla="*/ 2963008 w 3376246"/>
              <a:gd name="connsiteY44" fmla="*/ 5700591 h 5744552"/>
              <a:gd name="connsiteX45" fmla="*/ 2910254 w 3376246"/>
              <a:gd name="connsiteY45" fmla="*/ 5744552 h 5744552"/>
              <a:gd name="connsiteX46" fmla="*/ 2813538 w 3376246"/>
              <a:gd name="connsiteY46" fmla="*/ 5665421 h 5744552"/>
              <a:gd name="connsiteX47" fmla="*/ 2813538 w 3376246"/>
              <a:gd name="connsiteY47" fmla="*/ 5612668 h 5744552"/>
              <a:gd name="connsiteX48" fmla="*/ 2804746 w 3376246"/>
              <a:gd name="connsiteY48" fmla="*/ 5603875 h 5744552"/>
              <a:gd name="connsiteX49" fmla="*/ 2927838 w 3376246"/>
              <a:gd name="connsiteY49" fmla="*/ 5559914 h 5744552"/>
              <a:gd name="connsiteX50" fmla="*/ 3042138 w 3376246"/>
              <a:gd name="connsiteY50" fmla="*/ 5401652 h 5744552"/>
              <a:gd name="connsiteX51" fmla="*/ 3015761 w 3376246"/>
              <a:gd name="connsiteY51" fmla="*/ 5120298 h 5744552"/>
              <a:gd name="connsiteX52" fmla="*/ 2919046 w 3376246"/>
              <a:gd name="connsiteY52" fmla="*/ 4891698 h 5744552"/>
              <a:gd name="connsiteX53" fmla="*/ 2813538 w 3376246"/>
              <a:gd name="connsiteY53" fmla="*/ 4601552 h 5744552"/>
              <a:gd name="connsiteX54" fmla="*/ 2751992 w 3376246"/>
              <a:gd name="connsiteY54" fmla="*/ 4443291 h 5744552"/>
              <a:gd name="connsiteX55" fmla="*/ 2734408 w 3376246"/>
              <a:gd name="connsiteY55" fmla="*/ 4337783 h 5744552"/>
              <a:gd name="connsiteX56" fmla="*/ 2690446 w 3376246"/>
              <a:gd name="connsiteY56" fmla="*/ 4390537 h 5744552"/>
              <a:gd name="connsiteX57" fmla="*/ 2690446 w 3376246"/>
              <a:gd name="connsiteY57" fmla="*/ 4425706 h 5744552"/>
              <a:gd name="connsiteX58" fmla="*/ 2628900 w 3376246"/>
              <a:gd name="connsiteY58" fmla="*/ 4285029 h 5744552"/>
              <a:gd name="connsiteX59" fmla="*/ 2602523 w 3376246"/>
              <a:gd name="connsiteY59" fmla="*/ 4285029 h 5744552"/>
              <a:gd name="connsiteX60" fmla="*/ 2576146 w 3376246"/>
              <a:gd name="connsiteY60" fmla="*/ 4408121 h 5744552"/>
              <a:gd name="connsiteX61" fmla="*/ 2549769 w 3376246"/>
              <a:gd name="connsiteY61" fmla="*/ 4478460 h 5744552"/>
              <a:gd name="connsiteX62" fmla="*/ 2409092 w 3376246"/>
              <a:gd name="connsiteY62" fmla="*/ 4469668 h 5744552"/>
              <a:gd name="connsiteX63" fmla="*/ 2400300 w 3376246"/>
              <a:gd name="connsiteY63" fmla="*/ 4267444 h 5744552"/>
              <a:gd name="connsiteX64" fmla="*/ 2347546 w 3376246"/>
              <a:gd name="connsiteY64" fmla="*/ 4337783 h 5744552"/>
              <a:gd name="connsiteX65" fmla="*/ 2347546 w 3376246"/>
              <a:gd name="connsiteY65" fmla="*/ 4487252 h 5744552"/>
              <a:gd name="connsiteX66" fmla="*/ 2286000 w 3376246"/>
              <a:gd name="connsiteY66" fmla="*/ 4460875 h 5744552"/>
              <a:gd name="connsiteX67" fmla="*/ 2268415 w 3376246"/>
              <a:gd name="connsiteY67" fmla="*/ 4399329 h 5744552"/>
              <a:gd name="connsiteX68" fmla="*/ 2206869 w 3376246"/>
              <a:gd name="connsiteY68" fmla="*/ 4777398 h 5744552"/>
              <a:gd name="connsiteX69" fmla="*/ 2145323 w 3376246"/>
              <a:gd name="connsiteY69" fmla="*/ 5199429 h 5744552"/>
              <a:gd name="connsiteX70" fmla="*/ 2127738 w 3376246"/>
              <a:gd name="connsiteY70" fmla="*/ 5445614 h 5744552"/>
              <a:gd name="connsiteX71" fmla="*/ 2162908 w 3376246"/>
              <a:gd name="connsiteY71" fmla="*/ 5480783 h 5744552"/>
              <a:gd name="connsiteX72" fmla="*/ 2189284 w 3376246"/>
              <a:gd name="connsiteY72" fmla="*/ 5630252 h 5744552"/>
              <a:gd name="connsiteX73" fmla="*/ 2118946 w 3376246"/>
              <a:gd name="connsiteY73" fmla="*/ 5718175 h 5744552"/>
              <a:gd name="connsiteX74" fmla="*/ 2004646 w 3376246"/>
              <a:gd name="connsiteY74" fmla="*/ 5700591 h 5744552"/>
              <a:gd name="connsiteX75" fmla="*/ 1705708 w 3376246"/>
              <a:gd name="connsiteY75" fmla="*/ 5621460 h 5744552"/>
              <a:gd name="connsiteX76" fmla="*/ 1608992 w 3376246"/>
              <a:gd name="connsiteY76" fmla="*/ 5630252 h 5744552"/>
              <a:gd name="connsiteX77" fmla="*/ 1503484 w 3376246"/>
              <a:gd name="connsiteY77" fmla="*/ 5559914 h 5744552"/>
              <a:gd name="connsiteX78" fmla="*/ 1477108 w 3376246"/>
              <a:gd name="connsiteY78" fmla="*/ 5498368 h 5744552"/>
              <a:gd name="connsiteX79" fmla="*/ 1441938 w 3376246"/>
              <a:gd name="connsiteY79" fmla="*/ 5533537 h 5744552"/>
              <a:gd name="connsiteX80" fmla="*/ 1406769 w 3376246"/>
              <a:gd name="connsiteY80" fmla="*/ 5445614 h 5744552"/>
              <a:gd name="connsiteX81" fmla="*/ 1441938 w 3376246"/>
              <a:gd name="connsiteY81" fmla="*/ 5375275 h 5744552"/>
              <a:gd name="connsiteX82" fmla="*/ 1644161 w 3376246"/>
              <a:gd name="connsiteY82" fmla="*/ 5322521 h 5744552"/>
              <a:gd name="connsiteX83" fmla="*/ 1679331 w 3376246"/>
              <a:gd name="connsiteY83" fmla="*/ 5340106 h 5744552"/>
              <a:gd name="connsiteX84" fmla="*/ 1758461 w 3376246"/>
              <a:gd name="connsiteY84" fmla="*/ 5331314 h 5744552"/>
              <a:gd name="connsiteX85" fmla="*/ 1872761 w 3376246"/>
              <a:gd name="connsiteY85" fmla="*/ 5331314 h 5744552"/>
              <a:gd name="connsiteX86" fmla="*/ 1890346 w 3376246"/>
              <a:gd name="connsiteY86" fmla="*/ 4962037 h 5744552"/>
              <a:gd name="connsiteX87" fmla="*/ 1846384 w 3376246"/>
              <a:gd name="connsiteY87" fmla="*/ 4566383 h 5744552"/>
              <a:gd name="connsiteX88" fmla="*/ 1846384 w 3376246"/>
              <a:gd name="connsiteY88" fmla="*/ 4478460 h 5744552"/>
              <a:gd name="connsiteX89" fmla="*/ 1802423 w 3376246"/>
              <a:gd name="connsiteY89" fmla="*/ 4381744 h 5744552"/>
              <a:gd name="connsiteX90" fmla="*/ 1714500 w 3376246"/>
              <a:gd name="connsiteY90" fmla="*/ 4654306 h 5744552"/>
              <a:gd name="connsiteX91" fmla="*/ 1688123 w 3376246"/>
              <a:gd name="connsiteY91" fmla="*/ 4583968 h 5744552"/>
              <a:gd name="connsiteX92" fmla="*/ 1380392 w 3376246"/>
              <a:gd name="connsiteY92" fmla="*/ 4504837 h 5744552"/>
              <a:gd name="connsiteX93" fmla="*/ 1441938 w 3376246"/>
              <a:gd name="connsiteY93" fmla="*/ 4144352 h 5744552"/>
              <a:gd name="connsiteX94" fmla="*/ 1503484 w 3376246"/>
              <a:gd name="connsiteY94" fmla="*/ 3687152 h 5744552"/>
              <a:gd name="connsiteX95" fmla="*/ 1538654 w 3376246"/>
              <a:gd name="connsiteY95" fmla="*/ 3115652 h 5744552"/>
              <a:gd name="connsiteX96" fmla="*/ 1573823 w 3376246"/>
              <a:gd name="connsiteY96" fmla="*/ 2649660 h 5744552"/>
              <a:gd name="connsiteX97" fmla="*/ 1573823 w 3376246"/>
              <a:gd name="connsiteY97" fmla="*/ 2508983 h 5744552"/>
              <a:gd name="connsiteX98" fmla="*/ 1538654 w 3376246"/>
              <a:gd name="connsiteY98" fmla="*/ 2315552 h 5744552"/>
              <a:gd name="connsiteX99" fmla="*/ 1556238 w 3376246"/>
              <a:gd name="connsiteY99" fmla="*/ 2227629 h 5744552"/>
              <a:gd name="connsiteX100" fmla="*/ 1652954 w 3376246"/>
              <a:gd name="connsiteY100" fmla="*/ 2315552 h 5744552"/>
              <a:gd name="connsiteX101" fmla="*/ 1714500 w 3376246"/>
              <a:gd name="connsiteY101" fmla="*/ 2113329 h 5744552"/>
              <a:gd name="connsiteX102" fmla="*/ 1740877 w 3376246"/>
              <a:gd name="connsiteY102" fmla="*/ 1972652 h 5744552"/>
              <a:gd name="connsiteX103" fmla="*/ 1591408 w 3376246"/>
              <a:gd name="connsiteY103" fmla="*/ 1893521 h 5744552"/>
              <a:gd name="connsiteX104" fmla="*/ 1512277 w 3376246"/>
              <a:gd name="connsiteY104" fmla="*/ 1867144 h 5744552"/>
              <a:gd name="connsiteX105" fmla="*/ 1354015 w 3376246"/>
              <a:gd name="connsiteY105" fmla="*/ 1700091 h 5744552"/>
              <a:gd name="connsiteX106" fmla="*/ 1292469 w 3376246"/>
              <a:gd name="connsiteY106" fmla="*/ 1884729 h 5744552"/>
              <a:gd name="connsiteX107" fmla="*/ 1230923 w 3376246"/>
              <a:gd name="connsiteY107" fmla="*/ 1796806 h 5744552"/>
              <a:gd name="connsiteX108" fmla="*/ 1239715 w 3376246"/>
              <a:gd name="connsiteY108" fmla="*/ 1664921 h 5744552"/>
              <a:gd name="connsiteX109" fmla="*/ 1125415 w 3376246"/>
              <a:gd name="connsiteY109" fmla="*/ 1744052 h 5744552"/>
              <a:gd name="connsiteX110" fmla="*/ 817684 w 3376246"/>
              <a:gd name="connsiteY110" fmla="*/ 1779221 h 5744552"/>
              <a:gd name="connsiteX111" fmla="*/ 492369 w 3376246"/>
              <a:gd name="connsiteY111" fmla="*/ 1700091 h 5744552"/>
              <a:gd name="connsiteX112" fmla="*/ 422031 w 3376246"/>
              <a:gd name="connsiteY112" fmla="*/ 1717675 h 5744552"/>
              <a:gd name="connsiteX113" fmla="*/ 413238 w 3376246"/>
              <a:gd name="connsiteY113" fmla="*/ 1779221 h 5744552"/>
              <a:gd name="connsiteX114" fmla="*/ 378069 w 3376246"/>
              <a:gd name="connsiteY114" fmla="*/ 1893521 h 5744552"/>
              <a:gd name="connsiteX115" fmla="*/ 386861 w 3376246"/>
              <a:gd name="connsiteY115" fmla="*/ 2086952 h 5744552"/>
              <a:gd name="connsiteX116" fmla="*/ 395654 w 3376246"/>
              <a:gd name="connsiteY116" fmla="*/ 2148498 h 5744552"/>
              <a:gd name="connsiteX117" fmla="*/ 334108 w 3376246"/>
              <a:gd name="connsiteY117" fmla="*/ 2236421 h 5744552"/>
              <a:gd name="connsiteX118" fmla="*/ 360484 w 3376246"/>
              <a:gd name="connsiteY118" fmla="*/ 2421060 h 5744552"/>
              <a:gd name="connsiteX119" fmla="*/ 263769 w 3376246"/>
              <a:gd name="connsiteY119" fmla="*/ 3212368 h 5744552"/>
              <a:gd name="connsiteX120" fmla="*/ 246184 w 3376246"/>
              <a:gd name="connsiteY120" fmla="*/ 3273914 h 5744552"/>
              <a:gd name="connsiteX121" fmla="*/ 263769 w 3376246"/>
              <a:gd name="connsiteY121" fmla="*/ 3353044 h 5744552"/>
              <a:gd name="connsiteX122" fmla="*/ 184638 w 3376246"/>
              <a:gd name="connsiteY122" fmla="*/ 3977298 h 5744552"/>
              <a:gd name="connsiteX123" fmla="*/ 202223 w 3376246"/>
              <a:gd name="connsiteY123" fmla="*/ 4487252 h 5744552"/>
              <a:gd name="connsiteX124" fmla="*/ 184638 w 3376246"/>
              <a:gd name="connsiteY124" fmla="*/ 4926868 h 5744552"/>
              <a:gd name="connsiteX125" fmla="*/ 105508 w 3376246"/>
              <a:gd name="connsiteY125" fmla="*/ 5243391 h 5744552"/>
              <a:gd name="connsiteX126" fmla="*/ 0 w 3376246"/>
              <a:gd name="connsiteY126" fmla="*/ 5129091 h 5744552"/>
              <a:gd name="connsiteX127" fmla="*/ 79131 w 3376246"/>
              <a:gd name="connsiteY127" fmla="*/ 4759814 h 5744552"/>
              <a:gd name="connsiteX128" fmla="*/ 61546 w 3376246"/>
              <a:gd name="connsiteY128" fmla="*/ 4522421 h 5744552"/>
              <a:gd name="connsiteX129" fmla="*/ 43961 w 3376246"/>
              <a:gd name="connsiteY129" fmla="*/ 4452083 h 5744552"/>
              <a:gd name="connsiteX130" fmla="*/ 96715 w 3376246"/>
              <a:gd name="connsiteY130" fmla="*/ 4390537 h 5744552"/>
              <a:gd name="connsiteX131" fmla="*/ 79131 w 3376246"/>
              <a:gd name="connsiteY131" fmla="*/ 4003675 h 5744552"/>
              <a:gd name="connsiteX132" fmla="*/ 52754 w 3376246"/>
              <a:gd name="connsiteY132" fmla="*/ 3942129 h 5744552"/>
              <a:gd name="connsiteX133" fmla="*/ 114300 w 3376246"/>
              <a:gd name="connsiteY133" fmla="*/ 3819037 h 5744552"/>
              <a:gd name="connsiteX134" fmla="*/ 114300 w 3376246"/>
              <a:gd name="connsiteY134" fmla="*/ 3660775 h 5744552"/>
              <a:gd name="connsiteX135" fmla="*/ 96715 w 3376246"/>
              <a:gd name="connsiteY135" fmla="*/ 3590437 h 5744552"/>
              <a:gd name="connsiteX136" fmla="*/ 140677 w 3376246"/>
              <a:gd name="connsiteY136" fmla="*/ 3537683 h 5744552"/>
              <a:gd name="connsiteX137" fmla="*/ 158261 w 3376246"/>
              <a:gd name="connsiteY137" fmla="*/ 3344252 h 5744552"/>
              <a:gd name="connsiteX138" fmla="*/ 123092 w 3376246"/>
              <a:gd name="connsiteY138" fmla="*/ 3212368 h 5744552"/>
              <a:gd name="connsiteX139" fmla="*/ 158261 w 3376246"/>
              <a:gd name="connsiteY139" fmla="*/ 3133237 h 5744552"/>
              <a:gd name="connsiteX140" fmla="*/ 219808 w 3376246"/>
              <a:gd name="connsiteY140" fmla="*/ 2588114 h 5744552"/>
              <a:gd name="connsiteX141" fmla="*/ 202223 w 3376246"/>
              <a:gd name="connsiteY141" fmla="*/ 2526568 h 5744552"/>
              <a:gd name="connsiteX142" fmla="*/ 272561 w 3376246"/>
              <a:gd name="connsiteY142" fmla="*/ 2183668 h 5744552"/>
              <a:gd name="connsiteX143" fmla="*/ 298938 w 3376246"/>
              <a:gd name="connsiteY143" fmla="*/ 2060575 h 5744552"/>
              <a:gd name="connsiteX144" fmla="*/ 263769 w 3376246"/>
              <a:gd name="connsiteY144" fmla="*/ 1955068 h 5744552"/>
              <a:gd name="connsiteX145" fmla="*/ 325315 w 3376246"/>
              <a:gd name="connsiteY145" fmla="*/ 1814391 h 5744552"/>
              <a:gd name="connsiteX146" fmla="*/ 316523 w 3376246"/>
              <a:gd name="connsiteY146" fmla="*/ 1691298 h 5744552"/>
              <a:gd name="connsiteX147" fmla="*/ 228600 w 3376246"/>
              <a:gd name="connsiteY147" fmla="*/ 1603375 h 5744552"/>
              <a:gd name="connsiteX148" fmla="*/ 211015 w 3376246"/>
              <a:gd name="connsiteY148" fmla="*/ 1515452 h 5744552"/>
              <a:gd name="connsiteX149" fmla="*/ 193431 w 3376246"/>
              <a:gd name="connsiteY149" fmla="*/ 1497868 h 5744552"/>
              <a:gd name="connsiteX150" fmla="*/ 219808 w 3376246"/>
              <a:gd name="connsiteY150" fmla="*/ 1445114 h 5744552"/>
              <a:gd name="connsiteX151" fmla="*/ 246184 w 3376246"/>
              <a:gd name="connsiteY151" fmla="*/ 1436321 h 5744552"/>
              <a:gd name="connsiteX152" fmla="*/ 211015 w 3376246"/>
              <a:gd name="connsiteY152" fmla="*/ 1409944 h 5744552"/>
              <a:gd name="connsiteX153" fmla="*/ 219808 w 3376246"/>
              <a:gd name="connsiteY153" fmla="*/ 1348398 h 5744552"/>
              <a:gd name="connsiteX154" fmla="*/ 237392 w 3376246"/>
              <a:gd name="connsiteY154" fmla="*/ 1304437 h 5744552"/>
              <a:gd name="connsiteX155" fmla="*/ 281354 w 3376246"/>
              <a:gd name="connsiteY155" fmla="*/ 1269268 h 5744552"/>
              <a:gd name="connsiteX156" fmla="*/ 334108 w 3376246"/>
              <a:gd name="connsiteY156" fmla="*/ 1286852 h 5744552"/>
              <a:gd name="connsiteX157" fmla="*/ 342900 w 3376246"/>
              <a:gd name="connsiteY157" fmla="*/ 1190137 h 5744552"/>
              <a:gd name="connsiteX158" fmla="*/ 316523 w 3376246"/>
              <a:gd name="connsiteY158" fmla="*/ 1146175 h 5744552"/>
              <a:gd name="connsiteX159" fmla="*/ 386861 w 3376246"/>
              <a:gd name="connsiteY159" fmla="*/ 803275 h 5744552"/>
              <a:gd name="connsiteX160" fmla="*/ 404446 w 3376246"/>
              <a:gd name="connsiteY160" fmla="*/ 724144 h 5744552"/>
              <a:gd name="connsiteX161" fmla="*/ 395654 w 3376246"/>
              <a:gd name="connsiteY161" fmla="*/ 618637 h 5744552"/>
              <a:gd name="connsiteX162" fmla="*/ 413238 w 3376246"/>
              <a:gd name="connsiteY162" fmla="*/ 416414 h 5744552"/>
              <a:gd name="connsiteX163" fmla="*/ 386861 w 3376246"/>
              <a:gd name="connsiteY163" fmla="*/ 196606 h 5744552"/>
              <a:gd name="connsiteX164" fmla="*/ 422031 w 3376246"/>
              <a:gd name="connsiteY164" fmla="*/ 47137 h 5744552"/>
              <a:gd name="connsiteX165" fmla="*/ 509954 w 3376246"/>
              <a:gd name="connsiteY165" fmla="*/ 64721 h 5744552"/>
              <a:gd name="connsiteX166" fmla="*/ 492369 w 3376246"/>
              <a:gd name="connsiteY166" fmla="*/ 187814 h 5744552"/>
              <a:gd name="connsiteX167" fmla="*/ 527538 w 3376246"/>
              <a:gd name="connsiteY167" fmla="*/ 328491 h 5744552"/>
              <a:gd name="connsiteX168" fmla="*/ 518746 w 3376246"/>
              <a:gd name="connsiteY168" fmla="*/ 416414 h 5744552"/>
              <a:gd name="connsiteX169" fmla="*/ 509954 w 3376246"/>
              <a:gd name="connsiteY169" fmla="*/ 469168 h 5744552"/>
              <a:gd name="connsiteX170" fmla="*/ 465992 w 3376246"/>
              <a:gd name="connsiteY170" fmla="*/ 768106 h 5744552"/>
              <a:gd name="connsiteX171" fmla="*/ 448408 w 3376246"/>
              <a:gd name="connsiteY171" fmla="*/ 1023083 h 5744552"/>
              <a:gd name="connsiteX172" fmla="*/ 404446 w 3376246"/>
              <a:gd name="connsiteY172" fmla="*/ 1242891 h 5744552"/>
              <a:gd name="connsiteX173" fmla="*/ 404446 w 3376246"/>
              <a:gd name="connsiteY173" fmla="*/ 1295644 h 5744552"/>
              <a:gd name="connsiteX174" fmla="*/ 518746 w 3376246"/>
              <a:gd name="connsiteY174" fmla="*/ 1348398 h 5744552"/>
              <a:gd name="connsiteX175" fmla="*/ 571500 w 3376246"/>
              <a:gd name="connsiteY175" fmla="*/ 1427529 h 5744552"/>
              <a:gd name="connsiteX176" fmla="*/ 589084 w 3376246"/>
              <a:gd name="connsiteY176" fmla="*/ 1506660 h 5744552"/>
              <a:gd name="connsiteX177" fmla="*/ 817684 w 3376246"/>
              <a:gd name="connsiteY177" fmla="*/ 1489075 h 5744552"/>
              <a:gd name="connsiteX178" fmla="*/ 817684 w 3376246"/>
              <a:gd name="connsiteY178" fmla="*/ 1489075 h 5744552"/>
              <a:gd name="connsiteX179" fmla="*/ 905608 w 3376246"/>
              <a:gd name="connsiteY179" fmla="*/ 1374775 h 5744552"/>
              <a:gd name="connsiteX180" fmla="*/ 984738 w 3376246"/>
              <a:gd name="connsiteY180" fmla="*/ 1260475 h 5744552"/>
              <a:gd name="connsiteX181" fmla="*/ 958361 w 3376246"/>
              <a:gd name="connsiteY181" fmla="*/ 1093421 h 5744552"/>
              <a:gd name="connsiteX182" fmla="*/ 967154 w 3376246"/>
              <a:gd name="connsiteY182" fmla="*/ 1023083 h 5744552"/>
              <a:gd name="connsiteX183" fmla="*/ 1011115 w 3376246"/>
              <a:gd name="connsiteY183" fmla="*/ 987914 h 5744552"/>
              <a:gd name="connsiteX184" fmla="*/ 844061 w 3376246"/>
              <a:gd name="connsiteY184" fmla="*/ 908783 h 5744552"/>
              <a:gd name="connsiteX185" fmla="*/ 844061 w 3376246"/>
              <a:gd name="connsiteY185" fmla="*/ 908783 h 5744552"/>
              <a:gd name="connsiteX186" fmla="*/ 782515 w 3376246"/>
              <a:gd name="connsiteY186" fmla="*/ 838444 h 5744552"/>
              <a:gd name="connsiteX187" fmla="*/ 747346 w 3376246"/>
              <a:gd name="connsiteY187" fmla="*/ 741729 h 5744552"/>
              <a:gd name="connsiteX188" fmla="*/ 694592 w 3376246"/>
              <a:gd name="connsiteY188" fmla="*/ 583468 h 5744552"/>
              <a:gd name="connsiteX189" fmla="*/ 703384 w 3376246"/>
              <a:gd name="connsiteY189" fmla="*/ 425206 h 5744552"/>
              <a:gd name="connsiteX190" fmla="*/ 756138 w 3376246"/>
              <a:gd name="connsiteY190" fmla="*/ 275737 h 5744552"/>
              <a:gd name="connsiteX191" fmla="*/ 949569 w 3376246"/>
              <a:gd name="connsiteY191" fmla="*/ 126268 h 5744552"/>
              <a:gd name="connsiteX192" fmla="*/ 1019908 w 3376246"/>
              <a:gd name="connsiteY192" fmla="*/ 99891 h 5744552"/>
              <a:gd name="connsiteX0" fmla="*/ 1019908 w 3376246"/>
              <a:gd name="connsiteY0" fmla="*/ 101203 h 5745864"/>
              <a:gd name="connsiteX1" fmla="*/ 1233365 w 3376246"/>
              <a:gd name="connsiteY1" fmla="*/ 91678 h 5745864"/>
              <a:gd name="connsiteX2" fmla="*/ 1283677 w 3376246"/>
              <a:gd name="connsiteY2" fmla="*/ 13280 h 5745864"/>
              <a:gd name="connsiteX3" fmla="*/ 1395534 w 3376246"/>
              <a:gd name="connsiteY3" fmla="*/ 1312 h 5745864"/>
              <a:gd name="connsiteX4" fmla="*/ 1433146 w 3376246"/>
              <a:gd name="connsiteY4" fmla="*/ 48449 h 5745864"/>
              <a:gd name="connsiteX5" fmla="*/ 1521069 w 3376246"/>
              <a:gd name="connsiteY5" fmla="*/ 83618 h 5745864"/>
              <a:gd name="connsiteX6" fmla="*/ 1855177 w 3376246"/>
              <a:gd name="connsiteY6" fmla="*/ 180333 h 5745864"/>
              <a:gd name="connsiteX7" fmla="*/ 2154115 w 3376246"/>
              <a:gd name="connsiteY7" fmla="*/ 303426 h 5745864"/>
              <a:gd name="connsiteX8" fmla="*/ 2321169 w 3376246"/>
              <a:gd name="connsiteY8" fmla="*/ 408933 h 5745864"/>
              <a:gd name="connsiteX9" fmla="*/ 2444261 w 3376246"/>
              <a:gd name="connsiteY9" fmla="*/ 532026 h 5745864"/>
              <a:gd name="connsiteX10" fmla="*/ 2584938 w 3376246"/>
              <a:gd name="connsiteY10" fmla="*/ 716664 h 5745864"/>
              <a:gd name="connsiteX11" fmla="*/ 2699238 w 3376246"/>
              <a:gd name="connsiteY11" fmla="*/ 892510 h 5745864"/>
              <a:gd name="connsiteX12" fmla="*/ 2760784 w 3376246"/>
              <a:gd name="connsiteY12" fmla="*/ 989226 h 5745864"/>
              <a:gd name="connsiteX13" fmla="*/ 2760784 w 3376246"/>
              <a:gd name="connsiteY13" fmla="*/ 998018 h 5745864"/>
              <a:gd name="connsiteX14" fmla="*/ 2857500 w 3376246"/>
              <a:gd name="connsiteY14" fmla="*/ 1261787 h 5745864"/>
              <a:gd name="connsiteX15" fmla="*/ 2910254 w 3376246"/>
              <a:gd name="connsiteY15" fmla="*/ 1507972 h 5745864"/>
              <a:gd name="connsiteX16" fmla="*/ 2910254 w 3376246"/>
              <a:gd name="connsiteY16" fmla="*/ 1604687 h 5745864"/>
              <a:gd name="connsiteX17" fmla="*/ 2866292 w 3376246"/>
              <a:gd name="connsiteY17" fmla="*/ 1631064 h 5745864"/>
              <a:gd name="connsiteX18" fmla="*/ 2831123 w 3376246"/>
              <a:gd name="connsiteY18" fmla="*/ 1569518 h 5745864"/>
              <a:gd name="connsiteX19" fmla="*/ 2795954 w 3376246"/>
              <a:gd name="connsiteY19" fmla="*/ 1578310 h 5745864"/>
              <a:gd name="connsiteX20" fmla="*/ 2778369 w 3376246"/>
              <a:gd name="connsiteY20" fmla="*/ 1675026 h 5745864"/>
              <a:gd name="connsiteX21" fmla="*/ 2795954 w 3376246"/>
              <a:gd name="connsiteY21" fmla="*/ 1727780 h 5745864"/>
              <a:gd name="connsiteX22" fmla="*/ 2901461 w 3376246"/>
              <a:gd name="connsiteY22" fmla="*/ 1938795 h 5745864"/>
              <a:gd name="connsiteX23" fmla="*/ 2963008 w 3376246"/>
              <a:gd name="connsiteY23" fmla="*/ 2149810 h 5745864"/>
              <a:gd name="connsiteX24" fmla="*/ 3015761 w 3376246"/>
              <a:gd name="connsiteY24" fmla="*/ 2554256 h 5745864"/>
              <a:gd name="connsiteX25" fmla="*/ 3033346 w 3376246"/>
              <a:gd name="connsiteY25" fmla="*/ 2809233 h 5745864"/>
              <a:gd name="connsiteX26" fmla="*/ 3015761 w 3376246"/>
              <a:gd name="connsiteY26" fmla="*/ 2897156 h 5745864"/>
              <a:gd name="connsiteX27" fmla="*/ 3033346 w 3376246"/>
              <a:gd name="connsiteY27" fmla="*/ 2985080 h 5745864"/>
              <a:gd name="connsiteX28" fmla="*/ 3042138 w 3376246"/>
              <a:gd name="connsiteY28" fmla="*/ 3213680 h 5745864"/>
              <a:gd name="connsiteX29" fmla="*/ 3050931 w 3376246"/>
              <a:gd name="connsiteY29" fmla="*/ 3380733 h 5745864"/>
              <a:gd name="connsiteX30" fmla="*/ 3024554 w 3376246"/>
              <a:gd name="connsiteY30" fmla="*/ 3556580 h 5745864"/>
              <a:gd name="connsiteX31" fmla="*/ 3006969 w 3376246"/>
              <a:gd name="connsiteY31" fmla="*/ 3855518 h 5745864"/>
              <a:gd name="connsiteX32" fmla="*/ 3050931 w 3376246"/>
              <a:gd name="connsiteY32" fmla="*/ 4031364 h 5745864"/>
              <a:gd name="connsiteX33" fmla="*/ 3182815 w 3376246"/>
              <a:gd name="connsiteY33" fmla="*/ 4268756 h 5745864"/>
              <a:gd name="connsiteX34" fmla="*/ 3068515 w 3376246"/>
              <a:gd name="connsiteY34" fmla="*/ 4172041 h 5745864"/>
              <a:gd name="connsiteX35" fmla="*/ 3147646 w 3376246"/>
              <a:gd name="connsiteY35" fmla="*/ 4453395 h 5745864"/>
              <a:gd name="connsiteX36" fmla="*/ 3200400 w 3376246"/>
              <a:gd name="connsiteY36" fmla="*/ 4769918 h 5745864"/>
              <a:gd name="connsiteX37" fmla="*/ 3217984 w 3376246"/>
              <a:gd name="connsiteY37" fmla="*/ 4972141 h 5745864"/>
              <a:gd name="connsiteX38" fmla="*/ 3226777 w 3376246"/>
              <a:gd name="connsiteY38" fmla="*/ 5130403 h 5745864"/>
              <a:gd name="connsiteX39" fmla="*/ 3279531 w 3376246"/>
              <a:gd name="connsiteY39" fmla="*/ 5394172 h 5745864"/>
              <a:gd name="connsiteX40" fmla="*/ 3376246 w 3376246"/>
              <a:gd name="connsiteY40" fmla="*/ 5578810 h 5745864"/>
              <a:gd name="connsiteX41" fmla="*/ 3349869 w 3376246"/>
              <a:gd name="connsiteY41" fmla="*/ 5710695 h 5745864"/>
              <a:gd name="connsiteX42" fmla="*/ 3200400 w 3376246"/>
              <a:gd name="connsiteY42" fmla="*/ 5737072 h 5745864"/>
              <a:gd name="connsiteX43" fmla="*/ 3077308 w 3376246"/>
              <a:gd name="connsiteY43" fmla="*/ 5710695 h 5745864"/>
              <a:gd name="connsiteX44" fmla="*/ 2963008 w 3376246"/>
              <a:gd name="connsiteY44" fmla="*/ 5701903 h 5745864"/>
              <a:gd name="connsiteX45" fmla="*/ 2910254 w 3376246"/>
              <a:gd name="connsiteY45" fmla="*/ 5745864 h 5745864"/>
              <a:gd name="connsiteX46" fmla="*/ 2813538 w 3376246"/>
              <a:gd name="connsiteY46" fmla="*/ 5666733 h 5745864"/>
              <a:gd name="connsiteX47" fmla="*/ 2813538 w 3376246"/>
              <a:gd name="connsiteY47" fmla="*/ 5613980 h 5745864"/>
              <a:gd name="connsiteX48" fmla="*/ 2804746 w 3376246"/>
              <a:gd name="connsiteY48" fmla="*/ 5605187 h 5745864"/>
              <a:gd name="connsiteX49" fmla="*/ 2927838 w 3376246"/>
              <a:gd name="connsiteY49" fmla="*/ 5561226 h 5745864"/>
              <a:gd name="connsiteX50" fmla="*/ 3042138 w 3376246"/>
              <a:gd name="connsiteY50" fmla="*/ 5402964 h 5745864"/>
              <a:gd name="connsiteX51" fmla="*/ 3015761 w 3376246"/>
              <a:gd name="connsiteY51" fmla="*/ 5121610 h 5745864"/>
              <a:gd name="connsiteX52" fmla="*/ 2919046 w 3376246"/>
              <a:gd name="connsiteY52" fmla="*/ 4893010 h 5745864"/>
              <a:gd name="connsiteX53" fmla="*/ 2813538 w 3376246"/>
              <a:gd name="connsiteY53" fmla="*/ 4602864 h 5745864"/>
              <a:gd name="connsiteX54" fmla="*/ 2751992 w 3376246"/>
              <a:gd name="connsiteY54" fmla="*/ 4444603 h 5745864"/>
              <a:gd name="connsiteX55" fmla="*/ 2734408 w 3376246"/>
              <a:gd name="connsiteY55" fmla="*/ 4339095 h 5745864"/>
              <a:gd name="connsiteX56" fmla="*/ 2690446 w 3376246"/>
              <a:gd name="connsiteY56" fmla="*/ 4391849 h 5745864"/>
              <a:gd name="connsiteX57" fmla="*/ 2690446 w 3376246"/>
              <a:gd name="connsiteY57" fmla="*/ 4427018 h 5745864"/>
              <a:gd name="connsiteX58" fmla="*/ 2628900 w 3376246"/>
              <a:gd name="connsiteY58" fmla="*/ 4286341 h 5745864"/>
              <a:gd name="connsiteX59" fmla="*/ 2602523 w 3376246"/>
              <a:gd name="connsiteY59" fmla="*/ 4286341 h 5745864"/>
              <a:gd name="connsiteX60" fmla="*/ 2576146 w 3376246"/>
              <a:gd name="connsiteY60" fmla="*/ 4409433 h 5745864"/>
              <a:gd name="connsiteX61" fmla="*/ 2549769 w 3376246"/>
              <a:gd name="connsiteY61" fmla="*/ 4479772 h 5745864"/>
              <a:gd name="connsiteX62" fmla="*/ 2409092 w 3376246"/>
              <a:gd name="connsiteY62" fmla="*/ 4470980 h 5745864"/>
              <a:gd name="connsiteX63" fmla="*/ 2400300 w 3376246"/>
              <a:gd name="connsiteY63" fmla="*/ 4268756 h 5745864"/>
              <a:gd name="connsiteX64" fmla="*/ 2347546 w 3376246"/>
              <a:gd name="connsiteY64" fmla="*/ 4339095 h 5745864"/>
              <a:gd name="connsiteX65" fmla="*/ 2347546 w 3376246"/>
              <a:gd name="connsiteY65" fmla="*/ 4488564 h 5745864"/>
              <a:gd name="connsiteX66" fmla="*/ 2286000 w 3376246"/>
              <a:gd name="connsiteY66" fmla="*/ 4462187 h 5745864"/>
              <a:gd name="connsiteX67" fmla="*/ 2268415 w 3376246"/>
              <a:gd name="connsiteY67" fmla="*/ 4400641 h 5745864"/>
              <a:gd name="connsiteX68" fmla="*/ 2206869 w 3376246"/>
              <a:gd name="connsiteY68" fmla="*/ 4778710 h 5745864"/>
              <a:gd name="connsiteX69" fmla="*/ 2145323 w 3376246"/>
              <a:gd name="connsiteY69" fmla="*/ 5200741 h 5745864"/>
              <a:gd name="connsiteX70" fmla="*/ 2127738 w 3376246"/>
              <a:gd name="connsiteY70" fmla="*/ 5446926 h 5745864"/>
              <a:gd name="connsiteX71" fmla="*/ 2162908 w 3376246"/>
              <a:gd name="connsiteY71" fmla="*/ 5482095 h 5745864"/>
              <a:gd name="connsiteX72" fmla="*/ 2189284 w 3376246"/>
              <a:gd name="connsiteY72" fmla="*/ 5631564 h 5745864"/>
              <a:gd name="connsiteX73" fmla="*/ 2118946 w 3376246"/>
              <a:gd name="connsiteY73" fmla="*/ 5719487 h 5745864"/>
              <a:gd name="connsiteX74" fmla="*/ 2004646 w 3376246"/>
              <a:gd name="connsiteY74" fmla="*/ 5701903 h 5745864"/>
              <a:gd name="connsiteX75" fmla="*/ 1705708 w 3376246"/>
              <a:gd name="connsiteY75" fmla="*/ 5622772 h 5745864"/>
              <a:gd name="connsiteX76" fmla="*/ 1608992 w 3376246"/>
              <a:gd name="connsiteY76" fmla="*/ 5631564 h 5745864"/>
              <a:gd name="connsiteX77" fmla="*/ 1503484 w 3376246"/>
              <a:gd name="connsiteY77" fmla="*/ 5561226 h 5745864"/>
              <a:gd name="connsiteX78" fmla="*/ 1477108 w 3376246"/>
              <a:gd name="connsiteY78" fmla="*/ 5499680 h 5745864"/>
              <a:gd name="connsiteX79" fmla="*/ 1441938 w 3376246"/>
              <a:gd name="connsiteY79" fmla="*/ 5534849 h 5745864"/>
              <a:gd name="connsiteX80" fmla="*/ 1406769 w 3376246"/>
              <a:gd name="connsiteY80" fmla="*/ 5446926 h 5745864"/>
              <a:gd name="connsiteX81" fmla="*/ 1441938 w 3376246"/>
              <a:gd name="connsiteY81" fmla="*/ 5376587 h 5745864"/>
              <a:gd name="connsiteX82" fmla="*/ 1644161 w 3376246"/>
              <a:gd name="connsiteY82" fmla="*/ 5323833 h 5745864"/>
              <a:gd name="connsiteX83" fmla="*/ 1679331 w 3376246"/>
              <a:gd name="connsiteY83" fmla="*/ 5341418 h 5745864"/>
              <a:gd name="connsiteX84" fmla="*/ 1758461 w 3376246"/>
              <a:gd name="connsiteY84" fmla="*/ 5332626 h 5745864"/>
              <a:gd name="connsiteX85" fmla="*/ 1872761 w 3376246"/>
              <a:gd name="connsiteY85" fmla="*/ 5332626 h 5745864"/>
              <a:gd name="connsiteX86" fmla="*/ 1890346 w 3376246"/>
              <a:gd name="connsiteY86" fmla="*/ 4963349 h 5745864"/>
              <a:gd name="connsiteX87" fmla="*/ 1846384 w 3376246"/>
              <a:gd name="connsiteY87" fmla="*/ 4567695 h 5745864"/>
              <a:gd name="connsiteX88" fmla="*/ 1846384 w 3376246"/>
              <a:gd name="connsiteY88" fmla="*/ 4479772 h 5745864"/>
              <a:gd name="connsiteX89" fmla="*/ 1802423 w 3376246"/>
              <a:gd name="connsiteY89" fmla="*/ 4383056 h 5745864"/>
              <a:gd name="connsiteX90" fmla="*/ 1714500 w 3376246"/>
              <a:gd name="connsiteY90" fmla="*/ 4655618 h 5745864"/>
              <a:gd name="connsiteX91" fmla="*/ 1688123 w 3376246"/>
              <a:gd name="connsiteY91" fmla="*/ 4585280 h 5745864"/>
              <a:gd name="connsiteX92" fmla="*/ 1380392 w 3376246"/>
              <a:gd name="connsiteY92" fmla="*/ 4506149 h 5745864"/>
              <a:gd name="connsiteX93" fmla="*/ 1441938 w 3376246"/>
              <a:gd name="connsiteY93" fmla="*/ 4145664 h 5745864"/>
              <a:gd name="connsiteX94" fmla="*/ 1503484 w 3376246"/>
              <a:gd name="connsiteY94" fmla="*/ 3688464 h 5745864"/>
              <a:gd name="connsiteX95" fmla="*/ 1538654 w 3376246"/>
              <a:gd name="connsiteY95" fmla="*/ 3116964 h 5745864"/>
              <a:gd name="connsiteX96" fmla="*/ 1573823 w 3376246"/>
              <a:gd name="connsiteY96" fmla="*/ 2650972 h 5745864"/>
              <a:gd name="connsiteX97" fmla="*/ 1573823 w 3376246"/>
              <a:gd name="connsiteY97" fmla="*/ 2510295 h 5745864"/>
              <a:gd name="connsiteX98" fmla="*/ 1538654 w 3376246"/>
              <a:gd name="connsiteY98" fmla="*/ 2316864 h 5745864"/>
              <a:gd name="connsiteX99" fmla="*/ 1556238 w 3376246"/>
              <a:gd name="connsiteY99" fmla="*/ 2228941 h 5745864"/>
              <a:gd name="connsiteX100" fmla="*/ 1652954 w 3376246"/>
              <a:gd name="connsiteY100" fmla="*/ 2316864 h 5745864"/>
              <a:gd name="connsiteX101" fmla="*/ 1714500 w 3376246"/>
              <a:gd name="connsiteY101" fmla="*/ 2114641 h 5745864"/>
              <a:gd name="connsiteX102" fmla="*/ 1740877 w 3376246"/>
              <a:gd name="connsiteY102" fmla="*/ 1973964 h 5745864"/>
              <a:gd name="connsiteX103" fmla="*/ 1591408 w 3376246"/>
              <a:gd name="connsiteY103" fmla="*/ 1894833 h 5745864"/>
              <a:gd name="connsiteX104" fmla="*/ 1512277 w 3376246"/>
              <a:gd name="connsiteY104" fmla="*/ 1868456 h 5745864"/>
              <a:gd name="connsiteX105" fmla="*/ 1354015 w 3376246"/>
              <a:gd name="connsiteY105" fmla="*/ 1701403 h 5745864"/>
              <a:gd name="connsiteX106" fmla="*/ 1292469 w 3376246"/>
              <a:gd name="connsiteY106" fmla="*/ 1886041 h 5745864"/>
              <a:gd name="connsiteX107" fmla="*/ 1230923 w 3376246"/>
              <a:gd name="connsiteY107" fmla="*/ 1798118 h 5745864"/>
              <a:gd name="connsiteX108" fmla="*/ 1239715 w 3376246"/>
              <a:gd name="connsiteY108" fmla="*/ 1666233 h 5745864"/>
              <a:gd name="connsiteX109" fmla="*/ 1125415 w 3376246"/>
              <a:gd name="connsiteY109" fmla="*/ 1745364 h 5745864"/>
              <a:gd name="connsiteX110" fmla="*/ 817684 w 3376246"/>
              <a:gd name="connsiteY110" fmla="*/ 1780533 h 5745864"/>
              <a:gd name="connsiteX111" fmla="*/ 492369 w 3376246"/>
              <a:gd name="connsiteY111" fmla="*/ 1701403 h 5745864"/>
              <a:gd name="connsiteX112" fmla="*/ 422031 w 3376246"/>
              <a:gd name="connsiteY112" fmla="*/ 1718987 h 5745864"/>
              <a:gd name="connsiteX113" fmla="*/ 413238 w 3376246"/>
              <a:gd name="connsiteY113" fmla="*/ 1780533 h 5745864"/>
              <a:gd name="connsiteX114" fmla="*/ 378069 w 3376246"/>
              <a:gd name="connsiteY114" fmla="*/ 1894833 h 5745864"/>
              <a:gd name="connsiteX115" fmla="*/ 386861 w 3376246"/>
              <a:gd name="connsiteY115" fmla="*/ 2088264 h 5745864"/>
              <a:gd name="connsiteX116" fmla="*/ 395654 w 3376246"/>
              <a:gd name="connsiteY116" fmla="*/ 2149810 h 5745864"/>
              <a:gd name="connsiteX117" fmla="*/ 334108 w 3376246"/>
              <a:gd name="connsiteY117" fmla="*/ 2237733 h 5745864"/>
              <a:gd name="connsiteX118" fmla="*/ 360484 w 3376246"/>
              <a:gd name="connsiteY118" fmla="*/ 2422372 h 5745864"/>
              <a:gd name="connsiteX119" fmla="*/ 263769 w 3376246"/>
              <a:gd name="connsiteY119" fmla="*/ 3213680 h 5745864"/>
              <a:gd name="connsiteX120" fmla="*/ 246184 w 3376246"/>
              <a:gd name="connsiteY120" fmla="*/ 3275226 h 5745864"/>
              <a:gd name="connsiteX121" fmla="*/ 263769 w 3376246"/>
              <a:gd name="connsiteY121" fmla="*/ 3354356 h 5745864"/>
              <a:gd name="connsiteX122" fmla="*/ 184638 w 3376246"/>
              <a:gd name="connsiteY122" fmla="*/ 3978610 h 5745864"/>
              <a:gd name="connsiteX123" fmla="*/ 202223 w 3376246"/>
              <a:gd name="connsiteY123" fmla="*/ 4488564 h 5745864"/>
              <a:gd name="connsiteX124" fmla="*/ 184638 w 3376246"/>
              <a:gd name="connsiteY124" fmla="*/ 4928180 h 5745864"/>
              <a:gd name="connsiteX125" fmla="*/ 105508 w 3376246"/>
              <a:gd name="connsiteY125" fmla="*/ 5244703 h 5745864"/>
              <a:gd name="connsiteX126" fmla="*/ 0 w 3376246"/>
              <a:gd name="connsiteY126" fmla="*/ 5130403 h 5745864"/>
              <a:gd name="connsiteX127" fmla="*/ 79131 w 3376246"/>
              <a:gd name="connsiteY127" fmla="*/ 4761126 h 5745864"/>
              <a:gd name="connsiteX128" fmla="*/ 61546 w 3376246"/>
              <a:gd name="connsiteY128" fmla="*/ 4523733 h 5745864"/>
              <a:gd name="connsiteX129" fmla="*/ 43961 w 3376246"/>
              <a:gd name="connsiteY129" fmla="*/ 4453395 h 5745864"/>
              <a:gd name="connsiteX130" fmla="*/ 96715 w 3376246"/>
              <a:gd name="connsiteY130" fmla="*/ 4391849 h 5745864"/>
              <a:gd name="connsiteX131" fmla="*/ 79131 w 3376246"/>
              <a:gd name="connsiteY131" fmla="*/ 4004987 h 5745864"/>
              <a:gd name="connsiteX132" fmla="*/ 52754 w 3376246"/>
              <a:gd name="connsiteY132" fmla="*/ 3943441 h 5745864"/>
              <a:gd name="connsiteX133" fmla="*/ 114300 w 3376246"/>
              <a:gd name="connsiteY133" fmla="*/ 3820349 h 5745864"/>
              <a:gd name="connsiteX134" fmla="*/ 114300 w 3376246"/>
              <a:gd name="connsiteY134" fmla="*/ 3662087 h 5745864"/>
              <a:gd name="connsiteX135" fmla="*/ 96715 w 3376246"/>
              <a:gd name="connsiteY135" fmla="*/ 3591749 h 5745864"/>
              <a:gd name="connsiteX136" fmla="*/ 140677 w 3376246"/>
              <a:gd name="connsiteY136" fmla="*/ 3538995 h 5745864"/>
              <a:gd name="connsiteX137" fmla="*/ 158261 w 3376246"/>
              <a:gd name="connsiteY137" fmla="*/ 3345564 h 5745864"/>
              <a:gd name="connsiteX138" fmla="*/ 123092 w 3376246"/>
              <a:gd name="connsiteY138" fmla="*/ 3213680 h 5745864"/>
              <a:gd name="connsiteX139" fmla="*/ 158261 w 3376246"/>
              <a:gd name="connsiteY139" fmla="*/ 3134549 h 5745864"/>
              <a:gd name="connsiteX140" fmla="*/ 219808 w 3376246"/>
              <a:gd name="connsiteY140" fmla="*/ 2589426 h 5745864"/>
              <a:gd name="connsiteX141" fmla="*/ 202223 w 3376246"/>
              <a:gd name="connsiteY141" fmla="*/ 2527880 h 5745864"/>
              <a:gd name="connsiteX142" fmla="*/ 272561 w 3376246"/>
              <a:gd name="connsiteY142" fmla="*/ 2184980 h 5745864"/>
              <a:gd name="connsiteX143" fmla="*/ 298938 w 3376246"/>
              <a:gd name="connsiteY143" fmla="*/ 2061887 h 5745864"/>
              <a:gd name="connsiteX144" fmla="*/ 263769 w 3376246"/>
              <a:gd name="connsiteY144" fmla="*/ 1956380 h 5745864"/>
              <a:gd name="connsiteX145" fmla="*/ 325315 w 3376246"/>
              <a:gd name="connsiteY145" fmla="*/ 1815703 h 5745864"/>
              <a:gd name="connsiteX146" fmla="*/ 316523 w 3376246"/>
              <a:gd name="connsiteY146" fmla="*/ 1692610 h 5745864"/>
              <a:gd name="connsiteX147" fmla="*/ 228600 w 3376246"/>
              <a:gd name="connsiteY147" fmla="*/ 1604687 h 5745864"/>
              <a:gd name="connsiteX148" fmla="*/ 211015 w 3376246"/>
              <a:gd name="connsiteY148" fmla="*/ 1516764 h 5745864"/>
              <a:gd name="connsiteX149" fmla="*/ 193431 w 3376246"/>
              <a:gd name="connsiteY149" fmla="*/ 1499180 h 5745864"/>
              <a:gd name="connsiteX150" fmla="*/ 219808 w 3376246"/>
              <a:gd name="connsiteY150" fmla="*/ 1446426 h 5745864"/>
              <a:gd name="connsiteX151" fmla="*/ 246184 w 3376246"/>
              <a:gd name="connsiteY151" fmla="*/ 1437633 h 5745864"/>
              <a:gd name="connsiteX152" fmla="*/ 211015 w 3376246"/>
              <a:gd name="connsiteY152" fmla="*/ 1411256 h 5745864"/>
              <a:gd name="connsiteX153" fmla="*/ 219808 w 3376246"/>
              <a:gd name="connsiteY153" fmla="*/ 1349710 h 5745864"/>
              <a:gd name="connsiteX154" fmla="*/ 237392 w 3376246"/>
              <a:gd name="connsiteY154" fmla="*/ 1305749 h 5745864"/>
              <a:gd name="connsiteX155" fmla="*/ 281354 w 3376246"/>
              <a:gd name="connsiteY155" fmla="*/ 1270580 h 5745864"/>
              <a:gd name="connsiteX156" fmla="*/ 334108 w 3376246"/>
              <a:gd name="connsiteY156" fmla="*/ 1288164 h 5745864"/>
              <a:gd name="connsiteX157" fmla="*/ 342900 w 3376246"/>
              <a:gd name="connsiteY157" fmla="*/ 1191449 h 5745864"/>
              <a:gd name="connsiteX158" fmla="*/ 316523 w 3376246"/>
              <a:gd name="connsiteY158" fmla="*/ 1147487 h 5745864"/>
              <a:gd name="connsiteX159" fmla="*/ 386861 w 3376246"/>
              <a:gd name="connsiteY159" fmla="*/ 804587 h 5745864"/>
              <a:gd name="connsiteX160" fmla="*/ 404446 w 3376246"/>
              <a:gd name="connsiteY160" fmla="*/ 725456 h 5745864"/>
              <a:gd name="connsiteX161" fmla="*/ 395654 w 3376246"/>
              <a:gd name="connsiteY161" fmla="*/ 619949 h 5745864"/>
              <a:gd name="connsiteX162" fmla="*/ 413238 w 3376246"/>
              <a:gd name="connsiteY162" fmla="*/ 417726 h 5745864"/>
              <a:gd name="connsiteX163" fmla="*/ 386861 w 3376246"/>
              <a:gd name="connsiteY163" fmla="*/ 197918 h 5745864"/>
              <a:gd name="connsiteX164" fmla="*/ 422031 w 3376246"/>
              <a:gd name="connsiteY164" fmla="*/ 48449 h 5745864"/>
              <a:gd name="connsiteX165" fmla="*/ 509954 w 3376246"/>
              <a:gd name="connsiteY165" fmla="*/ 66033 h 5745864"/>
              <a:gd name="connsiteX166" fmla="*/ 492369 w 3376246"/>
              <a:gd name="connsiteY166" fmla="*/ 189126 h 5745864"/>
              <a:gd name="connsiteX167" fmla="*/ 527538 w 3376246"/>
              <a:gd name="connsiteY167" fmla="*/ 329803 h 5745864"/>
              <a:gd name="connsiteX168" fmla="*/ 518746 w 3376246"/>
              <a:gd name="connsiteY168" fmla="*/ 417726 h 5745864"/>
              <a:gd name="connsiteX169" fmla="*/ 509954 w 3376246"/>
              <a:gd name="connsiteY169" fmla="*/ 470480 h 5745864"/>
              <a:gd name="connsiteX170" fmla="*/ 465992 w 3376246"/>
              <a:gd name="connsiteY170" fmla="*/ 769418 h 5745864"/>
              <a:gd name="connsiteX171" fmla="*/ 448408 w 3376246"/>
              <a:gd name="connsiteY171" fmla="*/ 1024395 h 5745864"/>
              <a:gd name="connsiteX172" fmla="*/ 404446 w 3376246"/>
              <a:gd name="connsiteY172" fmla="*/ 1244203 h 5745864"/>
              <a:gd name="connsiteX173" fmla="*/ 404446 w 3376246"/>
              <a:gd name="connsiteY173" fmla="*/ 1296956 h 5745864"/>
              <a:gd name="connsiteX174" fmla="*/ 518746 w 3376246"/>
              <a:gd name="connsiteY174" fmla="*/ 1349710 h 5745864"/>
              <a:gd name="connsiteX175" fmla="*/ 571500 w 3376246"/>
              <a:gd name="connsiteY175" fmla="*/ 1428841 h 5745864"/>
              <a:gd name="connsiteX176" fmla="*/ 589084 w 3376246"/>
              <a:gd name="connsiteY176" fmla="*/ 1507972 h 5745864"/>
              <a:gd name="connsiteX177" fmla="*/ 817684 w 3376246"/>
              <a:gd name="connsiteY177" fmla="*/ 1490387 h 5745864"/>
              <a:gd name="connsiteX178" fmla="*/ 817684 w 3376246"/>
              <a:gd name="connsiteY178" fmla="*/ 1490387 h 5745864"/>
              <a:gd name="connsiteX179" fmla="*/ 905608 w 3376246"/>
              <a:gd name="connsiteY179" fmla="*/ 1376087 h 5745864"/>
              <a:gd name="connsiteX180" fmla="*/ 984738 w 3376246"/>
              <a:gd name="connsiteY180" fmla="*/ 1261787 h 5745864"/>
              <a:gd name="connsiteX181" fmla="*/ 958361 w 3376246"/>
              <a:gd name="connsiteY181" fmla="*/ 1094733 h 5745864"/>
              <a:gd name="connsiteX182" fmla="*/ 967154 w 3376246"/>
              <a:gd name="connsiteY182" fmla="*/ 1024395 h 5745864"/>
              <a:gd name="connsiteX183" fmla="*/ 1011115 w 3376246"/>
              <a:gd name="connsiteY183" fmla="*/ 989226 h 5745864"/>
              <a:gd name="connsiteX184" fmla="*/ 844061 w 3376246"/>
              <a:gd name="connsiteY184" fmla="*/ 910095 h 5745864"/>
              <a:gd name="connsiteX185" fmla="*/ 844061 w 3376246"/>
              <a:gd name="connsiteY185" fmla="*/ 910095 h 5745864"/>
              <a:gd name="connsiteX186" fmla="*/ 782515 w 3376246"/>
              <a:gd name="connsiteY186" fmla="*/ 839756 h 5745864"/>
              <a:gd name="connsiteX187" fmla="*/ 747346 w 3376246"/>
              <a:gd name="connsiteY187" fmla="*/ 743041 h 5745864"/>
              <a:gd name="connsiteX188" fmla="*/ 694592 w 3376246"/>
              <a:gd name="connsiteY188" fmla="*/ 584780 h 5745864"/>
              <a:gd name="connsiteX189" fmla="*/ 703384 w 3376246"/>
              <a:gd name="connsiteY189" fmla="*/ 426518 h 5745864"/>
              <a:gd name="connsiteX190" fmla="*/ 756138 w 3376246"/>
              <a:gd name="connsiteY190" fmla="*/ 277049 h 5745864"/>
              <a:gd name="connsiteX191" fmla="*/ 949569 w 3376246"/>
              <a:gd name="connsiteY191" fmla="*/ 127580 h 5745864"/>
              <a:gd name="connsiteX192" fmla="*/ 1019908 w 3376246"/>
              <a:gd name="connsiteY192" fmla="*/ 101203 h 5745864"/>
              <a:gd name="connsiteX0" fmla="*/ 1019908 w 3376246"/>
              <a:gd name="connsiteY0" fmla="*/ 101203 h 5745864"/>
              <a:gd name="connsiteX1" fmla="*/ 1233365 w 3376246"/>
              <a:gd name="connsiteY1" fmla="*/ 91678 h 5745864"/>
              <a:gd name="connsiteX2" fmla="*/ 1283677 w 3376246"/>
              <a:gd name="connsiteY2" fmla="*/ 13280 h 5745864"/>
              <a:gd name="connsiteX3" fmla="*/ 1395534 w 3376246"/>
              <a:gd name="connsiteY3" fmla="*/ 1312 h 5745864"/>
              <a:gd name="connsiteX4" fmla="*/ 1433146 w 3376246"/>
              <a:gd name="connsiteY4" fmla="*/ 48449 h 5745864"/>
              <a:gd name="connsiteX5" fmla="*/ 1521069 w 3376246"/>
              <a:gd name="connsiteY5" fmla="*/ 83618 h 5745864"/>
              <a:gd name="connsiteX6" fmla="*/ 1855177 w 3376246"/>
              <a:gd name="connsiteY6" fmla="*/ 180333 h 5745864"/>
              <a:gd name="connsiteX7" fmla="*/ 2154115 w 3376246"/>
              <a:gd name="connsiteY7" fmla="*/ 303426 h 5745864"/>
              <a:gd name="connsiteX8" fmla="*/ 2321169 w 3376246"/>
              <a:gd name="connsiteY8" fmla="*/ 408933 h 5745864"/>
              <a:gd name="connsiteX9" fmla="*/ 2444261 w 3376246"/>
              <a:gd name="connsiteY9" fmla="*/ 532026 h 5745864"/>
              <a:gd name="connsiteX10" fmla="*/ 2584938 w 3376246"/>
              <a:gd name="connsiteY10" fmla="*/ 716664 h 5745864"/>
              <a:gd name="connsiteX11" fmla="*/ 2699238 w 3376246"/>
              <a:gd name="connsiteY11" fmla="*/ 892510 h 5745864"/>
              <a:gd name="connsiteX12" fmla="*/ 2760784 w 3376246"/>
              <a:gd name="connsiteY12" fmla="*/ 989226 h 5745864"/>
              <a:gd name="connsiteX13" fmla="*/ 2760784 w 3376246"/>
              <a:gd name="connsiteY13" fmla="*/ 998018 h 5745864"/>
              <a:gd name="connsiteX14" fmla="*/ 2857500 w 3376246"/>
              <a:gd name="connsiteY14" fmla="*/ 1261787 h 5745864"/>
              <a:gd name="connsiteX15" fmla="*/ 2910254 w 3376246"/>
              <a:gd name="connsiteY15" fmla="*/ 1507972 h 5745864"/>
              <a:gd name="connsiteX16" fmla="*/ 2910254 w 3376246"/>
              <a:gd name="connsiteY16" fmla="*/ 1604687 h 5745864"/>
              <a:gd name="connsiteX17" fmla="*/ 2866292 w 3376246"/>
              <a:gd name="connsiteY17" fmla="*/ 1631064 h 5745864"/>
              <a:gd name="connsiteX18" fmla="*/ 2831123 w 3376246"/>
              <a:gd name="connsiteY18" fmla="*/ 1569518 h 5745864"/>
              <a:gd name="connsiteX19" fmla="*/ 2795954 w 3376246"/>
              <a:gd name="connsiteY19" fmla="*/ 1578310 h 5745864"/>
              <a:gd name="connsiteX20" fmla="*/ 2778369 w 3376246"/>
              <a:gd name="connsiteY20" fmla="*/ 1675026 h 5745864"/>
              <a:gd name="connsiteX21" fmla="*/ 2795954 w 3376246"/>
              <a:gd name="connsiteY21" fmla="*/ 1727780 h 5745864"/>
              <a:gd name="connsiteX22" fmla="*/ 2901461 w 3376246"/>
              <a:gd name="connsiteY22" fmla="*/ 1938795 h 5745864"/>
              <a:gd name="connsiteX23" fmla="*/ 2963008 w 3376246"/>
              <a:gd name="connsiteY23" fmla="*/ 2149810 h 5745864"/>
              <a:gd name="connsiteX24" fmla="*/ 3015761 w 3376246"/>
              <a:gd name="connsiteY24" fmla="*/ 2554256 h 5745864"/>
              <a:gd name="connsiteX25" fmla="*/ 3033346 w 3376246"/>
              <a:gd name="connsiteY25" fmla="*/ 2809233 h 5745864"/>
              <a:gd name="connsiteX26" fmla="*/ 3015761 w 3376246"/>
              <a:gd name="connsiteY26" fmla="*/ 2897156 h 5745864"/>
              <a:gd name="connsiteX27" fmla="*/ 3033346 w 3376246"/>
              <a:gd name="connsiteY27" fmla="*/ 2985080 h 5745864"/>
              <a:gd name="connsiteX28" fmla="*/ 3042138 w 3376246"/>
              <a:gd name="connsiteY28" fmla="*/ 3213680 h 5745864"/>
              <a:gd name="connsiteX29" fmla="*/ 3050931 w 3376246"/>
              <a:gd name="connsiteY29" fmla="*/ 3380733 h 5745864"/>
              <a:gd name="connsiteX30" fmla="*/ 3024554 w 3376246"/>
              <a:gd name="connsiteY30" fmla="*/ 3556580 h 5745864"/>
              <a:gd name="connsiteX31" fmla="*/ 3006969 w 3376246"/>
              <a:gd name="connsiteY31" fmla="*/ 3855518 h 5745864"/>
              <a:gd name="connsiteX32" fmla="*/ 3050931 w 3376246"/>
              <a:gd name="connsiteY32" fmla="*/ 4031364 h 5745864"/>
              <a:gd name="connsiteX33" fmla="*/ 3182815 w 3376246"/>
              <a:gd name="connsiteY33" fmla="*/ 4268756 h 5745864"/>
              <a:gd name="connsiteX34" fmla="*/ 3068515 w 3376246"/>
              <a:gd name="connsiteY34" fmla="*/ 4172041 h 5745864"/>
              <a:gd name="connsiteX35" fmla="*/ 3147646 w 3376246"/>
              <a:gd name="connsiteY35" fmla="*/ 4453395 h 5745864"/>
              <a:gd name="connsiteX36" fmla="*/ 3200400 w 3376246"/>
              <a:gd name="connsiteY36" fmla="*/ 4769918 h 5745864"/>
              <a:gd name="connsiteX37" fmla="*/ 3217984 w 3376246"/>
              <a:gd name="connsiteY37" fmla="*/ 4972141 h 5745864"/>
              <a:gd name="connsiteX38" fmla="*/ 3226777 w 3376246"/>
              <a:gd name="connsiteY38" fmla="*/ 5130403 h 5745864"/>
              <a:gd name="connsiteX39" fmla="*/ 3279531 w 3376246"/>
              <a:gd name="connsiteY39" fmla="*/ 5394172 h 5745864"/>
              <a:gd name="connsiteX40" fmla="*/ 3376246 w 3376246"/>
              <a:gd name="connsiteY40" fmla="*/ 5578810 h 5745864"/>
              <a:gd name="connsiteX41" fmla="*/ 3349869 w 3376246"/>
              <a:gd name="connsiteY41" fmla="*/ 5710695 h 5745864"/>
              <a:gd name="connsiteX42" fmla="*/ 3200400 w 3376246"/>
              <a:gd name="connsiteY42" fmla="*/ 5737072 h 5745864"/>
              <a:gd name="connsiteX43" fmla="*/ 3077308 w 3376246"/>
              <a:gd name="connsiteY43" fmla="*/ 5710695 h 5745864"/>
              <a:gd name="connsiteX44" fmla="*/ 2963008 w 3376246"/>
              <a:gd name="connsiteY44" fmla="*/ 5701903 h 5745864"/>
              <a:gd name="connsiteX45" fmla="*/ 2910254 w 3376246"/>
              <a:gd name="connsiteY45" fmla="*/ 5745864 h 5745864"/>
              <a:gd name="connsiteX46" fmla="*/ 2813538 w 3376246"/>
              <a:gd name="connsiteY46" fmla="*/ 5666733 h 5745864"/>
              <a:gd name="connsiteX47" fmla="*/ 2813538 w 3376246"/>
              <a:gd name="connsiteY47" fmla="*/ 5613980 h 5745864"/>
              <a:gd name="connsiteX48" fmla="*/ 2804746 w 3376246"/>
              <a:gd name="connsiteY48" fmla="*/ 5605187 h 5745864"/>
              <a:gd name="connsiteX49" fmla="*/ 2927838 w 3376246"/>
              <a:gd name="connsiteY49" fmla="*/ 5561226 h 5745864"/>
              <a:gd name="connsiteX50" fmla="*/ 3042138 w 3376246"/>
              <a:gd name="connsiteY50" fmla="*/ 5402964 h 5745864"/>
              <a:gd name="connsiteX51" fmla="*/ 3015761 w 3376246"/>
              <a:gd name="connsiteY51" fmla="*/ 5121610 h 5745864"/>
              <a:gd name="connsiteX52" fmla="*/ 2919046 w 3376246"/>
              <a:gd name="connsiteY52" fmla="*/ 4893010 h 5745864"/>
              <a:gd name="connsiteX53" fmla="*/ 2813538 w 3376246"/>
              <a:gd name="connsiteY53" fmla="*/ 4602864 h 5745864"/>
              <a:gd name="connsiteX54" fmla="*/ 2751992 w 3376246"/>
              <a:gd name="connsiteY54" fmla="*/ 4444603 h 5745864"/>
              <a:gd name="connsiteX55" fmla="*/ 2734408 w 3376246"/>
              <a:gd name="connsiteY55" fmla="*/ 4339095 h 5745864"/>
              <a:gd name="connsiteX56" fmla="*/ 2690446 w 3376246"/>
              <a:gd name="connsiteY56" fmla="*/ 4391849 h 5745864"/>
              <a:gd name="connsiteX57" fmla="*/ 2690446 w 3376246"/>
              <a:gd name="connsiteY57" fmla="*/ 4427018 h 5745864"/>
              <a:gd name="connsiteX58" fmla="*/ 2628900 w 3376246"/>
              <a:gd name="connsiteY58" fmla="*/ 4286341 h 5745864"/>
              <a:gd name="connsiteX59" fmla="*/ 2602523 w 3376246"/>
              <a:gd name="connsiteY59" fmla="*/ 4286341 h 5745864"/>
              <a:gd name="connsiteX60" fmla="*/ 2576146 w 3376246"/>
              <a:gd name="connsiteY60" fmla="*/ 4409433 h 5745864"/>
              <a:gd name="connsiteX61" fmla="*/ 2549769 w 3376246"/>
              <a:gd name="connsiteY61" fmla="*/ 4479772 h 5745864"/>
              <a:gd name="connsiteX62" fmla="*/ 2409092 w 3376246"/>
              <a:gd name="connsiteY62" fmla="*/ 4470980 h 5745864"/>
              <a:gd name="connsiteX63" fmla="*/ 2400300 w 3376246"/>
              <a:gd name="connsiteY63" fmla="*/ 4268756 h 5745864"/>
              <a:gd name="connsiteX64" fmla="*/ 2347546 w 3376246"/>
              <a:gd name="connsiteY64" fmla="*/ 4339095 h 5745864"/>
              <a:gd name="connsiteX65" fmla="*/ 2347546 w 3376246"/>
              <a:gd name="connsiteY65" fmla="*/ 4488564 h 5745864"/>
              <a:gd name="connsiteX66" fmla="*/ 2286000 w 3376246"/>
              <a:gd name="connsiteY66" fmla="*/ 4462187 h 5745864"/>
              <a:gd name="connsiteX67" fmla="*/ 2268415 w 3376246"/>
              <a:gd name="connsiteY67" fmla="*/ 4400641 h 5745864"/>
              <a:gd name="connsiteX68" fmla="*/ 2206869 w 3376246"/>
              <a:gd name="connsiteY68" fmla="*/ 4778710 h 5745864"/>
              <a:gd name="connsiteX69" fmla="*/ 2145323 w 3376246"/>
              <a:gd name="connsiteY69" fmla="*/ 5200741 h 5745864"/>
              <a:gd name="connsiteX70" fmla="*/ 2127738 w 3376246"/>
              <a:gd name="connsiteY70" fmla="*/ 5446926 h 5745864"/>
              <a:gd name="connsiteX71" fmla="*/ 2162908 w 3376246"/>
              <a:gd name="connsiteY71" fmla="*/ 5482095 h 5745864"/>
              <a:gd name="connsiteX72" fmla="*/ 2189284 w 3376246"/>
              <a:gd name="connsiteY72" fmla="*/ 5631564 h 5745864"/>
              <a:gd name="connsiteX73" fmla="*/ 2118946 w 3376246"/>
              <a:gd name="connsiteY73" fmla="*/ 5719487 h 5745864"/>
              <a:gd name="connsiteX74" fmla="*/ 2004646 w 3376246"/>
              <a:gd name="connsiteY74" fmla="*/ 5701903 h 5745864"/>
              <a:gd name="connsiteX75" fmla="*/ 1705708 w 3376246"/>
              <a:gd name="connsiteY75" fmla="*/ 5622772 h 5745864"/>
              <a:gd name="connsiteX76" fmla="*/ 1608992 w 3376246"/>
              <a:gd name="connsiteY76" fmla="*/ 5631564 h 5745864"/>
              <a:gd name="connsiteX77" fmla="*/ 1503484 w 3376246"/>
              <a:gd name="connsiteY77" fmla="*/ 5561226 h 5745864"/>
              <a:gd name="connsiteX78" fmla="*/ 1477108 w 3376246"/>
              <a:gd name="connsiteY78" fmla="*/ 5499680 h 5745864"/>
              <a:gd name="connsiteX79" fmla="*/ 1441938 w 3376246"/>
              <a:gd name="connsiteY79" fmla="*/ 5534849 h 5745864"/>
              <a:gd name="connsiteX80" fmla="*/ 1406769 w 3376246"/>
              <a:gd name="connsiteY80" fmla="*/ 5446926 h 5745864"/>
              <a:gd name="connsiteX81" fmla="*/ 1441938 w 3376246"/>
              <a:gd name="connsiteY81" fmla="*/ 5376587 h 5745864"/>
              <a:gd name="connsiteX82" fmla="*/ 1644161 w 3376246"/>
              <a:gd name="connsiteY82" fmla="*/ 5323833 h 5745864"/>
              <a:gd name="connsiteX83" fmla="*/ 1679331 w 3376246"/>
              <a:gd name="connsiteY83" fmla="*/ 5341418 h 5745864"/>
              <a:gd name="connsiteX84" fmla="*/ 1758461 w 3376246"/>
              <a:gd name="connsiteY84" fmla="*/ 5332626 h 5745864"/>
              <a:gd name="connsiteX85" fmla="*/ 1872761 w 3376246"/>
              <a:gd name="connsiteY85" fmla="*/ 5332626 h 5745864"/>
              <a:gd name="connsiteX86" fmla="*/ 1890346 w 3376246"/>
              <a:gd name="connsiteY86" fmla="*/ 4963349 h 5745864"/>
              <a:gd name="connsiteX87" fmla="*/ 1846384 w 3376246"/>
              <a:gd name="connsiteY87" fmla="*/ 4567695 h 5745864"/>
              <a:gd name="connsiteX88" fmla="*/ 1846384 w 3376246"/>
              <a:gd name="connsiteY88" fmla="*/ 4479772 h 5745864"/>
              <a:gd name="connsiteX89" fmla="*/ 1802423 w 3376246"/>
              <a:gd name="connsiteY89" fmla="*/ 4383056 h 5745864"/>
              <a:gd name="connsiteX90" fmla="*/ 1714500 w 3376246"/>
              <a:gd name="connsiteY90" fmla="*/ 4655618 h 5745864"/>
              <a:gd name="connsiteX91" fmla="*/ 1688123 w 3376246"/>
              <a:gd name="connsiteY91" fmla="*/ 4585280 h 5745864"/>
              <a:gd name="connsiteX92" fmla="*/ 1380392 w 3376246"/>
              <a:gd name="connsiteY92" fmla="*/ 4506149 h 5745864"/>
              <a:gd name="connsiteX93" fmla="*/ 1441938 w 3376246"/>
              <a:gd name="connsiteY93" fmla="*/ 4145664 h 5745864"/>
              <a:gd name="connsiteX94" fmla="*/ 1503484 w 3376246"/>
              <a:gd name="connsiteY94" fmla="*/ 3688464 h 5745864"/>
              <a:gd name="connsiteX95" fmla="*/ 1538654 w 3376246"/>
              <a:gd name="connsiteY95" fmla="*/ 3116964 h 5745864"/>
              <a:gd name="connsiteX96" fmla="*/ 1573823 w 3376246"/>
              <a:gd name="connsiteY96" fmla="*/ 2650972 h 5745864"/>
              <a:gd name="connsiteX97" fmla="*/ 1573823 w 3376246"/>
              <a:gd name="connsiteY97" fmla="*/ 2510295 h 5745864"/>
              <a:gd name="connsiteX98" fmla="*/ 1538654 w 3376246"/>
              <a:gd name="connsiteY98" fmla="*/ 2316864 h 5745864"/>
              <a:gd name="connsiteX99" fmla="*/ 1556238 w 3376246"/>
              <a:gd name="connsiteY99" fmla="*/ 2228941 h 5745864"/>
              <a:gd name="connsiteX100" fmla="*/ 1652954 w 3376246"/>
              <a:gd name="connsiteY100" fmla="*/ 2316864 h 5745864"/>
              <a:gd name="connsiteX101" fmla="*/ 1714500 w 3376246"/>
              <a:gd name="connsiteY101" fmla="*/ 2114641 h 5745864"/>
              <a:gd name="connsiteX102" fmla="*/ 1740877 w 3376246"/>
              <a:gd name="connsiteY102" fmla="*/ 1973964 h 5745864"/>
              <a:gd name="connsiteX103" fmla="*/ 1591408 w 3376246"/>
              <a:gd name="connsiteY103" fmla="*/ 1894833 h 5745864"/>
              <a:gd name="connsiteX104" fmla="*/ 1512277 w 3376246"/>
              <a:gd name="connsiteY104" fmla="*/ 1868456 h 5745864"/>
              <a:gd name="connsiteX105" fmla="*/ 1354015 w 3376246"/>
              <a:gd name="connsiteY105" fmla="*/ 1701403 h 5745864"/>
              <a:gd name="connsiteX106" fmla="*/ 1292469 w 3376246"/>
              <a:gd name="connsiteY106" fmla="*/ 1886041 h 5745864"/>
              <a:gd name="connsiteX107" fmla="*/ 1230923 w 3376246"/>
              <a:gd name="connsiteY107" fmla="*/ 1798118 h 5745864"/>
              <a:gd name="connsiteX108" fmla="*/ 1239715 w 3376246"/>
              <a:gd name="connsiteY108" fmla="*/ 1666233 h 5745864"/>
              <a:gd name="connsiteX109" fmla="*/ 1125415 w 3376246"/>
              <a:gd name="connsiteY109" fmla="*/ 1745364 h 5745864"/>
              <a:gd name="connsiteX110" fmla="*/ 817684 w 3376246"/>
              <a:gd name="connsiteY110" fmla="*/ 1780533 h 5745864"/>
              <a:gd name="connsiteX111" fmla="*/ 492369 w 3376246"/>
              <a:gd name="connsiteY111" fmla="*/ 1701403 h 5745864"/>
              <a:gd name="connsiteX112" fmla="*/ 422031 w 3376246"/>
              <a:gd name="connsiteY112" fmla="*/ 1718987 h 5745864"/>
              <a:gd name="connsiteX113" fmla="*/ 413238 w 3376246"/>
              <a:gd name="connsiteY113" fmla="*/ 1780533 h 5745864"/>
              <a:gd name="connsiteX114" fmla="*/ 378069 w 3376246"/>
              <a:gd name="connsiteY114" fmla="*/ 1894833 h 5745864"/>
              <a:gd name="connsiteX115" fmla="*/ 386861 w 3376246"/>
              <a:gd name="connsiteY115" fmla="*/ 2088264 h 5745864"/>
              <a:gd name="connsiteX116" fmla="*/ 395654 w 3376246"/>
              <a:gd name="connsiteY116" fmla="*/ 2149810 h 5745864"/>
              <a:gd name="connsiteX117" fmla="*/ 334108 w 3376246"/>
              <a:gd name="connsiteY117" fmla="*/ 2237733 h 5745864"/>
              <a:gd name="connsiteX118" fmla="*/ 360484 w 3376246"/>
              <a:gd name="connsiteY118" fmla="*/ 2422372 h 5745864"/>
              <a:gd name="connsiteX119" fmla="*/ 263769 w 3376246"/>
              <a:gd name="connsiteY119" fmla="*/ 3213680 h 5745864"/>
              <a:gd name="connsiteX120" fmla="*/ 246184 w 3376246"/>
              <a:gd name="connsiteY120" fmla="*/ 3275226 h 5745864"/>
              <a:gd name="connsiteX121" fmla="*/ 263769 w 3376246"/>
              <a:gd name="connsiteY121" fmla="*/ 3354356 h 5745864"/>
              <a:gd name="connsiteX122" fmla="*/ 184638 w 3376246"/>
              <a:gd name="connsiteY122" fmla="*/ 3978610 h 5745864"/>
              <a:gd name="connsiteX123" fmla="*/ 202223 w 3376246"/>
              <a:gd name="connsiteY123" fmla="*/ 4488564 h 5745864"/>
              <a:gd name="connsiteX124" fmla="*/ 184638 w 3376246"/>
              <a:gd name="connsiteY124" fmla="*/ 4928180 h 5745864"/>
              <a:gd name="connsiteX125" fmla="*/ 105508 w 3376246"/>
              <a:gd name="connsiteY125" fmla="*/ 5244703 h 5745864"/>
              <a:gd name="connsiteX126" fmla="*/ 0 w 3376246"/>
              <a:gd name="connsiteY126" fmla="*/ 5130403 h 5745864"/>
              <a:gd name="connsiteX127" fmla="*/ 79131 w 3376246"/>
              <a:gd name="connsiteY127" fmla="*/ 4761126 h 5745864"/>
              <a:gd name="connsiteX128" fmla="*/ 61546 w 3376246"/>
              <a:gd name="connsiteY128" fmla="*/ 4523733 h 5745864"/>
              <a:gd name="connsiteX129" fmla="*/ 43961 w 3376246"/>
              <a:gd name="connsiteY129" fmla="*/ 4453395 h 5745864"/>
              <a:gd name="connsiteX130" fmla="*/ 96715 w 3376246"/>
              <a:gd name="connsiteY130" fmla="*/ 4391849 h 5745864"/>
              <a:gd name="connsiteX131" fmla="*/ 79131 w 3376246"/>
              <a:gd name="connsiteY131" fmla="*/ 4004987 h 5745864"/>
              <a:gd name="connsiteX132" fmla="*/ 52754 w 3376246"/>
              <a:gd name="connsiteY132" fmla="*/ 3943441 h 5745864"/>
              <a:gd name="connsiteX133" fmla="*/ 114300 w 3376246"/>
              <a:gd name="connsiteY133" fmla="*/ 3820349 h 5745864"/>
              <a:gd name="connsiteX134" fmla="*/ 114300 w 3376246"/>
              <a:gd name="connsiteY134" fmla="*/ 3662087 h 5745864"/>
              <a:gd name="connsiteX135" fmla="*/ 96715 w 3376246"/>
              <a:gd name="connsiteY135" fmla="*/ 3591749 h 5745864"/>
              <a:gd name="connsiteX136" fmla="*/ 140677 w 3376246"/>
              <a:gd name="connsiteY136" fmla="*/ 3538995 h 5745864"/>
              <a:gd name="connsiteX137" fmla="*/ 158261 w 3376246"/>
              <a:gd name="connsiteY137" fmla="*/ 3345564 h 5745864"/>
              <a:gd name="connsiteX138" fmla="*/ 123092 w 3376246"/>
              <a:gd name="connsiteY138" fmla="*/ 3213680 h 5745864"/>
              <a:gd name="connsiteX139" fmla="*/ 158261 w 3376246"/>
              <a:gd name="connsiteY139" fmla="*/ 3134549 h 5745864"/>
              <a:gd name="connsiteX140" fmla="*/ 219808 w 3376246"/>
              <a:gd name="connsiteY140" fmla="*/ 2589426 h 5745864"/>
              <a:gd name="connsiteX141" fmla="*/ 202223 w 3376246"/>
              <a:gd name="connsiteY141" fmla="*/ 2527880 h 5745864"/>
              <a:gd name="connsiteX142" fmla="*/ 272561 w 3376246"/>
              <a:gd name="connsiteY142" fmla="*/ 2184980 h 5745864"/>
              <a:gd name="connsiteX143" fmla="*/ 298938 w 3376246"/>
              <a:gd name="connsiteY143" fmla="*/ 2061887 h 5745864"/>
              <a:gd name="connsiteX144" fmla="*/ 263769 w 3376246"/>
              <a:gd name="connsiteY144" fmla="*/ 1956380 h 5745864"/>
              <a:gd name="connsiteX145" fmla="*/ 325315 w 3376246"/>
              <a:gd name="connsiteY145" fmla="*/ 1815703 h 5745864"/>
              <a:gd name="connsiteX146" fmla="*/ 316523 w 3376246"/>
              <a:gd name="connsiteY146" fmla="*/ 1692610 h 5745864"/>
              <a:gd name="connsiteX147" fmla="*/ 228600 w 3376246"/>
              <a:gd name="connsiteY147" fmla="*/ 1604687 h 5745864"/>
              <a:gd name="connsiteX148" fmla="*/ 211015 w 3376246"/>
              <a:gd name="connsiteY148" fmla="*/ 1516764 h 5745864"/>
              <a:gd name="connsiteX149" fmla="*/ 193431 w 3376246"/>
              <a:gd name="connsiteY149" fmla="*/ 1499180 h 5745864"/>
              <a:gd name="connsiteX150" fmla="*/ 219808 w 3376246"/>
              <a:gd name="connsiteY150" fmla="*/ 1446426 h 5745864"/>
              <a:gd name="connsiteX151" fmla="*/ 246184 w 3376246"/>
              <a:gd name="connsiteY151" fmla="*/ 1437633 h 5745864"/>
              <a:gd name="connsiteX152" fmla="*/ 211015 w 3376246"/>
              <a:gd name="connsiteY152" fmla="*/ 1411256 h 5745864"/>
              <a:gd name="connsiteX153" fmla="*/ 219808 w 3376246"/>
              <a:gd name="connsiteY153" fmla="*/ 1349710 h 5745864"/>
              <a:gd name="connsiteX154" fmla="*/ 237392 w 3376246"/>
              <a:gd name="connsiteY154" fmla="*/ 1305749 h 5745864"/>
              <a:gd name="connsiteX155" fmla="*/ 281354 w 3376246"/>
              <a:gd name="connsiteY155" fmla="*/ 1270580 h 5745864"/>
              <a:gd name="connsiteX156" fmla="*/ 334108 w 3376246"/>
              <a:gd name="connsiteY156" fmla="*/ 1288164 h 5745864"/>
              <a:gd name="connsiteX157" fmla="*/ 342900 w 3376246"/>
              <a:gd name="connsiteY157" fmla="*/ 1191449 h 5745864"/>
              <a:gd name="connsiteX158" fmla="*/ 316523 w 3376246"/>
              <a:gd name="connsiteY158" fmla="*/ 1147487 h 5745864"/>
              <a:gd name="connsiteX159" fmla="*/ 386861 w 3376246"/>
              <a:gd name="connsiteY159" fmla="*/ 804587 h 5745864"/>
              <a:gd name="connsiteX160" fmla="*/ 404446 w 3376246"/>
              <a:gd name="connsiteY160" fmla="*/ 725456 h 5745864"/>
              <a:gd name="connsiteX161" fmla="*/ 395654 w 3376246"/>
              <a:gd name="connsiteY161" fmla="*/ 619949 h 5745864"/>
              <a:gd name="connsiteX162" fmla="*/ 413238 w 3376246"/>
              <a:gd name="connsiteY162" fmla="*/ 417726 h 5745864"/>
              <a:gd name="connsiteX163" fmla="*/ 386861 w 3376246"/>
              <a:gd name="connsiteY163" fmla="*/ 197918 h 5745864"/>
              <a:gd name="connsiteX164" fmla="*/ 422031 w 3376246"/>
              <a:gd name="connsiteY164" fmla="*/ 48449 h 5745864"/>
              <a:gd name="connsiteX165" fmla="*/ 509954 w 3376246"/>
              <a:gd name="connsiteY165" fmla="*/ 66033 h 5745864"/>
              <a:gd name="connsiteX166" fmla="*/ 492369 w 3376246"/>
              <a:gd name="connsiteY166" fmla="*/ 189126 h 5745864"/>
              <a:gd name="connsiteX167" fmla="*/ 527538 w 3376246"/>
              <a:gd name="connsiteY167" fmla="*/ 329803 h 5745864"/>
              <a:gd name="connsiteX168" fmla="*/ 518746 w 3376246"/>
              <a:gd name="connsiteY168" fmla="*/ 417726 h 5745864"/>
              <a:gd name="connsiteX169" fmla="*/ 509954 w 3376246"/>
              <a:gd name="connsiteY169" fmla="*/ 470480 h 5745864"/>
              <a:gd name="connsiteX170" fmla="*/ 465992 w 3376246"/>
              <a:gd name="connsiteY170" fmla="*/ 769418 h 5745864"/>
              <a:gd name="connsiteX171" fmla="*/ 448408 w 3376246"/>
              <a:gd name="connsiteY171" fmla="*/ 1024395 h 5745864"/>
              <a:gd name="connsiteX172" fmla="*/ 404446 w 3376246"/>
              <a:gd name="connsiteY172" fmla="*/ 1244203 h 5745864"/>
              <a:gd name="connsiteX173" fmla="*/ 404446 w 3376246"/>
              <a:gd name="connsiteY173" fmla="*/ 1296956 h 5745864"/>
              <a:gd name="connsiteX174" fmla="*/ 518746 w 3376246"/>
              <a:gd name="connsiteY174" fmla="*/ 1349710 h 5745864"/>
              <a:gd name="connsiteX175" fmla="*/ 571500 w 3376246"/>
              <a:gd name="connsiteY175" fmla="*/ 1428841 h 5745864"/>
              <a:gd name="connsiteX176" fmla="*/ 589084 w 3376246"/>
              <a:gd name="connsiteY176" fmla="*/ 1507972 h 5745864"/>
              <a:gd name="connsiteX177" fmla="*/ 817684 w 3376246"/>
              <a:gd name="connsiteY177" fmla="*/ 1490387 h 5745864"/>
              <a:gd name="connsiteX178" fmla="*/ 817684 w 3376246"/>
              <a:gd name="connsiteY178" fmla="*/ 1490387 h 5745864"/>
              <a:gd name="connsiteX179" fmla="*/ 905608 w 3376246"/>
              <a:gd name="connsiteY179" fmla="*/ 1376087 h 5745864"/>
              <a:gd name="connsiteX180" fmla="*/ 984738 w 3376246"/>
              <a:gd name="connsiteY180" fmla="*/ 1261787 h 5745864"/>
              <a:gd name="connsiteX181" fmla="*/ 958361 w 3376246"/>
              <a:gd name="connsiteY181" fmla="*/ 1094733 h 5745864"/>
              <a:gd name="connsiteX182" fmla="*/ 967154 w 3376246"/>
              <a:gd name="connsiteY182" fmla="*/ 1024395 h 5745864"/>
              <a:gd name="connsiteX183" fmla="*/ 1011115 w 3376246"/>
              <a:gd name="connsiteY183" fmla="*/ 989226 h 5745864"/>
              <a:gd name="connsiteX184" fmla="*/ 844061 w 3376246"/>
              <a:gd name="connsiteY184" fmla="*/ 910095 h 5745864"/>
              <a:gd name="connsiteX185" fmla="*/ 844061 w 3376246"/>
              <a:gd name="connsiteY185" fmla="*/ 910095 h 5745864"/>
              <a:gd name="connsiteX186" fmla="*/ 782515 w 3376246"/>
              <a:gd name="connsiteY186" fmla="*/ 839756 h 5745864"/>
              <a:gd name="connsiteX187" fmla="*/ 747346 w 3376246"/>
              <a:gd name="connsiteY187" fmla="*/ 743041 h 5745864"/>
              <a:gd name="connsiteX188" fmla="*/ 694592 w 3376246"/>
              <a:gd name="connsiteY188" fmla="*/ 584780 h 5745864"/>
              <a:gd name="connsiteX189" fmla="*/ 703384 w 3376246"/>
              <a:gd name="connsiteY189" fmla="*/ 426518 h 5745864"/>
              <a:gd name="connsiteX190" fmla="*/ 756138 w 3376246"/>
              <a:gd name="connsiteY190" fmla="*/ 277049 h 5745864"/>
              <a:gd name="connsiteX191" fmla="*/ 949569 w 3376246"/>
              <a:gd name="connsiteY191" fmla="*/ 127580 h 5745864"/>
              <a:gd name="connsiteX192" fmla="*/ 1019908 w 3376246"/>
              <a:gd name="connsiteY192" fmla="*/ 101203 h 5745864"/>
              <a:gd name="connsiteX0" fmla="*/ 1019908 w 3376246"/>
              <a:gd name="connsiteY0" fmla="*/ 101203 h 5745864"/>
              <a:gd name="connsiteX1" fmla="*/ 1233365 w 3376246"/>
              <a:gd name="connsiteY1" fmla="*/ 91678 h 5745864"/>
              <a:gd name="connsiteX2" fmla="*/ 1283677 w 3376246"/>
              <a:gd name="connsiteY2" fmla="*/ 13280 h 5745864"/>
              <a:gd name="connsiteX3" fmla="*/ 1395534 w 3376246"/>
              <a:gd name="connsiteY3" fmla="*/ 1312 h 5745864"/>
              <a:gd name="connsiteX4" fmla="*/ 1433146 w 3376246"/>
              <a:gd name="connsiteY4" fmla="*/ 48449 h 5745864"/>
              <a:gd name="connsiteX5" fmla="*/ 1521069 w 3376246"/>
              <a:gd name="connsiteY5" fmla="*/ 83618 h 5745864"/>
              <a:gd name="connsiteX6" fmla="*/ 1855177 w 3376246"/>
              <a:gd name="connsiteY6" fmla="*/ 180333 h 5745864"/>
              <a:gd name="connsiteX7" fmla="*/ 2154115 w 3376246"/>
              <a:gd name="connsiteY7" fmla="*/ 303426 h 5745864"/>
              <a:gd name="connsiteX8" fmla="*/ 2321169 w 3376246"/>
              <a:gd name="connsiteY8" fmla="*/ 408933 h 5745864"/>
              <a:gd name="connsiteX9" fmla="*/ 2444261 w 3376246"/>
              <a:gd name="connsiteY9" fmla="*/ 532026 h 5745864"/>
              <a:gd name="connsiteX10" fmla="*/ 2584938 w 3376246"/>
              <a:gd name="connsiteY10" fmla="*/ 716664 h 5745864"/>
              <a:gd name="connsiteX11" fmla="*/ 2699238 w 3376246"/>
              <a:gd name="connsiteY11" fmla="*/ 892510 h 5745864"/>
              <a:gd name="connsiteX12" fmla="*/ 2760784 w 3376246"/>
              <a:gd name="connsiteY12" fmla="*/ 989226 h 5745864"/>
              <a:gd name="connsiteX13" fmla="*/ 2760784 w 3376246"/>
              <a:gd name="connsiteY13" fmla="*/ 998018 h 5745864"/>
              <a:gd name="connsiteX14" fmla="*/ 2857500 w 3376246"/>
              <a:gd name="connsiteY14" fmla="*/ 1261787 h 5745864"/>
              <a:gd name="connsiteX15" fmla="*/ 2910254 w 3376246"/>
              <a:gd name="connsiteY15" fmla="*/ 1507972 h 5745864"/>
              <a:gd name="connsiteX16" fmla="*/ 2910254 w 3376246"/>
              <a:gd name="connsiteY16" fmla="*/ 1604687 h 5745864"/>
              <a:gd name="connsiteX17" fmla="*/ 2863117 w 3376246"/>
              <a:gd name="connsiteY17" fmla="*/ 1659639 h 5745864"/>
              <a:gd name="connsiteX18" fmla="*/ 2831123 w 3376246"/>
              <a:gd name="connsiteY18" fmla="*/ 1569518 h 5745864"/>
              <a:gd name="connsiteX19" fmla="*/ 2795954 w 3376246"/>
              <a:gd name="connsiteY19" fmla="*/ 1578310 h 5745864"/>
              <a:gd name="connsiteX20" fmla="*/ 2778369 w 3376246"/>
              <a:gd name="connsiteY20" fmla="*/ 1675026 h 5745864"/>
              <a:gd name="connsiteX21" fmla="*/ 2795954 w 3376246"/>
              <a:gd name="connsiteY21" fmla="*/ 1727780 h 5745864"/>
              <a:gd name="connsiteX22" fmla="*/ 2901461 w 3376246"/>
              <a:gd name="connsiteY22" fmla="*/ 1938795 h 5745864"/>
              <a:gd name="connsiteX23" fmla="*/ 2963008 w 3376246"/>
              <a:gd name="connsiteY23" fmla="*/ 2149810 h 5745864"/>
              <a:gd name="connsiteX24" fmla="*/ 3015761 w 3376246"/>
              <a:gd name="connsiteY24" fmla="*/ 2554256 h 5745864"/>
              <a:gd name="connsiteX25" fmla="*/ 3033346 w 3376246"/>
              <a:gd name="connsiteY25" fmla="*/ 2809233 h 5745864"/>
              <a:gd name="connsiteX26" fmla="*/ 3015761 w 3376246"/>
              <a:gd name="connsiteY26" fmla="*/ 2897156 h 5745864"/>
              <a:gd name="connsiteX27" fmla="*/ 3033346 w 3376246"/>
              <a:gd name="connsiteY27" fmla="*/ 2985080 h 5745864"/>
              <a:gd name="connsiteX28" fmla="*/ 3042138 w 3376246"/>
              <a:gd name="connsiteY28" fmla="*/ 3213680 h 5745864"/>
              <a:gd name="connsiteX29" fmla="*/ 3050931 w 3376246"/>
              <a:gd name="connsiteY29" fmla="*/ 3380733 h 5745864"/>
              <a:gd name="connsiteX30" fmla="*/ 3024554 w 3376246"/>
              <a:gd name="connsiteY30" fmla="*/ 3556580 h 5745864"/>
              <a:gd name="connsiteX31" fmla="*/ 3006969 w 3376246"/>
              <a:gd name="connsiteY31" fmla="*/ 3855518 h 5745864"/>
              <a:gd name="connsiteX32" fmla="*/ 3050931 w 3376246"/>
              <a:gd name="connsiteY32" fmla="*/ 4031364 h 5745864"/>
              <a:gd name="connsiteX33" fmla="*/ 3182815 w 3376246"/>
              <a:gd name="connsiteY33" fmla="*/ 4268756 h 5745864"/>
              <a:gd name="connsiteX34" fmla="*/ 3068515 w 3376246"/>
              <a:gd name="connsiteY34" fmla="*/ 4172041 h 5745864"/>
              <a:gd name="connsiteX35" fmla="*/ 3147646 w 3376246"/>
              <a:gd name="connsiteY35" fmla="*/ 4453395 h 5745864"/>
              <a:gd name="connsiteX36" fmla="*/ 3200400 w 3376246"/>
              <a:gd name="connsiteY36" fmla="*/ 4769918 h 5745864"/>
              <a:gd name="connsiteX37" fmla="*/ 3217984 w 3376246"/>
              <a:gd name="connsiteY37" fmla="*/ 4972141 h 5745864"/>
              <a:gd name="connsiteX38" fmla="*/ 3226777 w 3376246"/>
              <a:gd name="connsiteY38" fmla="*/ 5130403 h 5745864"/>
              <a:gd name="connsiteX39" fmla="*/ 3279531 w 3376246"/>
              <a:gd name="connsiteY39" fmla="*/ 5394172 h 5745864"/>
              <a:gd name="connsiteX40" fmla="*/ 3376246 w 3376246"/>
              <a:gd name="connsiteY40" fmla="*/ 5578810 h 5745864"/>
              <a:gd name="connsiteX41" fmla="*/ 3349869 w 3376246"/>
              <a:gd name="connsiteY41" fmla="*/ 5710695 h 5745864"/>
              <a:gd name="connsiteX42" fmla="*/ 3200400 w 3376246"/>
              <a:gd name="connsiteY42" fmla="*/ 5737072 h 5745864"/>
              <a:gd name="connsiteX43" fmla="*/ 3077308 w 3376246"/>
              <a:gd name="connsiteY43" fmla="*/ 5710695 h 5745864"/>
              <a:gd name="connsiteX44" fmla="*/ 2963008 w 3376246"/>
              <a:gd name="connsiteY44" fmla="*/ 5701903 h 5745864"/>
              <a:gd name="connsiteX45" fmla="*/ 2910254 w 3376246"/>
              <a:gd name="connsiteY45" fmla="*/ 5745864 h 5745864"/>
              <a:gd name="connsiteX46" fmla="*/ 2813538 w 3376246"/>
              <a:gd name="connsiteY46" fmla="*/ 5666733 h 5745864"/>
              <a:gd name="connsiteX47" fmla="*/ 2813538 w 3376246"/>
              <a:gd name="connsiteY47" fmla="*/ 5613980 h 5745864"/>
              <a:gd name="connsiteX48" fmla="*/ 2804746 w 3376246"/>
              <a:gd name="connsiteY48" fmla="*/ 5605187 h 5745864"/>
              <a:gd name="connsiteX49" fmla="*/ 2927838 w 3376246"/>
              <a:gd name="connsiteY49" fmla="*/ 5561226 h 5745864"/>
              <a:gd name="connsiteX50" fmla="*/ 3042138 w 3376246"/>
              <a:gd name="connsiteY50" fmla="*/ 5402964 h 5745864"/>
              <a:gd name="connsiteX51" fmla="*/ 3015761 w 3376246"/>
              <a:gd name="connsiteY51" fmla="*/ 5121610 h 5745864"/>
              <a:gd name="connsiteX52" fmla="*/ 2919046 w 3376246"/>
              <a:gd name="connsiteY52" fmla="*/ 4893010 h 5745864"/>
              <a:gd name="connsiteX53" fmla="*/ 2813538 w 3376246"/>
              <a:gd name="connsiteY53" fmla="*/ 4602864 h 5745864"/>
              <a:gd name="connsiteX54" fmla="*/ 2751992 w 3376246"/>
              <a:gd name="connsiteY54" fmla="*/ 4444603 h 5745864"/>
              <a:gd name="connsiteX55" fmla="*/ 2734408 w 3376246"/>
              <a:gd name="connsiteY55" fmla="*/ 4339095 h 5745864"/>
              <a:gd name="connsiteX56" fmla="*/ 2690446 w 3376246"/>
              <a:gd name="connsiteY56" fmla="*/ 4391849 h 5745864"/>
              <a:gd name="connsiteX57" fmla="*/ 2690446 w 3376246"/>
              <a:gd name="connsiteY57" fmla="*/ 4427018 h 5745864"/>
              <a:gd name="connsiteX58" fmla="*/ 2628900 w 3376246"/>
              <a:gd name="connsiteY58" fmla="*/ 4286341 h 5745864"/>
              <a:gd name="connsiteX59" fmla="*/ 2602523 w 3376246"/>
              <a:gd name="connsiteY59" fmla="*/ 4286341 h 5745864"/>
              <a:gd name="connsiteX60" fmla="*/ 2576146 w 3376246"/>
              <a:gd name="connsiteY60" fmla="*/ 4409433 h 5745864"/>
              <a:gd name="connsiteX61" fmla="*/ 2549769 w 3376246"/>
              <a:gd name="connsiteY61" fmla="*/ 4479772 h 5745864"/>
              <a:gd name="connsiteX62" fmla="*/ 2409092 w 3376246"/>
              <a:gd name="connsiteY62" fmla="*/ 4470980 h 5745864"/>
              <a:gd name="connsiteX63" fmla="*/ 2400300 w 3376246"/>
              <a:gd name="connsiteY63" fmla="*/ 4268756 h 5745864"/>
              <a:gd name="connsiteX64" fmla="*/ 2347546 w 3376246"/>
              <a:gd name="connsiteY64" fmla="*/ 4339095 h 5745864"/>
              <a:gd name="connsiteX65" fmla="*/ 2347546 w 3376246"/>
              <a:gd name="connsiteY65" fmla="*/ 4488564 h 5745864"/>
              <a:gd name="connsiteX66" fmla="*/ 2286000 w 3376246"/>
              <a:gd name="connsiteY66" fmla="*/ 4462187 h 5745864"/>
              <a:gd name="connsiteX67" fmla="*/ 2268415 w 3376246"/>
              <a:gd name="connsiteY67" fmla="*/ 4400641 h 5745864"/>
              <a:gd name="connsiteX68" fmla="*/ 2206869 w 3376246"/>
              <a:gd name="connsiteY68" fmla="*/ 4778710 h 5745864"/>
              <a:gd name="connsiteX69" fmla="*/ 2145323 w 3376246"/>
              <a:gd name="connsiteY69" fmla="*/ 5200741 h 5745864"/>
              <a:gd name="connsiteX70" fmla="*/ 2127738 w 3376246"/>
              <a:gd name="connsiteY70" fmla="*/ 5446926 h 5745864"/>
              <a:gd name="connsiteX71" fmla="*/ 2162908 w 3376246"/>
              <a:gd name="connsiteY71" fmla="*/ 5482095 h 5745864"/>
              <a:gd name="connsiteX72" fmla="*/ 2189284 w 3376246"/>
              <a:gd name="connsiteY72" fmla="*/ 5631564 h 5745864"/>
              <a:gd name="connsiteX73" fmla="*/ 2118946 w 3376246"/>
              <a:gd name="connsiteY73" fmla="*/ 5719487 h 5745864"/>
              <a:gd name="connsiteX74" fmla="*/ 2004646 w 3376246"/>
              <a:gd name="connsiteY74" fmla="*/ 5701903 h 5745864"/>
              <a:gd name="connsiteX75" fmla="*/ 1705708 w 3376246"/>
              <a:gd name="connsiteY75" fmla="*/ 5622772 h 5745864"/>
              <a:gd name="connsiteX76" fmla="*/ 1608992 w 3376246"/>
              <a:gd name="connsiteY76" fmla="*/ 5631564 h 5745864"/>
              <a:gd name="connsiteX77" fmla="*/ 1503484 w 3376246"/>
              <a:gd name="connsiteY77" fmla="*/ 5561226 h 5745864"/>
              <a:gd name="connsiteX78" fmla="*/ 1477108 w 3376246"/>
              <a:gd name="connsiteY78" fmla="*/ 5499680 h 5745864"/>
              <a:gd name="connsiteX79" fmla="*/ 1441938 w 3376246"/>
              <a:gd name="connsiteY79" fmla="*/ 5534849 h 5745864"/>
              <a:gd name="connsiteX80" fmla="*/ 1406769 w 3376246"/>
              <a:gd name="connsiteY80" fmla="*/ 5446926 h 5745864"/>
              <a:gd name="connsiteX81" fmla="*/ 1441938 w 3376246"/>
              <a:gd name="connsiteY81" fmla="*/ 5376587 h 5745864"/>
              <a:gd name="connsiteX82" fmla="*/ 1644161 w 3376246"/>
              <a:gd name="connsiteY82" fmla="*/ 5323833 h 5745864"/>
              <a:gd name="connsiteX83" fmla="*/ 1679331 w 3376246"/>
              <a:gd name="connsiteY83" fmla="*/ 5341418 h 5745864"/>
              <a:gd name="connsiteX84" fmla="*/ 1758461 w 3376246"/>
              <a:gd name="connsiteY84" fmla="*/ 5332626 h 5745864"/>
              <a:gd name="connsiteX85" fmla="*/ 1872761 w 3376246"/>
              <a:gd name="connsiteY85" fmla="*/ 5332626 h 5745864"/>
              <a:gd name="connsiteX86" fmla="*/ 1890346 w 3376246"/>
              <a:gd name="connsiteY86" fmla="*/ 4963349 h 5745864"/>
              <a:gd name="connsiteX87" fmla="*/ 1846384 w 3376246"/>
              <a:gd name="connsiteY87" fmla="*/ 4567695 h 5745864"/>
              <a:gd name="connsiteX88" fmla="*/ 1846384 w 3376246"/>
              <a:gd name="connsiteY88" fmla="*/ 4479772 h 5745864"/>
              <a:gd name="connsiteX89" fmla="*/ 1802423 w 3376246"/>
              <a:gd name="connsiteY89" fmla="*/ 4383056 h 5745864"/>
              <a:gd name="connsiteX90" fmla="*/ 1714500 w 3376246"/>
              <a:gd name="connsiteY90" fmla="*/ 4655618 h 5745864"/>
              <a:gd name="connsiteX91" fmla="*/ 1688123 w 3376246"/>
              <a:gd name="connsiteY91" fmla="*/ 4585280 h 5745864"/>
              <a:gd name="connsiteX92" fmla="*/ 1380392 w 3376246"/>
              <a:gd name="connsiteY92" fmla="*/ 4506149 h 5745864"/>
              <a:gd name="connsiteX93" fmla="*/ 1441938 w 3376246"/>
              <a:gd name="connsiteY93" fmla="*/ 4145664 h 5745864"/>
              <a:gd name="connsiteX94" fmla="*/ 1503484 w 3376246"/>
              <a:gd name="connsiteY94" fmla="*/ 3688464 h 5745864"/>
              <a:gd name="connsiteX95" fmla="*/ 1538654 w 3376246"/>
              <a:gd name="connsiteY95" fmla="*/ 3116964 h 5745864"/>
              <a:gd name="connsiteX96" fmla="*/ 1573823 w 3376246"/>
              <a:gd name="connsiteY96" fmla="*/ 2650972 h 5745864"/>
              <a:gd name="connsiteX97" fmla="*/ 1573823 w 3376246"/>
              <a:gd name="connsiteY97" fmla="*/ 2510295 h 5745864"/>
              <a:gd name="connsiteX98" fmla="*/ 1538654 w 3376246"/>
              <a:gd name="connsiteY98" fmla="*/ 2316864 h 5745864"/>
              <a:gd name="connsiteX99" fmla="*/ 1556238 w 3376246"/>
              <a:gd name="connsiteY99" fmla="*/ 2228941 h 5745864"/>
              <a:gd name="connsiteX100" fmla="*/ 1652954 w 3376246"/>
              <a:gd name="connsiteY100" fmla="*/ 2316864 h 5745864"/>
              <a:gd name="connsiteX101" fmla="*/ 1714500 w 3376246"/>
              <a:gd name="connsiteY101" fmla="*/ 2114641 h 5745864"/>
              <a:gd name="connsiteX102" fmla="*/ 1740877 w 3376246"/>
              <a:gd name="connsiteY102" fmla="*/ 1973964 h 5745864"/>
              <a:gd name="connsiteX103" fmla="*/ 1591408 w 3376246"/>
              <a:gd name="connsiteY103" fmla="*/ 1894833 h 5745864"/>
              <a:gd name="connsiteX104" fmla="*/ 1512277 w 3376246"/>
              <a:gd name="connsiteY104" fmla="*/ 1868456 h 5745864"/>
              <a:gd name="connsiteX105" fmla="*/ 1354015 w 3376246"/>
              <a:gd name="connsiteY105" fmla="*/ 1701403 h 5745864"/>
              <a:gd name="connsiteX106" fmla="*/ 1292469 w 3376246"/>
              <a:gd name="connsiteY106" fmla="*/ 1886041 h 5745864"/>
              <a:gd name="connsiteX107" fmla="*/ 1230923 w 3376246"/>
              <a:gd name="connsiteY107" fmla="*/ 1798118 h 5745864"/>
              <a:gd name="connsiteX108" fmla="*/ 1239715 w 3376246"/>
              <a:gd name="connsiteY108" fmla="*/ 1666233 h 5745864"/>
              <a:gd name="connsiteX109" fmla="*/ 1125415 w 3376246"/>
              <a:gd name="connsiteY109" fmla="*/ 1745364 h 5745864"/>
              <a:gd name="connsiteX110" fmla="*/ 817684 w 3376246"/>
              <a:gd name="connsiteY110" fmla="*/ 1780533 h 5745864"/>
              <a:gd name="connsiteX111" fmla="*/ 492369 w 3376246"/>
              <a:gd name="connsiteY111" fmla="*/ 1701403 h 5745864"/>
              <a:gd name="connsiteX112" fmla="*/ 422031 w 3376246"/>
              <a:gd name="connsiteY112" fmla="*/ 1718987 h 5745864"/>
              <a:gd name="connsiteX113" fmla="*/ 413238 w 3376246"/>
              <a:gd name="connsiteY113" fmla="*/ 1780533 h 5745864"/>
              <a:gd name="connsiteX114" fmla="*/ 378069 w 3376246"/>
              <a:gd name="connsiteY114" fmla="*/ 1894833 h 5745864"/>
              <a:gd name="connsiteX115" fmla="*/ 386861 w 3376246"/>
              <a:gd name="connsiteY115" fmla="*/ 2088264 h 5745864"/>
              <a:gd name="connsiteX116" fmla="*/ 395654 w 3376246"/>
              <a:gd name="connsiteY116" fmla="*/ 2149810 h 5745864"/>
              <a:gd name="connsiteX117" fmla="*/ 334108 w 3376246"/>
              <a:gd name="connsiteY117" fmla="*/ 2237733 h 5745864"/>
              <a:gd name="connsiteX118" fmla="*/ 360484 w 3376246"/>
              <a:gd name="connsiteY118" fmla="*/ 2422372 h 5745864"/>
              <a:gd name="connsiteX119" fmla="*/ 263769 w 3376246"/>
              <a:gd name="connsiteY119" fmla="*/ 3213680 h 5745864"/>
              <a:gd name="connsiteX120" fmla="*/ 246184 w 3376246"/>
              <a:gd name="connsiteY120" fmla="*/ 3275226 h 5745864"/>
              <a:gd name="connsiteX121" fmla="*/ 263769 w 3376246"/>
              <a:gd name="connsiteY121" fmla="*/ 3354356 h 5745864"/>
              <a:gd name="connsiteX122" fmla="*/ 184638 w 3376246"/>
              <a:gd name="connsiteY122" fmla="*/ 3978610 h 5745864"/>
              <a:gd name="connsiteX123" fmla="*/ 202223 w 3376246"/>
              <a:gd name="connsiteY123" fmla="*/ 4488564 h 5745864"/>
              <a:gd name="connsiteX124" fmla="*/ 184638 w 3376246"/>
              <a:gd name="connsiteY124" fmla="*/ 4928180 h 5745864"/>
              <a:gd name="connsiteX125" fmla="*/ 105508 w 3376246"/>
              <a:gd name="connsiteY125" fmla="*/ 5244703 h 5745864"/>
              <a:gd name="connsiteX126" fmla="*/ 0 w 3376246"/>
              <a:gd name="connsiteY126" fmla="*/ 5130403 h 5745864"/>
              <a:gd name="connsiteX127" fmla="*/ 79131 w 3376246"/>
              <a:gd name="connsiteY127" fmla="*/ 4761126 h 5745864"/>
              <a:gd name="connsiteX128" fmla="*/ 61546 w 3376246"/>
              <a:gd name="connsiteY128" fmla="*/ 4523733 h 5745864"/>
              <a:gd name="connsiteX129" fmla="*/ 43961 w 3376246"/>
              <a:gd name="connsiteY129" fmla="*/ 4453395 h 5745864"/>
              <a:gd name="connsiteX130" fmla="*/ 96715 w 3376246"/>
              <a:gd name="connsiteY130" fmla="*/ 4391849 h 5745864"/>
              <a:gd name="connsiteX131" fmla="*/ 79131 w 3376246"/>
              <a:gd name="connsiteY131" fmla="*/ 4004987 h 5745864"/>
              <a:gd name="connsiteX132" fmla="*/ 52754 w 3376246"/>
              <a:gd name="connsiteY132" fmla="*/ 3943441 h 5745864"/>
              <a:gd name="connsiteX133" fmla="*/ 114300 w 3376246"/>
              <a:gd name="connsiteY133" fmla="*/ 3820349 h 5745864"/>
              <a:gd name="connsiteX134" fmla="*/ 114300 w 3376246"/>
              <a:gd name="connsiteY134" fmla="*/ 3662087 h 5745864"/>
              <a:gd name="connsiteX135" fmla="*/ 96715 w 3376246"/>
              <a:gd name="connsiteY135" fmla="*/ 3591749 h 5745864"/>
              <a:gd name="connsiteX136" fmla="*/ 140677 w 3376246"/>
              <a:gd name="connsiteY136" fmla="*/ 3538995 h 5745864"/>
              <a:gd name="connsiteX137" fmla="*/ 158261 w 3376246"/>
              <a:gd name="connsiteY137" fmla="*/ 3345564 h 5745864"/>
              <a:gd name="connsiteX138" fmla="*/ 123092 w 3376246"/>
              <a:gd name="connsiteY138" fmla="*/ 3213680 h 5745864"/>
              <a:gd name="connsiteX139" fmla="*/ 158261 w 3376246"/>
              <a:gd name="connsiteY139" fmla="*/ 3134549 h 5745864"/>
              <a:gd name="connsiteX140" fmla="*/ 219808 w 3376246"/>
              <a:gd name="connsiteY140" fmla="*/ 2589426 h 5745864"/>
              <a:gd name="connsiteX141" fmla="*/ 202223 w 3376246"/>
              <a:gd name="connsiteY141" fmla="*/ 2527880 h 5745864"/>
              <a:gd name="connsiteX142" fmla="*/ 272561 w 3376246"/>
              <a:gd name="connsiteY142" fmla="*/ 2184980 h 5745864"/>
              <a:gd name="connsiteX143" fmla="*/ 298938 w 3376246"/>
              <a:gd name="connsiteY143" fmla="*/ 2061887 h 5745864"/>
              <a:gd name="connsiteX144" fmla="*/ 263769 w 3376246"/>
              <a:gd name="connsiteY144" fmla="*/ 1956380 h 5745864"/>
              <a:gd name="connsiteX145" fmla="*/ 325315 w 3376246"/>
              <a:gd name="connsiteY145" fmla="*/ 1815703 h 5745864"/>
              <a:gd name="connsiteX146" fmla="*/ 316523 w 3376246"/>
              <a:gd name="connsiteY146" fmla="*/ 1692610 h 5745864"/>
              <a:gd name="connsiteX147" fmla="*/ 228600 w 3376246"/>
              <a:gd name="connsiteY147" fmla="*/ 1604687 h 5745864"/>
              <a:gd name="connsiteX148" fmla="*/ 211015 w 3376246"/>
              <a:gd name="connsiteY148" fmla="*/ 1516764 h 5745864"/>
              <a:gd name="connsiteX149" fmla="*/ 193431 w 3376246"/>
              <a:gd name="connsiteY149" fmla="*/ 1499180 h 5745864"/>
              <a:gd name="connsiteX150" fmla="*/ 219808 w 3376246"/>
              <a:gd name="connsiteY150" fmla="*/ 1446426 h 5745864"/>
              <a:gd name="connsiteX151" fmla="*/ 246184 w 3376246"/>
              <a:gd name="connsiteY151" fmla="*/ 1437633 h 5745864"/>
              <a:gd name="connsiteX152" fmla="*/ 211015 w 3376246"/>
              <a:gd name="connsiteY152" fmla="*/ 1411256 h 5745864"/>
              <a:gd name="connsiteX153" fmla="*/ 219808 w 3376246"/>
              <a:gd name="connsiteY153" fmla="*/ 1349710 h 5745864"/>
              <a:gd name="connsiteX154" fmla="*/ 237392 w 3376246"/>
              <a:gd name="connsiteY154" fmla="*/ 1305749 h 5745864"/>
              <a:gd name="connsiteX155" fmla="*/ 281354 w 3376246"/>
              <a:gd name="connsiteY155" fmla="*/ 1270580 h 5745864"/>
              <a:gd name="connsiteX156" fmla="*/ 334108 w 3376246"/>
              <a:gd name="connsiteY156" fmla="*/ 1288164 h 5745864"/>
              <a:gd name="connsiteX157" fmla="*/ 342900 w 3376246"/>
              <a:gd name="connsiteY157" fmla="*/ 1191449 h 5745864"/>
              <a:gd name="connsiteX158" fmla="*/ 316523 w 3376246"/>
              <a:gd name="connsiteY158" fmla="*/ 1147487 h 5745864"/>
              <a:gd name="connsiteX159" fmla="*/ 386861 w 3376246"/>
              <a:gd name="connsiteY159" fmla="*/ 804587 h 5745864"/>
              <a:gd name="connsiteX160" fmla="*/ 404446 w 3376246"/>
              <a:gd name="connsiteY160" fmla="*/ 725456 h 5745864"/>
              <a:gd name="connsiteX161" fmla="*/ 395654 w 3376246"/>
              <a:gd name="connsiteY161" fmla="*/ 619949 h 5745864"/>
              <a:gd name="connsiteX162" fmla="*/ 413238 w 3376246"/>
              <a:gd name="connsiteY162" fmla="*/ 417726 h 5745864"/>
              <a:gd name="connsiteX163" fmla="*/ 386861 w 3376246"/>
              <a:gd name="connsiteY163" fmla="*/ 197918 h 5745864"/>
              <a:gd name="connsiteX164" fmla="*/ 422031 w 3376246"/>
              <a:gd name="connsiteY164" fmla="*/ 48449 h 5745864"/>
              <a:gd name="connsiteX165" fmla="*/ 509954 w 3376246"/>
              <a:gd name="connsiteY165" fmla="*/ 66033 h 5745864"/>
              <a:gd name="connsiteX166" fmla="*/ 492369 w 3376246"/>
              <a:gd name="connsiteY166" fmla="*/ 189126 h 5745864"/>
              <a:gd name="connsiteX167" fmla="*/ 527538 w 3376246"/>
              <a:gd name="connsiteY167" fmla="*/ 329803 h 5745864"/>
              <a:gd name="connsiteX168" fmla="*/ 518746 w 3376246"/>
              <a:gd name="connsiteY168" fmla="*/ 417726 h 5745864"/>
              <a:gd name="connsiteX169" fmla="*/ 509954 w 3376246"/>
              <a:gd name="connsiteY169" fmla="*/ 470480 h 5745864"/>
              <a:gd name="connsiteX170" fmla="*/ 465992 w 3376246"/>
              <a:gd name="connsiteY170" fmla="*/ 769418 h 5745864"/>
              <a:gd name="connsiteX171" fmla="*/ 448408 w 3376246"/>
              <a:gd name="connsiteY171" fmla="*/ 1024395 h 5745864"/>
              <a:gd name="connsiteX172" fmla="*/ 404446 w 3376246"/>
              <a:gd name="connsiteY172" fmla="*/ 1244203 h 5745864"/>
              <a:gd name="connsiteX173" fmla="*/ 404446 w 3376246"/>
              <a:gd name="connsiteY173" fmla="*/ 1296956 h 5745864"/>
              <a:gd name="connsiteX174" fmla="*/ 518746 w 3376246"/>
              <a:gd name="connsiteY174" fmla="*/ 1349710 h 5745864"/>
              <a:gd name="connsiteX175" fmla="*/ 571500 w 3376246"/>
              <a:gd name="connsiteY175" fmla="*/ 1428841 h 5745864"/>
              <a:gd name="connsiteX176" fmla="*/ 589084 w 3376246"/>
              <a:gd name="connsiteY176" fmla="*/ 1507972 h 5745864"/>
              <a:gd name="connsiteX177" fmla="*/ 817684 w 3376246"/>
              <a:gd name="connsiteY177" fmla="*/ 1490387 h 5745864"/>
              <a:gd name="connsiteX178" fmla="*/ 817684 w 3376246"/>
              <a:gd name="connsiteY178" fmla="*/ 1490387 h 5745864"/>
              <a:gd name="connsiteX179" fmla="*/ 905608 w 3376246"/>
              <a:gd name="connsiteY179" fmla="*/ 1376087 h 5745864"/>
              <a:gd name="connsiteX180" fmla="*/ 984738 w 3376246"/>
              <a:gd name="connsiteY180" fmla="*/ 1261787 h 5745864"/>
              <a:gd name="connsiteX181" fmla="*/ 958361 w 3376246"/>
              <a:gd name="connsiteY181" fmla="*/ 1094733 h 5745864"/>
              <a:gd name="connsiteX182" fmla="*/ 967154 w 3376246"/>
              <a:gd name="connsiteY182" fmla="*/ 1024395 h 5745864"/>
              <a:gd name="connsiteX183" fmla="*/ 1011115 w 3376246"/>
              <a:gd name="connsiteY183" fmla="*/ 989226 h 5745864"/>
              <a:gd name="connsiteX184" fmla="*/ 844061 w 3376246"/>
              <a:gd name="connsiteY184" fmla="*/ 910095 h 5745864"/>
              <a:gd name="connsiteX185" fmla="*/ 844061 w 3376246"/>
              <a:gd name="connsiteY185" fmla="*/ 910095 h 5745864"/>
              <a:gd name="connsiteX186" fmla="*/ 782515 w 3376246"/>
              <a:gd name="connsiteY186" fmla="*/ 839756 h 5745864"/>
              <a:gd name="connsiteX187" fmla="*/ 747346 w 3376246"/>
              <a:gd name="connsiteY187" fmla="*/ 743041 h 5745864"/>
              <a:gd name="connsiteX188" fmla="*/ 694592 w 3376246"/>
              <a:gd name="connsiteY188" fmla="*/ 584780 h 5745864"/>
              <a:gd name="connsiteX189" fmla="*/ 703384 w 3376246"/>
              <a:gd name="connsiteY189" fmla="*/ 426518 h 5745864"/>
              <a:gd name="connsiteX190" fmla="*/ 756138 w 3376246"/>
              <a:gd name="connsiteY190" fmla="*/ 277049 h 5745864"/>
              <a:gd name="connsiteX191" fmla="*/ 949569 w 3376246"/>
              <a:gd name="connsiteY191" fmla="*/ 127580 h 5745864"/>
              <a:gd name="connsiteX192" fmla="*/ 1019908 w 3376246"/>
              <a:gd name="connsiteY192" fmla="*/ 101203 h 5745864"/>
              <a:gd name="connsiteX0" fmla="*/ 1019908 w 3376246"/>
              <a:gd name="connsiteY0" fmla="*/ 101203 h 5745864"/>
              <a:gd name="connsiteX1" fmla="*/ 1233365 w 3376246"/>
              <a:gd name="connsiteY1" fmla="*/ 91678 h 5745864"/>
              <a:gd name="connsiteX2" fmla="*/ 1283677 w 3376246"/>
              <a:gd name="connsiteY2" fmla="*/ 13280 h 5745864"/>
              <a:gd name="connsiteX3" fmla="*/ 1395534 w 3376246"/>
              <a:gd name="connsiteY3" fmla="*/ 1312 h 5745864"/>
              <a:gd name="connsiteX4" fmla="*/ 1433146 w 3376246"/>
              <a:gd name="connsiteY4" fmla="*/ 48449 h 5745864"/>
              <a:gd name="connsiteX5" fmla="*/ 1521069 w 3376246"/>
              <a:gd name="connsiteY5" fmla="*/ 83618 h 5745864"/>
              <a:gd name="connsiteX6" fmla="*/ 1855177 w 3376246"/>
              <a:gd name="connsiteY6" fmla="*/ 180333 h 5745864"/>
              <a:gd name="connsiteX7" fmla="*/ 2154115 w 3376246"/>
              <a:gd name="connsiteY7" fmla="*/ 303426 h 5745864"/>
              <a:gd name="connsiteX8" fmla="*/ 2321169 w 3376246"/>
              <a:gd name="connsiteY8" fmla="*/ 408933 h 5745864"/>
              <a:gd name="connsiteX9" fmla="*/ 2444261 w 3376246"/>
              <a:gd name="connsiteY9" fmla="*/ 532026 h 5745864"/>
              <a:gd name="connsiteX10" fmla="*/ 2584938 w 3376246"/>
              <a:gd name="connsiteY10" fmla="*/ 716664 h 5745864"/>
              <a:gd name="connsiteX11" fmla="*/ 2699238 w 3376246"/>
              <a:gd name="connsiteY11" fmla="*/ 892510 h 5745864"/>
              <a:gd name="connsiteX12" fmla="*/ 2760784 w 3376246"/>
              <a:gd name="connsiteY12" fmla="*/ 989226 h 5745864"/>
              <a:gd name="connsiteX13" fmla="*/ 2760784 w 3376246"/>
              <a:gd name="connsiteY13" fmla="*/ 998018 h 5745864"/>
              <a:gd name="connsiteX14" fmla="*/ 2857500 w 3376246"/>
              <a:gd name="connsiteY14" fmla="*/ 1261787 h 5745864"/>
              <a:gd name="connsiteX15" fmla="*/ 2910254 w 3376246"/>
              <a:gd name="connsiteY15" fmla="*/ 1507972 h 5745864"/>
              <a:gd name="connsiteX16" fmla="*/ 2910254 w 3376246"/>
              <a:gd name="connsiteY16" fmla="*/ 1604687 h 5745864"/>
              <a:gd name="connsiteX17" fmla="*/ 2863117 w 3376246"/>
              <a:gd name="connsiteY17" fmla="*/ 1659639 h 5745864"/>
              <a:gd name="connsiteX18" fmla="*/ 2831123 w 3376246"/>
              <a:gd name="connsiteY18" fmla="*/ 1569518 h 5745864"/>
              <a:gd name="connsiteX19" fmla="*/ 2805479 w 3376246"/>
              <a:gd name="connsiteY19" fmla="*/ 1581485 h 5745864"/>
              <a:gd name="connsiteX20" fmla="*/ 2778369 w 3376246"/>
              <a:gd name="connsiteY20" fmla="*/ 1675026 h 5745864"/>
              <a:gd name="connsiteX21" fmla="*/ 2795954 w 3376246"/>
              <a:gd name="connsiteY21" fmla="*/ 1727780 h 5745864"/>
              <a:gd name="connsiteX22" fmla="*/ 2901461 w 3376246"/>
              <a:gd name="connsiteY22" fmla="*/ 1938795 h 5745864"/>
              <a:gd name="connsiteX23" fmla="*/ 2963008 w 3376246"/>
              <a:gd name="connsiteY23" fmla="*/ 2149810 h 5745864"/>
              <a:gd name="connsiteX24" fmla="*/ 3015761 w 3376246"/>
              <a:gd name="connsiteY24" fmla="*/ 2554256 h 5745864"/>
              <a:gd name="connsiteX25" fmla="*/ 3033346 w 3376246"/>
              <a:gd name="connsiteY25" fmla="*/ 2809233 h 5745864"/>
              <a:gd name="connsiteX26" fmla="*/ 3015761 w 3376246"/>
              <a:gd name="connsiteY26" fmla="*/ 2897156 h 5745864"/>
              <a:gd name="connsiteX27" fmla="*/ 3033346 w 3376246"/>
              <a:gd name="connsiteY27" fmla="*/ 2985080 h 5745864"/>
              <a:gd name="connsiteX28" fmla="*/ 3042138 w 3376246"/>
              <a:gd name="connsiteY28" fmla="*/ 3213680 h 5745864"/>
              <a:gd name="connsiteX29" fmla="*/ 3050931 w 3376246"/>
              <a:gd name="connsiteY29" fmla="*/ 3380733 h 5745864"/>
              <a:gd name="connsiteX30" fmla="*/ 3024554 w 3376246"/>
              <a:gd name="connsiteY30" fmla="*/ 3556580 h 5745864"/>
              <a:gd name="connsiteX31" fmla="*/ 3006969 w 3376246"/>
              <a:gd name="connsiteY31" fmla="*/ 3855518 h 5745864"/>
              <a:gd name="connsiteX32" fmla="*/ 3050931 w 3376246"/>
              <a:gd name="connsiteY32" fmla="*/ 4031364 h 5745864"/>
              <a:gd name="connsiteX33" fmla="*/ 3182815 w 3376246"/>
              <a:gd name="connsiteY33" fmla="*/ 4268756 h 5745864"/>
              <a:gd name="connsiteX34" fmla="*/ 3068515 w 3376246"/>
              <a:gd name="connsiteY34" fmla="*/ 4172041 h 5745864"/>
              <a:gd name="connsiteX35" fmla="*/ 3147646 w 3376246"/>
              <a:gd name="connsiteY35" fmla="*/ 4453395 h 5745864"/>
              <a:gd name="connsiteX36" fmla="*/ 3200400 w 3376246"/>
              <a:gd name="connsiteY36" fmla="*/ 4769918 h 5745864"/>
              <a:gd name="connsiteX37" fmla="*/ 3217984 w 3376246"/>
              <a:gd name="connsiteY37" fmla="*/ 4972141 h 5745864"/>
              <a:gd name="connsiteX38" fmla="*/ 3226777 w 3376246"/>
              <a:gd name="connsiteY38" fmla="*/ 5130403 h 5745864"/>
              <a:gd name="connsiteX39" fmla="*/ 3279531 w 3376246"/>
              <a:gd name="connsiteY39" fmla="*/ 5394172 h 5745864"/>
              <a:gd name="connsiteX40" fmla="*/ 3376246 w 3376246"/>
              <a:gd name="connsiteY40" fmla="*/ 5578810 h 5745864"/>
              <a:gd name="connsiteX41" fmla="*/ 3349869 w 3376246"/>
              <a:gd name="connsiteY41" fmla="*/ 5710695 h 5745864"/>
              <a:gd name="connsiteX42" fmla="*/ 3200400 w 3376246"/>
              <a:gd name="connsiteY42" fmla="*/ 5737072 h 5745864"/>
              <a:gd name="connsiteX43" fmla="*/ 3077308 w 3376246"/>
              <a:gd name="connsiteY43" fmla="*/ 5710695 h 5745864"/>
              <a:gd name="connsiteX44" fmla="*/ 2963008 w 3376246"/>
              <a:gd name="connsiteY44" fmla="*/ 5701903 h 5745864"/>
              <a:gd name="connsiteX45" fmla="*/ 2910254 w 3376246"/>
              <a:gd name="connsiteY45" fmla="*/ 5745864 h 5745864"/>
              <a:gd name="connsiteX46" fmla="*/ 2813538 w 3376246"/>
              <a:gd name="connsiteY46" fmla="*/ 5666733 h 5745864"/>
              <a:gd name="connsiteX47" fmla="*/ 2813538 w 3376246"/>
              <a:gd name="connsiteY47" fmla="*/ 5613980 h 5745864"/>
              <a:gd name="connsiteX48" fmla="*/ 2804746 w 3376246"/>
              <a:gd name="connsiteY48" fmla="*/ 5605187 h 5745864"/>
              <a:gd name="connsiteX49" fmla="*/ 2927838 w 3376246"/>
              <a:gd name="connsiteY49" fmla="*/ 5561226 h 5745864"/>
              <a:gd name="connsiteX50" fmla="*/ 3042138 w 3376246"/>
              <a:gd name="connsiteY50" fmla="*/ 5402964 h 5745864"/>
              <a:gd name="connsiteX51" fmla="*/ 3015761 w 3376246"/>
              <a:gd name="connsiteY51" fmla="*/ 5121610 h 5745864"/>
              <a:gd name="connsiteX52" fmla="*/ 2919046 w 3376246"/>
              <a:gd name="connsiteY52" fmla="*/ 4893010 h 5745864"/>
              <a:gd name="connsiteX53" fmla="*/ 2813538 w 3376246"/>
              <a:gd name="connsiteY53" fmla="*/ 4602864 h 5745864"/>
              <a:gd name="connsiteX54" fmla="*/ 2751992 w 3376246"/>
              <a:gd name="connsiteY54" fmla="*/ 4444603 h 5745864"/>
              <a:gd name="connsiteX55" fmla="*/ 2734408 w 3376246"/>
              <a:gd name="connsiteY55" fmla="*/ 4339095 h 5745864"/>
              <a:gd name="connsiteX56" fmla="*/ 2690446 w 3376246"/>
              <a:gd name="connsiteY56" fmla="*/ 4391849 h 5745864"/>
              <a:gd name="connsiteX57" fmla="*/ 2690446 w 3376246"/>
              <a:gd name="connsiteY57" fmla="*/ 4427018 h 5745864"/>
              <a:gd name="connsiteX58" fmla="*/ 2628900 w 3376246"/>
              <a:gd name="connsiteY58" fmla="*/ 4286341 h 5745864"/>
              <a:gd name="connsiteX59" fmla="*/ 2602523 w 3376246"/>
              <a:gd name="connsiteY59" fmla="*/ 4286341 h 5745864"/>
              <a:gd name="connsiteX60" fmla="*/ 2576146 w 3376246"/>
              <a:gd name="connsiteY60" fmla="*/ 4409433 h 5745864"/>
              <a:gd name="connsiteX61" fmla="*/ 2549769 w 3376246"/>
              <a:gd name="connsiteY61" fmla="*/ 4479772 h 5745864"/>
              <a:gd name="connsiteX62" fmla="*/ 2409092 w 3376246"/>
              <a:gd name="connsiteY62" fmla="*/ 4470980 h 5745864"/>
              <a:gd name="connsiteX63" fmla="*/ 2400300 w 3376246"/>
              <a:gd name="connsiteY63" fmla="*/ 4268756 h 5745864"/>
              <a:gd name="connsiteX64" fmla="*/ 2347546 w 3376246"/>
              <a:gd name="connsiteY64" fmla="*/ 4339095 h 5745864"/>
              <a:gd name="connsiteX65" fmla="*/ 2347546 w 3376246"/>
              <a:gd name="connsiteY65" fmla="*/ 4488564 h 5745864"/>
              <a:gd name="connsiteX66" fmla="*/ 2286000 w 3376246"/>
              <a:gd name="connsiteY66" fmla="*/ 4462187 h 5745864"/>
              <a:gd name="connsiteX67" fmla="*/ 2268415 w 3376246"/>
              <a:gd name="connsiteY67" fmla="*/ 4400641 h 5745864"/>
              <a:gd name="connsiteX68" fmla="*/ 2206869 w 3376246"/>
              <a:gd name="connsiteY68" fmla="*/ 4778710 h 5745864"/>
              <a:gd name="connsiteX69" fmla="*/ 2145323 w 3376246"/>
              <a:gd name="connsiteY69" fmla="*/ 5200741 h 5745864"/>
              <a:gd name="connsiteX70" fmla="*/ 2127738 w 3376246"/>
              <a:gd name="connsiteY70" fmla="*/ 5446926 h 5745864"/>
              <a:gd name="connsiteX71" fmla="*/ 2162908 w 3376246"/>
              <a:gd name="connsiteY71" fmla="*/ 5482095 h 5745864"/>
              <a:gd name="connsiteX72" fmla="*/ 2189284 w 3376246"/>
              <a:gd name="connsiteY72" fmla="*/ 5631564 h 5745864"/>
              <a:gd name="connsiteX73" fmla="*/ 2118946 w 3376246"/>
              <a:gd name="connsiteY73" fmla="*/ 5719487 h 5745864"/>
              <a:gd name="connsiteX74" fmla="*/ 2004646 w 3376246"/>
              <a:gd name="connsiteY74" fmla="*/ 5701903 h 5745864"/>
              <a:gd name="connsiteX75" fmla="*/ 1705708 w 3376246"/>
              <a:gd name="connsiteY75" fmla="*/ 5622772 h 5745864"/>
              <a:gd name="connsiteX76" fmla="*/ 1608992 w 3376246"/>
              <a:gd name="connsiteY76" fmla="*/ 5631564 h 5745864"/>
              <a:gd name="connsiteX77" fmla="*/ 1503484 w 3376246"/>
              <a:gd name="connsiteY77" fmla="*/ 5561226 h 5745864"/>
              <a:gd name="connsiteX78" fmla="*/ 1477108 w 3376246"/>
              <a:gd name="connsiteY78" fmla="*/ 5499680 h 5745864"/>
              <a:gd name="connsiteX79" fmla="*/ 1441938 w 3376246"/>
              <a:gd name="connsiteY79" fmla="*/ 5534849 h 5745864"/>
              <a:gd name="connsiteX80" fmla="*/ 1406769 w 3376246"/>
              <a:gd name="connsiteY80" fmla="*/ 5446926 h 5745864"/>
              <a:gd name="connsiteX81" fmla="*/ 1441938 w 3376246"/>
              <a:gd name="connsiteY81" fmla="*/ 5376587 h 5745864"/>
              <a:gd name="connsiteX82" fmla="*/ 1644161 w 3376246"/>
              <a:gd name="connsiteY82" fmla="*/ 5323833 h 5745864"/>
              <a:gd name="connsiteX83" fmla="*/ 1679331 w 3376246"/>
              <a:gd name="connsiteY83" fmla="*/ 5341418 h 5745864"/>
              <a:gd name="connsiteX84" fmla="*/ 1758461 w 3376246"/>
              <a:gd name="connsiteY84" fmla="*/ 5332626 h 5745864"/>
              <a:gd name="connsiteX85" fmla="*/ 1872761 w 3376246"/>
              <a:gd name="connsiteY85" fmla="*/ 5332626 h 5745864"/>
              <a:gd name="connsiteX86" fmla="*/ 1890346 w 3376246"/>
              <a:gd name="connsiteY86" fmla="*/ 4963349 h 5745864"/>
              <a:gd name="connsiteX87" fmla="*/ 1846384 w 3376246"/>
              <a:gd name="connsiteY87" fmla="*/ 4567695 h 5745864"/>
              <a:gd name="connsiteX88" fmla="*/ 1846384 w 3376246"/>
              <a:gd name="connsiteY88" fmla="*/ 4479772 h 5745864"/>
              <a:gd name="connsiteX89" fmla="*/ 1802423 w 3376246"/>
              <a:gd name="connsiteY89" fmla="*/ 4383056 h 5745864"/>
              <a:gd name="connsiteX90" fmla="*/ 1714500 w 3376246"/>
              <a:gd name="connsiteY90" fmla="*/ 4655618 h 5745864"/>
              <a:gd name="connsiteX91" fmla="*/ 1688123 w 3376246"/>
              <a:gd name="connsiteY91" fmla="*/ 4585280 h 5745864"/>
              <a:gd name="connsiteX92" fmla="*/ 1380392 w 3376246"/>
              <a:gd name="connsiteY92" fmla="*/ 4506149 h 5745864"/>
              <a:gd name="connsiteX93" fmla="*/ 1441938 w 3376246"/>
              <a:gd name="connsiteY93" fmla="*/ 4145664 h 5745864"/>
              <a:gd name="connsiteX94" fmla="*/ 1503484 w 3376246"/>
              <a:gd name="connsiteY94" fmla="*/ 3688464 h 5745864"/>
              <a:gd name="connsiteX95" fmla="*/ 1538654 w 3376246"/>
              <a:gd name="connsiteY95" fmla="*/ 3116964 h 5745864"/>
              <a:gd name="connsiteX96" fmla="*/ 1573823 w 3376246"/>
              <a:gd name="connsiteY96" fmla="*/ 2650972 h 5745864"/>
              <a:gd name="connsiteX97" fmla="*/ 1573823 w 3376246"/>
              <a:gd name="connsiteY97" fmla="*/ 2510295 h 5745864"/>
              <a:gd name="connsiteX98" fmla="*/ 1538654 w 3376246"/>
              <a:gd name="connsiteY98" fmla="*/ 2316864 h 5745864"/>
              <a:gd name="connsiteX99" fmla="*/ 1556238 w 3376246"/>
              <a:gd name="connsiteY99" fmla="*/ 2228941 h 5745864"/>
              <a:gd name="connsiteX100" fmla="*/ 1652954 w 3376246"/>
              <a:gd name="connsiteY100" fmla="*/ 2316864 h 5745864"/>
              <a:gd name="connsiteX101" fmla="*/ 1714500 w 3376246"/>
              <a:gd name="connsiteY101" fmla="*/ 2114641 h 5745864"/>
              <a:gd name="connsiteX102" fmla="*/ 1740877 w 3376246"/>
              <a:gd name="connsiteY102" fmla="*/ 1973964 h 5745864"/>
              <a:gd name="connsiteX103" fmla="*/ 1591408 w 3376246"/>
              <a:gd name="connsiteY103" fmla="*/ 1894833 h 5745864"/>
              <a:gd name="connsiteX104" fmla="*/ 1512277 w 3376246"/>
              <a:gd name="connsiteY104" fmla="*/ 1868456 h 5745864"/>
              <a:gd name="connsiteX105" fmla="*/ 1354015 w 3376246"/>
              <a:gd name="connsiteY105" fmla="*/ 1701403 h 5745864"/>
              <a:gd name="connsiteX106" fmla="*/ 1292469 w 3376246"/>
              <a:gd name="connsiteY106" fmla="*/ 1886041 h 5745864"/>
              <a:gd name="connsiteX107" fmla="*/ 1230923 w 3376246"/>
              <a:gd name="connsiteY107" fmla="*/ 1798118 h 5745864"/>
              <a:gd name="connsiteX108" fmla="*/ 1239715 w 3376246"/>
              <a:gd name="connsiteY108" fmla="*/ 1666233 h 5745864"/>
              <a:gd name="connsiteX109" fmla="*/ 1125415 w 3376246"/>
              <a:gd name="connsiteY109" fmla="*/ 1745364 h 5745864"/>
              <a:gd name="connsiteX110" fmla="*/ 817684 w 3376246"/>
              <a:gd name="connsiteY110" fmla="*/ 1780533 h 5745864"/>
              <a:gd name="connsiteX111" fmla="*/ 492369 w 3376246"/>
              <a:gd name="connsiteY111" fmla="*/ 1701403 h 5745864"/>
              <a:gd name="connsiteX112" fmla="*/ 422031 w 3376246"/>
              <a:gd name="connsiteY112" fmla="*/ 1718987 h 5745864"/>
              <a:gd name="connsiteX113" fmla="*/ 413238 w 3376246"/>
              <a:gd name="connsiteY113" fmla="*/ 1780533 h 5745864"/>
              <a:gd name="connsiteX114" fmla="*/ 378069 w 3376246"/>
              <a:gd name="connsiteY114" fmla="*/ 1894833 h 5745864"/>
              <a:gd name="connsiteX115" fmla="*/ 386861 w 3376246"/>
              <a:gd name="connsiteY115" fmla="*/ 2088264 h 5745864"/>
              <a:gd name="connsiteX116" fmla="*/ 395654 w 3376246"/>
              <a:gd name="connsiteY116" fmla="*/ 2149810 h 5745864"/>
              <a:gd name="connsiteX117" fmla="*/ 334108 w 3376246"/>
              <a:gd name="connsiteY117" fmla="*/ 2237733 h 5745864"/>
              <a:gd name="connsiteX118" fmla="*/ 360484 w 3376246"/>
              <a:gd name="connsiteY118" fmla="*/ 2422372 h 5745864"/>
              <a:gd name="connsiteX119" fmla="*/ 263769 w 3376246"/>
              <a:gd name="connsiteY119" fmla="*/ 3213680 h 5745864"/>
              <a:gd name="connsiteX120" fmla="*/ 246184 w 3376246"/>
              <a:gd name="connsiteY120" fmla="*/ 3275226 h 5745864"/>
              <a:gd name="connsiteX121" fmla="*/ 263769 w 3376246"/>
              <a:gd name="connsiteY121" fmla="*/ 3354356 h 5745864"/>
              <a:gd name="connsiteX122" fmla="*/ 184638 w 3376246"/>
              <a:gd name="connsiteY122" fmla="*/ 3978610 h 5745864"/>
              <a:gd name="connsiteX123" fmla="*/ 202223 w 3376246"/>
              <a:gd name="connsiteY123" fmla="*/ 4488564 h 5745864"/>
              <a:gd name="connsiteX124" fmla="*/ 184638 w 3376246"/>
              <a:gd name="connsiteY124" fmla="*/ 4928180 h 5745864"/>
              <a:gd name="connsiteX125" fmla="*/ 105508 w 3376246"/>
              <a:gd name="connsiteY125" fmla="*/ 5244703 h 5745864"/>
              <a:gd name="connsiteX126" fmla="*/ 0 w 3376246"/>
              <a:gd name="connsiteY126" fmla="*/ 5130403 h 5745864"/>
              <a:gd name="connsiteX127" fmla="*/ 79131 w 3376246"/>
              <a:gd name="connsiteY127" fmla="*/ 4761126 h 5745864"/>
              <a:gd name="connsiteX128" fmla="*/ 61546 w 3376246"/>
              <a:gd name="connsiteY128" fmla="*/ 4523733 h 5745864"/>
              <a:gd name="connsiteX129" fmla="*/ 43961 w 3376246"/>
              <a:gd name="connsiteY129" fmla="*/ 4453395 h 5745864"/>
              <a:gd name="connsiteX130" fmla="*/ 96715 w 3376246"/>
              <a:gd name="connsiteY130" fmla="*/ 4391849 h 5745864"/>
              <a:gd name="connsiteX131" fmla="*/ 79131 w 3376246"/>
              <a:gd name="connsiteY131" fmla="*/ 4004987 h 5745864"/>
              <a:gd name="connsiteX132" fmla="*/ 52754 w 3376246"/>
              <a:gd name="connsiteY132" fmla="*/ 3943441 h 5745864"/>
              <a:gd name="connsiteX133" fmla="*/ 114300 w 3376246"/>
              <a:gd name="connsiteY133" fmla="*/ 3820349 h 5745864"/>
              <a:gd name="connsiteX134" fmla="*/ 114300 w 3376246"/>
              <a:gd name="connsiteY134" fmla="*/ 3662087 h 5745864"/>
              <a:gd name="connsiteX135" fmla="*/ 96715 w 3376246"/>
              <a:gd name="connsiteY135" fmla="*/ 3591749 h 5745864"/>
              <a:gd name="connsiteX136" fmla="*/ 140677 w 3376246"/>
              <a:gd name="connsiteY136" fmla="*/ 3538995 h 5745864"/>
              <a:gd name="connsiteX137" fmla="*/ 158261 w 3376246"/>
              <a:gd name="connsiteY137" fmla="*/ 3345564 h 5745864"/>
              <a:gd name="connsiteX138" fmla="*/ 123092 w 3376246"/>
              <a:gd name="connsiteY138" fmla="*/ 3213680 h 5745864"/>
              <a:gd name="connsiteX139" fmla="*/ 158261 w 3376246"/>
              <a:gd name="connsiteY139" fmla="*/ 3134549 h 5745864"/>
              <a:gd name="connsiteX140" fmla="*/ 219808 w 3376246"/>
              <a:gd name="connsiteY140" fmla="*/ 2589426 h 5745864"/>
              <a:gd name="connsiteX141" fmla="*/ 202223 w 3376246"/>
              <a:gd name="connsiteY141" fmla="*/ 2527880 h 5745864"/>
              <a:gd name="connsiteX142" fmla="*/ 272561 w 3376246"/>
              <a:gd name="connsiteY142" fmla="*/ 2184980 h 5745864"/>
              <a:gd name="connsiteX143" fmla="*/ 298938 w 3376246"/>
              <a:gd name="connsiteY143" fmla="*/ 2061887 h 5745864"/>
              <a:gd name="connsiteX144" fmla="*/ 263769 w 3376246"/>
              <a:gd name="connsiteY144" fmla="*/ 1956380 h 5745864"/>
              <a:gd name="connsiteX145" fmla="*/ 325315 w 3376246"/>
              <a:gd name="connsiteY145" fmla="*/ 1815703 h 5745864"/>
              <a:gd name="connsiteX146" fmla="*/ 316523 w 3376246"/>
              <a:gd name="connsiteY146" fmla="*/ 1692610 h 5745864"/>
              <a:gd name="connsiteX147" fmla="*/ 228600 w 3376246"/>
              <a:gd name="connsiteY147" fmla="*/ 1604687 h 5745864"/>
              <a:gd name="connsiteX148" fmla="*/ 211015 w 3376246"/>
              <a:gd name="connsiteY148" fmla="*/ 1516764 h 5745864"/>
              <a:gd name="connsiteX149" fmla="*/ 193431 w 3376246"/>
              <a:gd name="connsiteY149" fmla="*/ 1499180 h 5745864"/>
              <a:gd name="connsiteX150" fmla="*/ 219808 w 3376246"/>
              <a:gd name="connsiteY150" fmla="*/ 1446426 h 5745864"/>
              <a:gd name="connsiteX151" fmla="*/ 246184 w 3376246"/>
              <a:gd name="connsiteY151" fmla="*/ 1437633 h 5745864"/>
              <a:gd name="connsiteX152" fmla="*/ 211015 w 3376246"/>
              <a:gd name="connsiteY152" fmla="*/ 1411256 h 5745864"/>
              <a:gd name="connsiteX153" fmla="*/ 219808 w 3376246"/>
              <a:gd name="connsiteY153" fmla="*/ 1349710 h 5745864"/>
              <a:gd name="connsiteX154" fmla="*/ 237392 w 3376246"/>
              <a:gd name="connsiteY154" fmla="*/ 1305749 h 5745864"/>
              <a:gd name="connsiteX155" fmla="*/ 281354 w 3376246"/>
              <a:gd name="connsiteY155" fmla="*/ 1270580 h 5745864"/>
              <a:gd name="connsiteX156" fmla="*/ 334108 w 3376246"/>
              <a:gd name="connsiteY156" fmla="*/ 1288164 h 5745864"/>
              <a:gd name="connsiteX157" fmla="*/ 342900 w 3376246"/>
              <a:gd name="connsiteY157" fmla="*/ 1191449 h 5745864"/>
              <a:gd name="connsiteX158" fmla="*/ 316523 w 3376246"/>
              <a:gd name="connsiteY158" fmla="*/ 1147487 h 5745864"/>
              <a:gd name="connsiteX159" fmla="*/ 386861 w 3376246"/>
              <a:gd name="connsiteY159" fmla="*/ 804587 h 5745864"/>
              <a:gd name="connsiteX160" fmla="*/ 404446 w 3376246"/>
              <a:gd name="connsiteY160" fmla="*/ 725456 h 5745864"/>
              <a:gd name="connsiteX161" fmla="*/ 395654 w 3376246"/>
              <a:gd name="connsiteY161" fmla="*/ 619949 h 5745864"/>
              <a:gd name="connsiteX162" fmla="*/ 413238 w 3376246"/>
              <a:gd name="connsiteY162" fmla="*/ 417726 h 5745864"/>
              <a:gd name="connsiteX163" fmla="*/ 386861 w 3376246"/>
              <a:gd name="connsiteY163" fmla="*/ 197918 h 5745864"/>
              <a:gd name="connsiteX164" fmla="*/ 422031 w 3376246"/>
              <a:gd name="connsiteY164" fmla="*/ 48449 h 5745864"/>
              <a:gd name="connsiteX165" fmla="*/ 509954 w 3376246"/>
              <a:gd name="connsiteY165" fmla="*/ 66033 h 5745864"/>
              <a:gd name="connsiteX166" fmla="*/ 492369 w 3376246"/>
              <a:gd name="connsiteY166" fmla="*/ 189126 h 5745864"/>
              <a:gd name="connsiteX167" fmla="*/ 527538 w 3376246"/>
              <a:gd name="connsiteY167" fmla="*/ 329803 h 5745864"/>
              <a:gd name="connsiteX168" fmla="*/ 518746 w 3376246"/>
              <a:gd name="connsiteY168" fmla="*/ 417726 h 5745864"/>
              <a:gd name="connsiteX169" fmla="*/ 509954 w 3376246"/>
              <a:gd name="connsiteY169" fmla="*/ 470480 h 5745864"/>
              <a:gd name="connsiteX170" fmla="*/ 465992 w 3376246"/>
              <a:gd name="connsiteY170" fmla="*/ 769418 h 5745864"/>
              <a:gd name="connsiteX171" fmla="*/ 448408 w 3376246"/>
              <a:gd name="connsiteY171" fmla="*/ 1024395 h 5745864"/>
              <a:gd name="connsiteX172" fmla="*/ 404446 w 3376246"/>
              <a:gd name="connsiteY172" fmla="*/ 1244203 h 5745864"/>
              <a:gd name="connsiteX173" fmla="*/ 404446 w 3376246"/>
              <a:gd name="connsiteY173" fmla="*/ 1296956 h 5745864"/>
              <a:gd name="connsiteX174" fmla="*/ 518746 w 3376246"/>
              <a:gd name="connsiteY174" fmla="*/ 1349710 h 5745864"/>
              <a:gd name="connsiteX175" fmla="*/ 571500 w 3376246"/>
              <a:gd name="connsiteY175" fmla="*/ 1428841 h 5745864"/>
              <a:gd name="connsiteX176" fmla="*/ 589084 w 3376246"/>
              <a:gd name="connsiteY176" fmla="*/ 1507972 h 5745864"/>
              <a:gd name="connsiteX177" fmla="*/ 817684 w 3376246"/>
              <a:gd name="connsiteY177" fmla="*/ 1490387 h 5745864"/>
              <a:gd name="connsiteX178" fmla="*/ 817684 w 3376246"/>
              <a:gd name="connsiteY178" fmla="*/ 1490387 h 5745864"/>
              <a:gd name="connsiteX179" fmla="*/ 905608 w 3376246"/>
              <a:gd name="connsiteY179" fmla="*/ 1376087 h 5745864"/>
              <a:gd name="connsiteX180" fmla="*/ 984738 w 3376246"/>
              <a:gd name="connsiteY180" fmla="*/ 1261787 h 5745864"/>
              <a:gd name="connsiteX181" fmla="*/ 958361 w 3376246"/>
              <a:gd name="connsiteY181" fmla="*/ 1094733 h 5745864"/>
              <a:gd name="connsiteX182" fmla="*/ 967154 w 3376246"/>
              <a:gd name="connsiteY182" fmla="*/ 1024395 h 5745864"/>
              <a:gd name="connsiteX183" fmla="*/ 1011115 w 3376246"/>
              <a:gd name="connsiteY183" fmla="*/ 989226 h 5745864"/>
              <a:gd name="connsiteX184" fmla="*/ 844061 w 3376246"/>
              <a:gd name="connsiteY184" fmla="*/ 910095 h 5745864"/>
              <a:gd name="connsiteX185" fmla="*/ 844061 w 3376246"/>
              <a:gd name="connsiteY185" fmla="*/ 910095 h 5745864"/>
              <a:gd name="connsiteX186" fmla="*/ 782515 w 3376246"/>
              <a:gd name="connsiteY186" fmla="*/ 839756 h 5745864"/>
              <a:gd name="connsiteX187" fmla="*/ 747346 w 3376246"/>
              <a:gd name="connsiteY187" fmla="*/ 743041 h 5745864"/>
              <a:gd name="connsiteX188" fmla="*/ 694592 w 3376246"/>
              <a:gd name="connsiteY188" fmla="*/ 584780 h 5745864"/>
              <a:gd name="connsiteX189" fmla="*/ 703384 w 3376246"/>
              <a:gd name="connsiteY189" fmla="*/ 426518 h 5745864"/>
              <a:gd name="connsiteX190" fmla="*/ 756138 w 3376246"/>
              <a:gd name="connsiteY190" fmla="*/ 277049 h 5745864"/>
              <a:gd name="connsiteX191" fmla="*/ 949569 w 3376246"/>
              <a:gd name="connsiteY191" fmla="*/ 127580 h 5745864"/>
              <a:gd name="connsiteX192" fmla="*/ 1019908 w 3376246"/>
              <a:gd name="connsiteY192" fmla="*/ 101203 h 5745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Lst>
            <a:rect l="l" t="t" r="r" b="b"/>
            <a:pathLst>
              <a:path w="3376246" h="5745864">
                <a:moveTo>
                  <a:pt x="1019908" y="101203"/>
                </a:moveTo>
                <a:lnTo>
                  <a:pt x="1233365" y="91678"/>
                </a:lnTo>
                <a:cubicBezTo>
                  <a:pt x="1250136" y="59195"/>
                  <a:pt x="1266906" y="39413"/>
                  <a:pt x="1283677" y="13280"/>
                </a:cubicBezTo>
                <a:cubicBezTo>
                  <a:pt x="1320963" y="9291"/>
                  <a:pt x="1348723" y="-4224"/>
                  <a:pt x="1395534" y="1312"/>
                </a:cubicBezTo>
                <a:cubicBezTo>
                  <a:pt x="1420771" y="13849"/>
                  <a:pt x="1420609" y="32737"/>
                  <a:pt x="1433146" y="48449"/>
                </a:cubicBezTo>
                <a:lnTo>
                  <a:pt x="1521069" y="83618"/>
                </a:lnTo>
                <a:lnTo>
                  <a:pt x="1855177" y="180333"/>
                </a:lnTo>
                <a:lnTo>
                  <a:pt x="2154115" y="303426"/>
                </a:lnTo>
                <a:lnTo>
                  <a:pt x="2321169" y="408933"/>
                </a:lnTo>
                <a:lnTo>
                  <a:pt x="2444261" y="532026"/>
                </a:lnTo>
                <a:lnTo>
                  <a:pt x="2584938" y="716664"/>
                </a:lnTo>
                <a:lnTo>
                  <a:pt x="2699238" y="892510"/>
                </a:lnTo>
                <a:lnTo>
                  <a:pt x="2760784" y="989226"/>
                </a:lnTo>
                <a:lnTo>
                  <a:pt x="2760784" y="998018"/>
                </a:lnTo>
                <a:lnTo>
                  <a:pt x="2857500" y="1261787"/>
                </a:lnTo>
                <a:lnTo>
                  <a:pt x="2910254" y="1507972"/>
                </a:lnTo>
                <a:lnTo>
                  <a:pt x="2910254" y="1604687"/>
                </a:lnTo>
                <a:lnTo>
                  <a:pt x="2863117" y="1659639"/>
                </a:lnTo>
                <a:lnTo>
                  <a:pt x="2831123" y="1569518"/>
                </a:lnTo>
                <a:lnTo>
                  <a:pt x="2805479" y="1581485"/>
                </a:lnTo>
                <a:lnTo>
                  <a:pt x="2778369" y="1675026"/>
                </a:lnTo>
                <a:lnTo>
                  <a:pt x="2795954" y="1727780"/>
                </a:lnTo>
                <a:lnTo>
                  <a:pt x="2901461" y="1938795"/>
                </a:lnTo>
                <a:lnTo>
                  <a:pt x="2963008" y="2149810"/>
                </a:lnTo>
                <a:lnTo>
                  <a:pt x="3015761" y="2554256"/>
                </a:lnTo>
                <a:lnTo>
                  <a:pt x="3033346" y="2809233"/>
                </a:lnTo>
                <a:lnTo>
                  <a:pt x="3015761" y="2897156"/>
                </a:lnTo>
                <a:lnTo>
                  <a:pt x="3033346" y="2985080"/>
                </a:lnTo>
                <a:lnTo>
                  <a:pt x="3042138" y="3213680"/>
                </a:lnTo>
                <a:lnTo>
                  <a:pt x="3050931" y="3380733"/>
                </a:lnTo>
                <a:lnTo>
                  <a:pt x="3024554" y="3556580"/>
                </a:lnTo>
                <a:lnTo>
                  <a:pt x="3006969" y="3855518"/>
                </a:lnTo>
                <a:lnTo>
                  <a:pt x="3050931" y="4031364"/>
                </a:lnTo>
                <a:lnTo>
                  <a:pt x="3182815" y="4268756"/>
                </a:lnTo>
                <a:lnTo>
                  <a:pt x="3068515" y="4172041"/>
                </a:lnTo>
                <a:lnTo>
                  <a:pt x="3147646" y="4453395"/>
                </a:lnTo>
                <a:lnTo>
                  <a:pt x="3200400" y="4769918"/>
                </a:lnTo>
                <a:lnTo>
                  <a:pt x="3217984" y="4972141"/>
                </a:lnTo>
                <a:lnTo>
                  <a:pt x="3226777" y="5130403"/>
                </a:lnTo>
                <a:lnTo>
                  <a:pt x="3279531" y="5394172"/>
                </a:lnTo>
                <a:lnTo>
                  <a:pt x="3376246" y="5578810"/>
                </a:lnTo>
                <a:lnTo>
                  <a:pt x="3349869" y="5710695"/>
                </a:lnTo>
                <a:lnTo>
                  <a:pt x="3200400" y="5737072"/>
                </a:lnTo>
                <a:lnTo>
                  <a:pt x="3077308" y="5710695"/>
                </a:lnTo>
                <a:lnTo>
                  <a:pt x="2963008" y="5701903"/>
                </a:lnTo>
                <a:lnTo>
                  <a:pt x="2910254" y="5745864"/>
                </a:lnTo>
                <a:lnTo>
                  <a:pt x="2813538" y="5666733"/>
                </a:lnTo>
                <a:lnTo>
                  <a:pt x="2813538" y="5613980"/>
                </a:lnTo>
                <a:lnTo>
                  <a:pt x="2804746" y="5605187"/>
                </a:lnTo>
                <a:lnTo>
                  <a:pt x="2927838" y="5561226"/>
                </a:lnTo>
                <a:lnTo>
                  <a:pt x="3042138" y="5402964"/>
                </a:lnTo>
                <a:lnTo>
                  <a:pt x="3015761" y="5121610"/>
                </a:lnTo>
                <a:lnTo>
                  <a:pt x="2919046" y="4893010"/>
                </a:lnTo>
                <a:lnTo>
                  <a:pt x="2813538" y="4602864"/>
                </a:lnTo>
                <a:lnTo>
                  <a:pt x="2751992" y="4444603"/>
                </a:lnTo>
                <a:lnTo>
                  <a:pt x="2734408" y="4339095"/>
                </a:lnTo>
                <a:lnTo>
                  <a:pt x="2690446" y="4391849"/>
                </a:lnTo>
                <a:lnTo>
                  <a:pt x="2690446" y="4427018"/>
                </a:lnTo>
                <a:lnTo>
                  <a:pt x="2628900" y="4286341"/>
                </a:lnTo>
                <a:lnTo>
                  <a:pt x="2602523" y="4286341"/>
                </a:lnTo>
                <a:lnTo>
                  <a:pt x="2576146" y="4409433"/>
                </a:lnTo>
                <a:lnTo>
                  <a:pt x="2549769" y="4479772"/>
                </a:lnTo>
                <a:lnTo>
                  <a:pt x="2409092" y="4470980"/>
                </a:lnTo>
                <a:lnTo>
                  <a:pt x="2400300" y="4268756"/>
                </a:lnTo>
                <a:lnTo>
                  <a:pt x="2347546" y="4339095"/>
                </a:lnTo>
                <a:lnTo>
                  <a:pt x="2347546" y="4488564"/>
                </a:lnTo>
                <a:lnTo>
                  <a:pt x="2286000" y="4462187"/>
                </a:lnTo>
                <a:lnTo>
                  <a:pt x="2268415" y="4400641"/>
                </a:lnTo>
                <a:lnTo>
                  <a:pt x="2206869" y="4778710"/>
                </a:lnTo>
                <a:lnTo>
                  <a:pt x="2145323" y="5200741"/>
                </a:lnTo>
                <a:lnTo>
                  <a:pt x="2127738" y="5446926"/>
                </a:lnTo>
                <a:lnTo>
                  <a:pt x="2162908" y="5482095"/>
                </a:lnTo>
                <a:lnTo>
                  <a:pt x="2189284" y="5631564"/>
                </a:lnTo>
                <a:lnTo>
                  <a:pt x="2118946" y="5719487"/>
                </a:lnTo>
                <a:lnTo>
                  <a:pt x="2004646" y="5701903"/>
                </a:lnTo>
                <a:lnTo>
                  <a:pt x="1705708" y="5622772"/>
                </a:lnTo>
                <a:lnTo>
                  <a:pt x="1608992" y="5631564"/>
                </a:lnTo>
                <a:lnTo>
                  <a:pt x="1503484" y="5561226"/>
                </a:lnTo>
                <a:lnTo>
                  <a:pt x="1477108" y="5499680"/>
                </a:lnTo>
                <a:lnTo>
                  <a:pt x="1441938" y="5534849"/>
                </a:lnTo>
                <a:lnTo>
                  <a:pt x="1406769" y="5446926"/>
                </a:lnTo>
                <a:lnTo>
                  <a:pt x="1441938" y="5376587"/>
                </a:lnTo>
                <a:lnTo>
                  <a:pt x="1644161" y="5323833"/>
                </a:lnTo>
                <a:lnTo>
                  <a:pt x="1679331" y="5341418"/>
                </a:lnTo>
                <a:lnTo>
                  <a:pt x="1758461" y="5332626"/>
                </a:lnTo>
                <a:lnTo>
                  <a:pt x="1872761" y="5332626"/>
                </a:lnTo>
                <a:lnTo>
                  <a:pt x="1890346" y="4963349"/>
                </a:lnTo>
                <a:lnTo>
                  <a:pt x="1846384" y="4567695"/>
                </a:lnTo>
                <a:lnTo>
                  <a:pt x="1846384" y="4479772"/>
                </a:lnTo>
                <a:lnTo>
                  <a:pt x="1802423" y="4383056"/>
                </a:lnTo>
                <a:lnTo>
                  <a:pt x="1714500" y="4655618"/>
                </a:lnTo>
                <a:lnTo>
                  <a:pt x="1688123" y="4585280"/>
                </a:lnTo>
                <a:lnTo>
                  <a:pt x="1380392" y="4506149"/>
                </a:lnTo>
                <a:lnTo>
                  <a:pt x="1441938" y="4145664"/>
                </a:lnTo>
                <a:lnTo>
                  <a:pt x="1503484" y="3688464"/>
                </a:lnTo>
                <a:lnTo>
                  <a:pt x="1538654" y="3116964"/>
                </a:lnTo>
                <a:lnTo>
                  <a:pt x="1573823" y="2650972"/>
                </a:lnTo>
                <a:lnTo>
                  <a:pt x="1573823" y="2510295"/>
                </a:lnTo>
                <a:lnTo>
                  <a:pt x="1538654" y="2316864"/>
                </a:lnTo>
                <a:lnTo>
                  <a:pt x="1556238" y="2228941"/>
                </a:lnTo>
                <a:lnTo>
                  <a:pt x="1652954" y="2316864"/>
                </a:lnTo>
                <a:lnTo>
                  <a:pt x="1714500" y="2114641"/>
                </a:lnTo>
                <a:lnTo>
                  <a:pt x="1740877" y="1973964"/>
                </a:lnTo>
                <a:lnTo>
                  <a:pt x="1591408" y="1894833"/>
                </a:lnTo>
                <a:lnTo>
                  <a:pt x="1512277" y="1868456"/>
                </a:lnTo>
                <a:lnTo>
                  <a:pt x="1354015" y="1701403"/>
                </a:lnTo>
                <a:lnTo>
                  <a:pt x="1292469" y="1886041"/>
                </a:lnTo>
                <a:lnTo>
                  <a:pt x="1230923" y="1798118"/>
                </a:lnTo>
                <a:lnTo>
                  <a:pt x="1239715" y="1666233"/>
                </a:lnTo>
                <a:lnTo>
                  <a:pt x="1125415" y="1745364"/>
                </a:lnTo>
                <a:lnTo>
                  <a:pt x="817684" y="1780533"/>
                </a:lnTo>
                <a:lnTo>
                  <a:pt x="492369" y="1701403"/>
                </a:lnTo>
                <a:lnTo>
                  <a:pt x="422031" y="1718987"/>
                </a:lnTo>
                <a:lnTo>
                  <a:pt x="413238" y="1780533"/>
                </a:lnTo>
                <a:lnTo>
                  <a:pt x="378069" y="1894833"/>
                </a:lnTo>
                <a:lnTo>
                  <a:pt x="386861" y="2088264"/>
                </a:lnTo>
                <a:lnTo>
                  <a:pt x="395654" y="2149810"/>
                </a:lnTo>
                <a:lnTo>
                  <a:pt x="334108" y="2237733"/>
                </a:lnTo>
                <a:lnTo>
                  <a:pt x="360484" y="2422372"/>
                </a:lnTo>
                <a:lnTo>
                  <a:pt x="263769" y="3213680"/>
                </a:lnTo>
                <a:lnTo>
                  <a:pt x="246184" y="3275226"/>
                </a:lnTo>
                <a:lnTo>
                  <a:pt x="263769" y="3354356"/>
                </a:lnTo>
                <a:lnTo>
                  <a:pt x="184638" y="3978610"/>
                </a:lnTo>
                <a:lnTo>
                  <a:pt x="202223" y="4488564"/>
                </a:lnTo>
                <a:lnTo>
                  <a:pt x="184638" y="4928180"/>
                </a:lnTo>
                <a:lnTo>
                  <a:pt x="105508" y="5244703"/>
                </a:lnTo>
                <a:lnTo>
                  <a:pt x="0" y="5130403"/>
                </a:lnTo>
                <a:lnTo>
                  <a:pt x="79131" y="4761126"/>
                </a:lnTo>
                <a:lnTo>
                  <a:pt x="61546" y="4523733"/>
                </a:lnTo>
                <a:lnTo>
                  <a:pt x="43961" y="4453395"/>
                </a:lnTo>
                <a:lnTo>
                  <a:pt x="96715" y="4391849"/>
                </a:lnTo>
                <a:lnTo>
                  <a:pt x="79131" y="4004987"/>
                </a:lnTo>
                <a:lnTo>
                  <a:pt x="52754" y="3943441"/>
                </a:lnTo>
                <a:lnTo>
                  <a:pt x="114300" y="3820349"/>
                </a:lnTo>
                <a:lnTo>
                  <a:pt x="114300" y="3662087"/>
                </a:lnTo>
                <a:lnTo>
                  <a:pt x="96715" y="3591749"/>
                </a:lnTo>
                <a:lnTo>
                  <a:pt x="140677" y="3538995"/>
                </a:lnTo>
                <a:lnTo>
                  <a:pt x="158261" y="3345564"/>
                </a:lnTo>
                <a:lnTo>
                  <a:pt x="123092" y="3213680"/>
                </a:lnTo>
                <a:lnTo>
                  <a:pt x="158261" y="3134549"/>
                </a:lnTo>
                <a:lnTo>
                  <a:pt x="219808" y="2589426"/>
                </a:lnTo>
                <a:lnTo>
                  <a:pt x="202223" y="2527880"/>
                </a:lnTo>
                <a:lnTo>
                  <a:pt x="272561" y="2184980"/>
                </a:lnTo>
                <a:lnTo>
                  <a:pt x="298938" y="2061887"/>
                </a:lnTo>
                <a:lnTo>
                  <a:pt x="263769" y="1956380"/>
                </a:lnTo>
                <a:lnTo>
                  <a:pt x="325315" y="1815703"/>
                </a:lnTo>
                <a:lnTo>
                  <a:pt x="316523" y="1692610"/>
                </a:lnTo>
                <a:lnTo>
                  <a:pt x="228600" y="1604687"/>
                </a:lnTo>
                <a:lnTo>
                  <a:pt x="211015" y="1516764"/>
                </a:lnTo>
                <a:lnTo>
                  <a:pt x="193431" y="1499180"/>
                </a:lnTo>
                <a:lnTo>
                  <a:pt x="219808" y="1446426"/>
                </a:lnTo>
                <a:lnTo>
                  <a:pt x="246184" y="1437633"/>
                </a:lnTo>
                <a:lnTo>
                  <a:pt x="211015" y="1411256"/>
                </a:lnTo>
                <a:lnTo>
                  <a:pt x="219808" y="1349710"/>
                </a:lnTo>
                <a:lnTo>
                  <a:pt x="237392" y="1305749"/>
                </a:lnTo>
                <a:lnTo>
                  <a:pt x="281354" y="1270580"/>
                </a:lnTo>
                <a:lnTo>
                  <a:pt x="334108" y="1288164"/>
                </a:lnTo>
                <a:lnTo>
                  <a:pt x="342900" y="1191449"/>
                </a:lnTo>
                <a:lnTo>
                  <a:pt x="316523" y="1147487"/>
                </a:lnTo>
                <a:lnTo>
                  <a:pt x="386861" y="804587"/>
                </a:lnTo>
                <a:lnTo>
                  <a:pt x="404446" y="725456"/>
                </a:lnTo>
                <a:lnTo>
                  <a:pt x="395654" y="619949"/>
                </a:lnTo>
                <a:lnTo>
                  <a:pt x="413238" y="417726"/>
                </a:lnTo>
                <a:lnTo>
                  <a:pt x="386861" y="197918"/>
                </a:lnTo>
                <a:lnTo>
                  <a:pt x="422031" y="48449"/>
                </a:lnTo>
                <a:lnTo>
                  <a:pt x="509954" y="66033"/>
                </a:lnTo>
                <a:lnTo>
                  <a:pt x="492369" y="189126"/>
                </a:lnTo>
                <a:lnTo>
                  <a:pt x="527538" y="329803"/>
                </a:lnTo>
                <a:lnTo>
                  <a:pt x="518746" y="417726"/>
                </a:lnTo>
                <a:lnTo>
                  <a:pt x="509954" y="470480"/>
                </a:lnTo>
                <a:lnTo>
                  <a:pt x="465992" y="769418"/>
                </a:lnTo>
                <a:lnTo>
                  <a:pt x="448408" y="1024395"/>
                </a:lnTo>
                <a:lnTo>
                  <a:pt x="404446" y="1244203"/>
                </a:lnTo>
                <a:lnTo>
                  <a:pt x="404446" y="1296956"/>
                </a:lnTo>
                <a:lnTo>
                  <a:pt x="518746" y="1349710"/>
                </a:lnTo>
                <a:lnTo>
                  <a:pt x="571500" y="1428841"/>
                </a:lnTo>
                <a:lnTo>
                  <a:pt x="589084" y="1507972"/>
                </a:lnTo>
                <a:lnTo>
                  <a:pt x="817684" y="1490387"/>
                </a:lnTo>
                <a:lnTo>
                  <a:pt x="817684" y="1490387"/>
                </a:lnTo>
                <a:lnTo>
                  <a:pt x="905608" y="1376087"/>
                </a:lnTo>
                <a:lnTo>
                  <a:pt x="984738" y="1261787"/>
                </a:lnTo>
                <a:lnTo>
                  <a:pt x="958361" y="1094733"/>
                </a:lnTo>
                <a:lnTo>
                  <a:pt x="967154" y="1024395"/>
                </a:lnTo>
                <a:lnTo>
                  <a:pt x="1011115" y="989226"/>
                </a:lnTo>
                <a:lnTo>
                  <a:pt x="844061" y="910095"/>
                </a:lnTo>
                <a:lnTo>
                  <a:pt x="844061" y="910095"/>
                </a:lnTo>
                <a:lnTo>
                  <a:pt x="782515" y="839756"/>
                </a:lnTo>
                <a:lnTo>
                  <a:pt x="747346" y="743041"/>
                </a:lnTo>
                <a:lnTo>
                  <a:pt x="694592" y="584780"/>
                </a:lnTo>
                <a:lnTo>
                  <a:pt x="703384" y="426518"/>
                </a:lnTo>
                <a:lnTo>
                  <a:pt x="756138" y="277049"/>
                </a:lnTo>
                <a:lnTo>
                  <a:pt x="949569" y="127580"/>
                </a:lnTo>
                <a:lnTo>
                  <a:pt x="1019908" y="101203"/>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80871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838200" y="365125"/>
            <a:ext cx="10515600" cy="1325563"/>
          </a:xfrm>
        </p:spPr>
        <p:txBody>
          <a:bodyPr>
            <a:normAutofit/>
          </a:bodyPr>
          <a:lstStyle/>
          <a:p>
            <a:r>
              <a:rPr lang="en-US" sz="4800" b="1" dirty="0"/>
              <a:t>Moroni 6:4-7</a:t>
            </a:r>
            <a:endParaRPr lang="en-US" b="1" dirty="0"/>
          </a:p>
        </p:txBody>
      </p:sp>
      <p:sp>
        <p:nvSpPr>
          <p:cNvPr id="5" name="Content Placeholder 2"/>
          <p:cNvSpPr txBox="1">
            <a:spLocks/>
          </p:cNvSpPr>
          <p:nvPr/>
        </p:nvSpPr>
        <p:spPr>
          <a:xfrm>
            <a:off x="838200" y="1825624"/>
            <a:ext cx="10515600" cy="477837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08000"/>
              </a:lnSpc>
              <a:buNone/>
            </a:pPr>
            <a:r>
              <a:rPr lang="en-US" sz="3200" b="1" dirty="0"/>
              <a:t>6:4</a:t>
            </a:r>
            <a:r>
              <a:rPr lang="en-US" sz="3200" dirty="0"/>
              <a:t> And after they had been received in baptism, and were wrought upon and cleansed by the power of the Holy Ghost, they were numbered among the people of the church of Christ, </a:t>
            </a:r>
            <a:r>
              <a:rPr lang="en-US" sz="3200" b="1" dirty="0"/>
              <a:t>6:5</a:t>
            </a:r>
            <a:r>
              <a:rPr lang="en-US" sz="3200" dirty="0"/>
              <a:t> And their names were taken, that they might be </a:t>
            </a:r>
            <a:r>
              <a:rPr lang="en-US" sz="3200" b="1" i="1" u="sng" dirty="0">
                <a:ln>
                  <a:solidFill>
                    <a:sysClr val="windowText" lastClr="000000"/>
                  </a:solidFill>
                </a:ln>
              </a:rPr>
              <a:t>remembered and nourished</a:t>
            </a:r>
            <a:r>
              <a:rPr lang="en-US" sz="3200" dirty="0"/>
              <a:t> by the good word of God, to </a:t>
            </a:r>
            <a:r>
              <a:rPr lang="en-US" sz="3200" b="1" i="1" u="sng" dirty="0">
                <a:ln>
                  <a:solidFill>
                    <a:sysClr val="windowText" lastClr="000000"/>
                  </a:solidFill>
                </a:ln>
              </a:rPr>
              <a:t>keep</a:t>
            </a:r>
            <a:r>
              <a:rPr lang="en-US" sz="3200" dirty="0"/>
              <a:t> them in the right way, to </a:t>
            </a:r>
            <a:r>
              <a:rPr lang="en-US" sz="3200" b="1" i="1" u="sng" dirty="0">
                <a:ln>
                  <a:solidFill>
                    <a:sysClr val="windowText" lastClr="000000"/>
                  </a:solidFill>
                </a:ln>
              </a:rPr>
              <a:t>keep</a:t>
            </a:r>
            <a:r>
              <a:rPr lang="en-US" sz="3200" dirty="0"/>
              <a:t> them continually watchful unto prayer, relying alone upon the merits of Christ, who was the author and the finisher of their faith…</a:t>
            </a:r>
          </a:p>
        </p:txBody>
      </p:sp>
    </p:spTree>
    <p:extLst>
      <p:ext uri="{BB962C8B-B14F-4D97-AF65-F5344CB8AC3E}">
        <p14:creationId xmlns:p14="http://schemas.microsoft.com/office/powerpoint/2010/main" val="3088302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838200" y="365125"/>
            <a:ext cx="10515600" cy="1325563"/>
          </a:xfrm>
        </p:spPr>
        <p:txBody>
          <a:bodyPr>
            <a:normAutofit/>
          </a:bodyPr>
          <a:lstStyle/>
          <a:p>
            <a:r>
              <a:rPr lang="en-US" sz="4800" b="1" dirty="0"/>
              <a:t>Moroni 6:4-7</a:t>
            </a:r>
            <a:endParaRPr lang="en-US" b="1" dirty="0"/>
          </a:p>
        </p:txBody>
      </p:sp>
      <p:sp>
        <p:nvSpPr>
          <p:cNvPr id="5" name="Content Placeholder 2"/>
          <p:cNvSpPr txBox="1">
            <a:spLocks/>
          </p:cNvSpPr>
          <p:nvPr/>
        </p:nvSpPr>
        <p:spPr>
          <a:xfrm>
            <a:off x="838200" y="1825624"/>
            <a:ext cx="10515600" cy="477837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08000"/>
              </a:lnSpc>
              <a:buNone/>
            </a:pPr>
            <a:r>
              <a:rPr lang="en-US" sz="3200" b="1" dirty="0"/>
              <a:t>6:6</a:t>
            </a:r>
            <a:r>
              <a:rPr lang="en-US" sz="3200" dirty="0"/>
              <a:t> And the church did </a:t>
            </a:r>
            <a:r>
              <a:rPr lang="en-US" sz="3200" b="1" i="1" u="sng" dirty="0">
                <a:ln>
                  <a:solidFill>
                    <a:sysClr val="windowText" lastClr="000000"/>
                  </a:solidFill>
                </a:ln>
              </a:rPr>
              <a:t>meet together oft</a:t>
            </a:r>
            <a:r>
              <a:rPr lang="en-US" sz="3200" dirty="0"/>
              <a:t>, to fast and to pray, and to speak one with another concerning the </a:t>
            </a:r>
            <a:r>
              <a:rPr lang="en-US" sz="3200" b="1" i="1" u="sng" dirty="0">
                <a:ln>
                  <a:solidFill>
                    <a:sysClr val="windowText" lastClr="000000"/>
                  </a:solidFill>
                </a:ln>
              </a:rPr>
              <a:t>welfare</a:t>
            </a:r>
            <a:r>
              <a:rPr lang="en-US" sz="3200" dirty="0"/>
              <a:t> of their souls: and they did meet together oft to partake of bread and wine, in remembrance of the Lord Jesus; </a:t>
            </a:r>
            <a:r>
              <a:rPr lang="en-US" sz="3200" b="1" dirty="0"/>
              <a:t>6:7</a:t>
            </a:r>
            <a:r>
              <a:rPr lang="en-US" sz="3200" dirty="0"/>
              <a:t> And they were strict to observe that there should be </a:t>
            </a:r>
            <a:r>
              <a:rPr lang="en-US" sz="3200" b="1" i="1" u="sng" dirty="0">
                <a:ln>
                  <a:solidFill>
                    <a:sysClr val="windowText" lastClr="000000"/>
                  </a:solidFill>
                </a:ln>
              </a:rPr>
              <a:t>no</a:t>
            </a:r>
            <a:r>
              <a:rPr lang="en-US" sz="3200" dirty="0"/>
              <a:t> iniquity among them…</a:t>
            </a:r>
          </a:p>
        </p:txBody>
      </p:sp>
    </p:spTree>
    <p:extLst>
      <p:ext uri="{BB962C8B-B14F-4D97-AF65-F5344CB8AC3E}">
        <p14:creationId xmlns:p14="http://schemas.microsoft.com/office/powerpoint/2010/main" val="7804248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ysfunctional Response"/>
          <p:cNvSpPr/>
          <p:nvPr/>
        </p:nvSpPr>
        <p:spPr>
          <a:xfrm>
            <a:off x="8089665" y="2606040"/>
            <a:ext cx="2560320" cy="1645920"/>
          </a:xfrm>
          <a:prstGeom prst="roundRect">
            <a:avLst>
              <a:gd name="adj" fmla="val 7085"/>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sz="2800" dirty="0"/>
              <a:t>Dysfunctional Response</a:t>
            </a:r>
          </a:p>
        </p:txBody>
      </p:sp>
      <p:sp>
        <p:nvSpPr>
          <p:cNvPr id="5" name="Do Nothing"/>
          <p:cNvSpPr/>
          <p:nvPr/>
        </p:nvSpPr>
        <p:spPr>
          <a:xfrm>
            <a:off x="9678256" y="4928821"/>
            <a:ext cx="2468880" cy="1645920"/>
          </a:xfrm>
          <a:prstGeom prst="roundRect">
            <a:avLst>
              <a:gd name="adj" fmla="val 7085"/>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sz="2500" dirty="0"/>
              <a:t>Do nothing</a:t>
            </a:r>
          </a:p>
        </p:txBody>
      </p:sp>
      <p:sp>
        <p:nvSpPr>
          <p:cNvPr id="6" name="Anxiety &amp; Restlessness"/>
          <p:cNvSpPr/>
          <p:nvPr/>
        </p:nvSpPr>
        <p:spPr>
          <a:xfrm>
            <a:off x="6501158" y="4928820"/>
            <a:ext cx="2468880" cy="1645920"/>
          </a:xfrm>
          <a:prstGeom prst="roundRect">
            <a:avLst>
              <a:gd name="adj" fmla="val 7085"/>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sz="2500" dirty="0"/>
              <a:t>Anxiety and Restlessness</a:t>
            </a:r>
          </a:p>
        </p:txBody>
      </p:sp>
      <p:sp>
        <p:nvSpPr>
          <p:cNvPr id="7" name="Seeking for everything but God"/>
          <p:cNvSpPr/>
          <p:nvPr/>
        </p:nvSpPr>
        <p:spPr>
          <a:xfrm>
            <a:off x="3267305" y="4928821"/>
            <a:ext cx="2468880" cy="1645920"/>
          </a:xfrm>
          <a:prstGeom prst="roundRect">
            <a:avLst>
              <a:gd name="adj" fmla="val 7085"/>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sz="2500" dirty="0"/>
              <a:t>Seeking for things outside of God</a:t>
            </a:r>
          </a:p>
        </p:txBody>
      </p:sp>
      <p:sp>
        <p:nvSpPr>
          <p:cNvPr id="8" name="Refusal to believe that God"/>
          <p:cNvSpPr/>
          <p:nvPr/>
        </p:nvSpPr>
        <p:spPr>
          <a:xfrm>
            <a:off x="0" y="4951139"/>
            <a:ext cx="2468880" cy="1645920"/>
          </a:xfrm>
          <a:prstGeom prst="roundRect">
            <a:avLst>
              <a:gd name="adj" fmla="val 7085"/>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sz="2500" dirty="0"/>
              <a:t>Refusal to believe that God is enough</a:t>
            </a:r>
          </a:p>
        </p:txBody>
      </p:sp>
      <p:sp>
        <p:nvSpPr>
          <p:cNvPr id="9" name="Relation Imbalance"/>
          <p:cNvSpPr/>
          <p:nvPr/>
        </p:nvSpPr>
        <p:spPr>
          <a:xfrm>
            <a:off x="17336" y="2598233"/>
            <a:ext cx="2435932" cy="1616927"/>
          </a:xfrm>
          <a:prstGeom prst="roundRect">
            <a:avLst>
              <a:gd name="adj" fmla="val 7085"/>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sz="2800" dirty="0"/>
              <a:t>Relation Imbalance</a:t>
            </a:r>
          </a:p>
        </p:txBody>
      </p:sp>
      <p:sp>
        <p:nvSpPr>
          <p:cNvPr id="10" name="Relation Weakness"/>
          <p:cNvSpPr/>
          <p:nvPr/>
        </p:nvSpPr>
        <p:spPr>
          <a:xfrm>
            <a:off x="3267305" y="2598233"/>
            <a:ext cx="2468880" cy="1645920"/>
          </a:xfrm>
          <a:prstGeom prst="roundRect">
            <a:avLst>
              <a:gd name="adj" fmla="val 7085"/>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sz="2800" dirty="0"/>
              <a:t>Relation Weakness</a:t>
            </a:r>
          </a:p>
        </p:txBody>
      </p:sp>
      <p:sp>
        <p:nvSpPr>
          <p:cNvPr id="11" name="Will not come unto God"/>
          <p:cNvSpPr/>
          <p:nvPr/>
        </p:nvSpPr>
        <p:spPr>
          <a:xfrm>
            <a:off x="4861560" y="294511"/>
            <a:ext cx="2468880" cy="1645920"/>
          </a:xfrm>
          <a:prstGeom prst="roundRect">
            <a:avLst>
              <a:gd name="adj" fmla="val 7085"/>
            </a:avLst>
          </a:prstGeom>
          <a:solidFill>
            <a:srgbClr val="FF0000"/>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200" dirty="0"/>
              <a:t>I will not come unto the Father</a:t>
            </a:r>
          </a:p>
        </p:txBody>
      </p:sp>
      <p:cxnSp>
        <p:nvCxnSpPr>
          <p:cNvPr id="13" name="Straight Connector 12"/>
          <p:cNvCxnSpPr>
            <a:stCxn id="11" idx="2"/>
          </p:cNvCxnSpPr>
          <p:nvPr/>
        </p:nvCxnSpPr>
        <p:spPr>
          <a:xfrm>
            <a:off x="6096000" y="1940431"/>
            <a:ext cx="0" cy="34747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1215474" y="2285999"/>
            <a:ext cx="8138160"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4534829" y="2281535"/>
            <a:ext cx="0" cy="30175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1215474" y="2281535"/>
            <a:ext cx="0" cy="30175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9349917" y="2281535"/>
            <a:ext cx="0" cy="30175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1215474" y="4215160"/>
            <a:ext cx="0" cy="73152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4427025" y="4215160"/>
            <a:ext cx="0" cy="73152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9415355" y="4248734"/>
            <a:ext cx="0" cy="34747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7712369" y="4594302"/>
            <a:ext cx="3200400"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7720834" y="4599208"/>
            <a:ext cx="0" cy="34747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10912769" y="4599208"/>
            <a:ext cx="0" cy="347472"/>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8" name="Oval 27"/>
          <p:cNvSpPr/>
          <p:nvPr/>
        </p:nvSpPr>
        <p:spPr>
          <a:xfrm>
            <a:off x="8327638" y="82445"/>
            <a:ext cx="2011680" cy="2034283"/>
          </a:xfrm>
          <a:prstGeom prst="ellipse">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US" sz="2000" dirty="0"/>
              <a:t>Miserable</a:t>
            </a:r>
          </a:p>
        </p:txBody>
      </p:sp>
      <p:sp>
        <p:nvSpPr>
          <p:cNvPr id="29" name="Oval 28"/>
          <p:cNvSpPr/>
          <p:nvPr/>
        </p:nvSpPr>
        <p:spPr>
          <a:xfrm>
            <a:off x="1852682" y="100329"/>
            <a:ext cx="2011680" cy="2034283"/>
          </a:xfrm>
          <a:prstGeom prst="ellipse">
            <a:avLst/>
          </a:prstGeom>
          <a:solidFill>
            <a:srgbClr val="7030A0"/>
          </a:solidFill>
          <a:ln>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3200" dirty="0"/>
              <a:t>Fear</a:t>
            </a:r>
            <a:endParaRPr lang="en-US" sz="2400" dirty="0"/>
          </a:p>
        </p:txBody>
      </p:sp>
    </p:spTree>
    <p:extLst>
      <p:ext uri="{BB962C8B-B14F-4D97-AF65-F5344CB8AC3E}">
        <p14:creationId xmlns:p14="http://schemas.microsoft.com/office/powerpoint/2010/main" val="662643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500"/>
                                        <p:tgtEl>
                                          <p:spTgt spid="24"/>
                                        </p:tgtEl>
                                      </p:cBhvr>
                                    </p:animEffect>
                                  </p:childTnLst>
                                </p:cTn>
                              </p:par>
                              <p:par>
                                <p:cTn id="13" presetID="10" presetClass="entr" presetSubtype="0" fill="hold" nodeType="with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fade">
                                      <p:cBhvr>
                                        <p:cTn id="15" dur="500"/>
                                        <p:tgtEl>
                                          <p:spTgt spid="25"/>
                                        </p:tgtEl>
                                      </p:cBhvr>
                                    </p:animEffect>
                                  </p:childTnLst>
                                </p:cTn>
                              </p:par>
                              <p:par>
                                <p:cTn id="16" presetID="10" presetClass="entr" presetSubtype="0" fill="hold" nodeType="with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500"/>
                                        <p:tgtEl>
                                          <p:spTgt spid="26"/>
                                        </p:tgtEl>
                                      </p:cBhvr>
                                    </p:animEffect>
                                  </p:childTnLst>
                                </p:cTn>
                              </p:par>
                              <p:par>
                                <p:cTn id="19" presetID="10" presetClass="entr" presetSubtype="0" fill="hold" nodeType="with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500"/>
                                        <p:tgtEl>
                                          <p:spTgt spid="27"/>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500"/>
                                        <p:tgtEl>
                                          <p:spTgt spid="5"/>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fade">
                                      <p:cBhvr>
                                        <p:cTn id="37" dur="500"/>
                                        <p:tgtEl>
                                          <p:spTgt spid="7"/>
                                        </p:tgtEl>
                                      </p:cBhvr>
                                    </p:animEffect>
                                  </p:childTnLst>
                                </p:cTn>
                              </p:par>
                              <p:par>
                                <p:cTn id="38" presetID="10" presetClass="entr" presetSubtype="0" fill="hold" nodeType="withEffect">
                                  <p:stCondLst>
                                    <p:cond delay="0"/>
                                  </p:stCondLst>
                                  <p:childTnLst>
                                    <p:set>
                                      <p:cBhvr>
                                        <p:cTn id="39" dur="1" fill="hold">
                                          <p:stCondLst>
                                            <p:cond delay="0"/>
                                          </p:stCondLst>
                                        </p:cTn>
                                        <p:tgtEl>
                                          <p:spTgt spid="23"/>
                                        </p:tgtEl>
                                        <p:attrNameLst>
                                          <p:attrName>style.visibility</p:attrName>
                                        </p:attrNameLst>
                                      </p:cBhvr>
                                      <p:to>
                                        <p:strVal val="visible"/>
                                      </p:to>
                                    </p:set>
                                    <p:animEffect transition="in" filter="fade">
                                      <p:cBhvr>
                                        <p:cTn id="40" dur="500"/>
                                        <p:tgtEl>
                                          <p:spTgt spid="23"/>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fade">
                                      <p:cBhvr>
                                        <p:cTn id="45" dur="500"/>
                                        <p:tgtEl>
                                          <p:spTgt spid="28"/>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9"/>
                                        </p:tgtEl>
                                        <p:attrNameLst>
                                          <p:attrName>style.visibility</p:attrName>
                                        </p:attrNameLst>
                                      </p:cBhvr>
                                      <p:to>
                                        <p:strVal val="visible"/>
                                      </p:to>
                                    </p:set>
                                    <p:animEffect transition="in" filter="fade">
                                      <p:cBhvr>
                                        <p:cTn id="50" dur="500"/>
                                        <p:tgtEl>
                                          <p:spTgt spid="9"/>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8"/>
                                        </p:tgtEl>
                                        <p:attrNameLst>
                                          <p:attrName>style.visibility</p:attrName>
                                        </p:attrNameLst>
                                      </p:cBhvr>
                                      <p:to>
                                        <p:strVal val="visible"/>
                                      </p:to>
                                    </p:set>
                                    <p:animEffect transition="in" filter="fade">
                                      <p:cBhvr>
                                        <p:cTn id="55" dur="500"/>
                                        <p:tgtEl>
                                          <p:spTgt spid="8"/>
                                        </p:tgtEl>
                                      </p:cBhvr>
                                    </p:animEffect>
                                  </p:childTnLst>
                                </p:cTn>
                              </p:par>
                              <p:par>
                                <p:cTn id="56" presetID="10" presetClass="entr" presetSubtype="0" fill="hold" nodeType="withEffect">
                                  <p:stCondLst>
                                    <p:cond delay="0"/>
                                  </p:stCondLst>
                                  <p:childTnLst>
                                    <p:set>
                                      <p:cBhvr>
                                        <p:cTn id="57" dur="1" fill="hold">
                                          <p:stCondLst>
                                            <p:cond delay="0"/>
                                          </p:stCondLst>
                                        </p:cTn>
                                        <p:tgtEl>
                                          <p:spTgt spid="22"/>
                                        </p:tgtEl>
                                        <p:attrNameLst>
                                          <p:attrName>style.visibility</p:attrName>
                                        </p:attrNameLst>
                                      </p:cBhvr>
                                      <p:to>
                                        <p:strVal val="visible"/>
                                      </p:to>
                                    </p:set>
                                    <p:animEffect transition="in" filter="fade">
                                      <p:cBhvr>
                                        <p:cTn id="58" dur="500"/>
                                        <p:tgtEl>
                                          <p:spTgt spid="22"/>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nodeType="click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fade">
                                      <p:cBhvr>
                                        <p:cTn id="63" dur="500"/>
                                        <p:tgtEl>
                                          <p:spTgt spid="18"/>
                                        </p:tgtEl>
                                      </p:cBhvr>
                                    </p:animEffect>
                                  </p:childTnLst>
                                </p:cTn>
                              </p:par>
                              <p:par>
                                <p:cTn id="64" presetID="10" presetClass="entr" presetSubtype="0" fill="hold" nodeType="withEffect">
                                  <p:stCondLst>
                                    <p:cond delay="0"/>
                                  </p:stCondLst>
                                  <p:childTnLst>
                                    <p:set>
                                      <p:cBhvr>
                                        <p:cTn id="65" dur="1" fill="hold">
                                          <p:stCondLst>
                                            <p:cond delay="0"/>
                                          </p:stCondLst>
                                        </p:cTn>
                                        <p:tgtEl>
                                          <p:spTgt spid="13"/>
                                        </p:tgtEl>
                                        <p:attrNameLst>
                                          <p:attrName>style.visibility</p:attrName>
                                        </p:attrNameLst>
                                      </p:cBhvr>
                                      <p:to>
                                        <p:strVal val="visible"/>
                                      </p:to>
                                    </p:set>
                                    <p:animEffect transition="in" filter="fade">
                                      <p:cBhvr>
                                        <p:cTn id="66" dur="500"/>
                                        <p:tgtEl>
                                          <p:spTgt spid="13"/>
                                        </p:tgtEl>
                                      </p:cBhvr>
                                    </p:animEffect>
                                  </p:childTnLst>
                                </p:cTn>
                              </p:par>
                              <p:par>
                                <p:cTn id="67" presetID="10" presetClass="entr" presetSubtype="0" fill="hold" nodeType="withEffect">
                                  <p:stCondLst>
                                    <p:cond delay="0"/>
                                  </p:stCondLst>
                                  <p:childTnLst>
                                    <p:set>
                                      <p:cBhvr>
                                        <p:cTn id="68" dur="1" fill="hold">
                                          <p:stCondLst>
                                            <p:cond delay="0"/>
                                          </p:stCondLst>
                                        </p:cTn>
                                        <p:tgtEl>
                                          <p:spTgt spid="19"/>
                                        </p:tgtEl>
                                        <p:attrNameLst>
                                          <p:attrName>style.visibility</p:attrName>
                                        </p:attrNameLst>
                                      </p:cBhvr>
                                      <p:to>
                                        <p:strVal val="visible"/>
                                      </p:to>
                                    </p:set>
                                    <p:animEffect transition="in" filter="fade">
                                      <p:cBhvr>
                                        <p:cTn id="69" dur="500"/>
                                        <p:tgtEl>
                                          <p:spTgt spid="19"/>
                                        </p:tgtEl>
                                      </p:cBhvr>
                                    </p:animEffect>
                                  </p:childTnLst>
                                </p:cTn>
                              </p:par>
                              <p:par>
                                <p:cTn id="70" presetID="10" presetClass="entr" presetSubtype="0" fill="hold" nodeType="withEffect">
                                  <p:stCondLst>
                                    <p:cond delay="0"/>
                                  </p:stCondLst>
                                  <p:childTnLst>
                                    <p:set>
                                      <p:cBhvr>
                                        <p:cTn id="71" dur="1" fill="hold">
                                          <p:stCondLst>
                                            <p:cond delay="0"/>
                                          </p:stCondLst>
                                        </p:cTn>
                                        <p:tgtEl>
                                          <p:spTgt spid="20"/>
                                        </p:tgtEl>
                                        <p:attrNameLst>
                                          <p:attrName>style.visibility</p:attrName>
                                        </p:attrNameLst>
                                      </p:cBhvr>
                                      <p:to>
                                        <p:strVal val="visible"/>
                                      </p:to>
                                    </p:set>
                                    <p:animEffect transition="in" filter="fade">
                                      <p:cBhvr>
                                        <p:cTn id="72" dur="500"/>
                                        <p:tgtEl>
                                          <p:spTgt spid="20"/>
                                        </p:tgtEl>
                                      </p:cBhvr>
                                    </p:animEffect>
                                  </p:childTnLst>
                                </p:cTn>
                              </p:par>
                              <p:par>
                                <p:cTn id="73" presetID="10" presetClass="entr" presetSubtype="0" fill="hold" nodeType="withEffect">
                                  <p:stCondLst>
                                    <p:cond delay="0"/>
                                  </p:stCondLst>
                                  <p:childTnLst>
                                    <p:set>
                                      <p:cBhvr>
                                        <p:cTn id="74" dur="1" fill="hold">
                                          <p:stCondLst>
                                            <p:cond delay="0"/>
                                          </p:stCondLst>
                                        </p:cTn>
                                        <p:tgtEl>
                                          <p:spTgt spid="21"/>
                                        </p:tgtEl>
                                        <p:attrNameLst>
                                          <p:attrName>style.visibility</p:attrName>
                                        </p:attrNameLst>
                                      </p:cBhvr>
                                      <p:to>
                                        <p:strVal val="visible"/>
                                      </p:to>
                                    </p:set>
                                    <p:animEffect transition="in" filter="fade">
                                      <p:cBhvr>
                                        <p:cTn id="75" dur="500"/>
                                        <p:tgtEl>
                                          <p:spTgt spid="21"/>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11"/>
                                        </p:tgtEl>
                                        <p:attrNameLst>
                                          <p:attrName>style.visibility</p:attrName>
                                        </p:attrNameLst>
                                      </p:cBhvr>
                                      <p:to>
                                        <p:strVal val="visible"/>
                                      </p:to>
                                    </p:set>
                                    <p:animEffect transition="in" filter="fade">
                                      <p:cBhvr>
                                        <p:cTn id="78" dur="500"/>
                                        <p:tgtEl>
                                          <p:spTgt spid="11"/>
                                        </p:tgtEl>
                                      </p:cBhvr>
                                    </p:animEffect>
                                  </p:childTnLst>
                                </p:cTn>
                              </p:par>
                            </p:childTnLst>
                          </p:cTn>
                        </p:par>
                      </p:childTnLst>
                    </p:cTn>
                  </p:par>
                  <p:par>
                    <p:cTn id="79" fill="hold">
                      <p:stCondLst>
                        <p:cond delay="indefinite"/>
                      </p:stCondLst>
                      <p:childTnLst>
                        <p:par>
                          <p:cTn id="80" fill="hold">
                            <p:stCondLst>
                              <p:cond delay="0"/>
                            </p:stCondLst>
                            <p:childTnLst>
                              <p:par>
                                <p:cTn id="81" presetID="10" presetClass="entr" presetSubtype="0" fill="hold" grpId="0" nodeType="click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fade">
                                      <p:cBhvr>
                                        <p:cTn id="83"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28" grpId="0" animBg="1"/>
      <p:bldP spid="29" grpId="0" animBg="1"/>
    </p:bldLst>
  </p:timing>
</p:sld>
</file>

<file path=ppt/slides/slide9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139" y="3376129"/>
            <a:ext cx="5807932" cy="2468080"/>
          </a:xfrm>
          <a:ln/>
        </p:spPr>
        <p:style>
          <a:lnRef idx="0">
            <a:schemeClr val="accent2"/>
          </a:lnRef>
          <a:fillRef idx="3">
            <a:schemeClr val="accent2"/>
          </a:fillRef>
          <a:effectRef idx="3">
            <a:schemeClr val="accent2"/>
          </a:effectRef>
          <a:fontRef idx="minor">
            <a:schemeClr val="lt1"/>
          </a:fontRef>
        </p:style>
        <p:txBody>
          <a:bodyPr>
            <a:normAutofit/>
          </a:bodyPr>
          <a:lstStyle/>
          <a:p>
            <a:pPr marL="0" indent="0">
              <a:buNone/>
            </a:pPr>
            <a:r>
              <a:rPr lang="en-US" sz="3200" b="1" dirty="0"/>
              <a:t>26:3</a:t>
            </a:r>
            <a:r>
              <a:rPr lang="en-US" sz="3200" dirty="0"/>
              <a:t> Thou wilt keep him in </a:t>
            </a:r>
            <a:r>
              <a:rPr lang="en-US" sz="3200" b="1" i="1" u="sng" dirty="0">
                <a:ln>
                  <a:solidFill>
                    <a:schemeClr val="bg1"/>
                  </a:solidFill>
                </a:ln>
              </a:rPr>
              <a:t>perfect peace</a:t>
            </a:r>
            <a:r>
              <a:rPr lang="en-US" sz="3200" dirty="0"/>
              <a:t>, whose mind is stayed on thee; because he </a:t>
            </a:r>
            <a:r>
              <a:rPr lang="en-US" sz="3200" dirty="0" err="1"/>
              <a:t>trusteth</a:t>
            </a:r>
            <a:r>
              <a:rPr lang="en-US" sz="3200" dirty="0"/>
              <a:t> in thee. [Isaiah 26:3]</a:t>
            </a:r>
          </a:p>
        </p:txBody>
      </p:sp>
    </p:spTree>
    <p:extLst>
      <p:ext uri="{BB962C8B-B14F-4D97-AF65-F5344CB8AC3E}">
        <p14:creationId xmlns:p14="http://schemas.microsoft.com/office/powerpoint/2010/main" val="20359573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par>
                                <p:cTn id="8" presetID="10" presetClass="entr" presetSubtype="0" fill="hold" grpId="0" nodeType="withEffect">
                                  <p:stCondLst>
                                    <p:cond delay="25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0C0919-F7C0-484C-9856-739DB44A50A5}"/>
              </a:ext>
            </a:extLst>
          </p:cNvPr>
          <p:cNvSpPr>
            <a:spLocks noGrp="1"/>
          </p:cNvSpPr>
          <p:nvPr>
            <p:ph type="title"/>
          </p:nvPr>
        </p:nvSpPr>
        <p:spPr/>
        <p:txBody>
          <a:bodyPr>
            <a:normAutofit/>
          </a:bodyPr>
          <a:lstStyle/>
          <a:p>
            <a:r>
              <a:rPr lang="en-US" sz="4800" b="1" dirty="0"/>
              <a:t>2 Nephi 7:40</a:t>
            </a:r>
          </a:p>
        </p:txBody>
      </p:sp>
      <p:sp>
        <p:nvSpPr>
          <p:cNvPr id="3" name="Content Placeholder 2">
            <a:extLst>
              <a:ext uri="{FF2B5EF4-FFF2-40B4-BE49-F238E27FC236}">
                <a16:creationId xmlns:a16="http://schemas.microsoft.com/office/drawing/2014/main" id="{5FD93A53-96C6-4EE9-A46E-2F3C00D91FD7}"/>
              </a:ext>
            </a:extLst>
          </p:cNvPr>
          <p:cNvSpPr>
            <a:spLocks noGrp="1"/>
          </p:cNvSpPr>
          <p:nvPr>
            <p:ph idx="1"/>
          </p:nvPr>
        </p:nvSpPr>
        <p:spPr/>
        <p:txBody>
          <a:bodyPr>
            <a:normAutofit/>
          </a:bodyPr>
          <a:lstStyle/>
          <a:p>
            <a:pPr marL="0" indent="0">
              <a:buNone/>
            </a:pPr>
            <a:r>
              <a:rPr lang="en-US" sz="3200" b="1" dirty="0"/>
              <a:t>7:40</a:t>
            </a:r>
            <a:r>
              <a:rPr lang="en-US" sz="3200" dirty="0"/>
              <a:t> Therefore </a:t>
            </a:r>
            <a:r>
              <a:rPr lang="en-US" sz="3200" b="1" i="1" u="sng" dirty="0">
                <a:ln>
                  <a:solidFill>
                    <a:schemeClr val="tx1"/>
                  </a:solidFill>
                </a:ln>
              </a:rPr>
              <a:t>cheer up</a:t>
            </a:r>
            <a:r>
              <a:rPr lang="en-US" sz="3200" dirty="0"/>
              <a:t> your hearts, and remember that ye are </a:t>
            </a:r>
            <a:r>
              <a:rPr lang="en-US" sz="3200" b="1" i="1" u="sng" dirty="0">
                <a:ln>
                  <a:solidFill>
                    <a:schemeClr val="tx1"/>
                  </a:solidFill>
                </a:ln>
              </a:rPr>
              <a:t>free</a:t>
            </a:r>
            <a:r>
              <a:rPr lang="en-US" sz="3200" dirty="0"/>
              <a:t> to act for yourselves; to choose the way of everlasting death, or the way of eternal life.</a:t>
            </a:r>
          </a:p>
        </p:txBody>
      </p:sp>
    </p:spTree>
    <p:extLst>
      <p:ext uri="{BB962C8B-B14F-4D97-AF65-F5344CB8AC3E}">
        <p14:creationId xmlns:p14="http://schemas.microsoft.com/office/powerpoint/2010/main" val="1236903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591016" y="0"/>
            <a:ext cx="3291840" cy="6858000"/>
          </a:xfrm>
          <a:prstGeom prst="roundRect">
            <a:avLst/>
          </a:prstGeom>
          <a:solidFill>
            <a:srgbClr val="E1E1E1"/>
          </a:solidFill>
          <a:ln>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3800" dirty="0">
                <a:solidFill>
                  <a:sysClr val="windowText" lastClr="000000"/>
                </a:solidFill>
              </a:rPr>
              <a:t>Find your Root Cause</a:t>
            </a:r>
          </a:p>
        </p:txBody>
      </p:sp>
      <p:sp>
        <p:nvSpPr>
          <p:cNvPr id="6" name="Rounded Rectangle 5"/>
          <p:cNvSpPr/>
          <p:nvPr/>
        </p:nvSpPr>
        <p:spPr>
          <a:xfrm>
            <a:off x="865336" y="3023091"/>
            <a:ext cx="2743200" cy="1371600"/>
          </a:xfrm>
          <a:prstGeom prst="roundRect">
            <a:avLst>
              <a:gd name="adj" fmla="val 7500"/>
            </a:avLst>
          </a:prstGeom>
          <a:ln>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800" dirty="0"/>
              <a:t>Refusal to believe that God is enough</a:t>
            </a:r>
          </a:p>
        </p:txBody>
      </p:sp>
      <p:sp>
        <p:nvSpPr>
          <p:cNvPr id="9" name="Rounded Rectangle 8"/>
          <p:cNvSpPr/>
          <p:nvPr/>
        </p:nvSpPr>
        <p:spPr>
          <a:xfrm>
            <a:off x="4450080" y="0"/>
            <a:ext cx="3291840" cy="6858000"/>
          </a:xfrm>
          <a:prstGeom prst="roundRect">
            <a:avLst/>
          </a:prstGeom>
          <a:solidFill>
            <a:srgbClr val="E1E1E1"/>
          </a:solidFill>
          <a:ln>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3800" dirty="0">
                <a:solidFill>
                  <a:sysClr val="windowText" lastClr="000000"/>
                </a:solidFill>
              </a:rPr>
              <a:t>What is the Opposite?</a:t>
            </a:r>
          </a:p>
        </p:txBody>
      </p:sp>
      <p:sp>
        <p:nvSpPr>
          <p:cNvPr id="10" name="Rounded Rectangle 9"/>
          <p:cNvSpPr/>
          <p:nvPr/>
        </p:nvSpPr>
        <p:spPr>
          <a:xfrm>
            <a:off x="8309144" y="0"/>
            <a:ext cx="3291840" cy="6858000"/>
          </a:xfrm>
          <a:prstGeom prst="roundRect">
            <a:avLst/>
          </a:prstGeom>
          <a:solidFill>
            <a:srgbClr val="E1E1E1"/>
          </a:solidFill>
          <a:ln>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3800" dirty="0">
                <a:solidFill>
                  <a:sysClr val="windowText" lastClr="000000"/>
                </a:solidFill>
              </a:rPr>
              <a:t>What are the actions?</a:t>
            </a:r>
          </a:p>
        </p:txBody>
      </p:sp>
      <p:sp>
        <p:nvSpPr>
          <p:cNvPr id="11" name="Rounded Rectangle 10"/>
          <p:cNvSpPr/>
          <p:nvPr/>
        </p:nvSpPr>
        <p:spPr>
          <a:xfrm>
            <a:off x="4723658" y="2285983"/>
            <a:ext cx="2743200" cy="1371600"/>
          </a:xfrm>
          <a:prstGeom prst="roundRect">
            <a:avLst>
              <a:gd name="adj" fmla="val 7500"/>
            </a:avLst>
          </a:prstGeom>
          <a:ln/>
        </p:spPr>
        <p:style>
          <a:lnRef idx="3">
            <a:schemeClr val="lt1"/>
          </a:lnRef>
          <a:fillRef idx="1">
            <a:schemeClr val="accent4"/>
          </a:fillRef>
          <a:effectRef idx="1">
            <a:schemeClr val="accent4"/>
          </a:effectRef>
          <a:fontRef idx="minor">
            <a:schemeClr val="lt1"/>
          </a:fontRef>
        </p:style>
        <p:txBody>
          <a:bodyPr rtlCol="0" anchor="ctr"/>
          <a:lstStyle/>
          <a:p>
            <a:pPr lvl="0" algn="ctr"/>
            <a:r>
              <a:rPr lang="en-US" sz="3200" dirty="0"/>
              <a:t>Recognize…</a:t>
            </a:r>
          </a:p>
        </p:txBody>
      </p:sp>
      <p:sp>
        <p:nvSpPr>
          <p:cNvPr id="12" name="Rounded Rectangle 11"/>
          <p:cNvSpPr/>
          <p:nvPr/>
        </p:nvSpPr>
        <p:spPr>
          <a:xfrm>
            <a:off x="4723658" y="3919640"/>
            <a:ext cx="2743200" cy="1371600"/>
          </a:xfrm>
          <a:prstGeom prst="roundRect">
            <a:avLst>
              <a:gd name="adj" fmla="val 7500"/>
            </a:avLst>
          </a:prstGeom>
          <a:ln/>
        </p:spPr>
        <p:style>
          <a:lnRef idx="3">
            <a:schemeClr val="lt1"/>
          </a:lnRef>
          <a:fillRef idx="1">
            <a:schemeClr val="accent4"/>
          </a:fillRef>
          <a:effectRef idx="1">
            <a:schemeClr val="accent4"/>
          </a:effectRef>
          <a:fontRef idx="minor">
            <a:schemeClr val="lt1"/>
          </a:fontRef>
        </p:style>
        <p:txBody>
          <a:bodyPr rtlCol="0" anchor="ctr"/>
          <a:lstStyle/>
          <a:p>
            <a:pPr lvl="0" algn="ctr"/>
            <a:r>
              <a:rPr lang="en-US" sz="3200" dirty="0"/>
              <a:t>Believe…</a:t>
            </a:r>
          </a:p>
        </p:txBody>
      </p:sp>
      <p:sp>
        <p:nvSpPr>
          <p:cNvPr id="14" name="Rounded Rectangle 13"/>
          <p:cNvSpPr/>
          <p:nvPr/>
        </p:nvSpPr>
        <p:spPr>
          <a:xfrm>
            <a:off x="8581980" y="1694979"/>
            <a:ext cx="2743200" cy="1371600"/>
          </a:xfrm>
          <a:prstGeom prst="roundRect">
            <a:avLst>
              <a:gd name="adj" fmla="val 7500"/>
            </a:avLst>
          </a:prstGeom>
          <a:ln/>
        </p:spPr>
        <p:style>
          <a:lnRef idx="3">
            <a:schemeClr val="lt1"/>
          </a:lnRef>
          <a:fillRef idx="1">
            <a:schemeClr val="accent5"/>
          </a:fillRef>
          <a:effectRef idx="1">
            <a:schemeClr val="accent5"/>
          </a:effectRef>
          <a:fontRef idx="minor">
            <a:schemeClr val="lt1"/>
          </a:fontRef>
        </p:style>
        <p:txBody>
          <a:bodyPr rtlCol="0" anchor="ctr"/>
          <a:lstStyle/>
          <a:p>
            <a:pPr algn="ctr"/>
            <a:r>
              <a:rPr lang="en-US" sz="3200" dirty="0"/>
              <a:t>Trust</a:t>
            </a:r>
          </a:p>
        </p:txBody>
      </p:sp>
      <p:sp>
        <p:nvSpPr>
          <p:cNvPr id="15" name="Rounded Rectangle 14"/>
          <p:cNvSpPr/>
          <p:nvPr/>
        </p:nvSpPr>
        <p:spPr>
          <a:xfrm>
            <a:off x="8581980" y="3317485"/>
            <a:ext cx="2743200" cy="1371600"/>
          </a:xfrm>
          <a:prstGeom prst="roundRect">
            <a:avLst>
              <a:gd name="adj" fmla="val 7500"/>
            </a:avLst>
          </a:prstGeom>
          <a:ln/>
        </p:spPr>
        <p:style>
          <a:lnRef idx="3">
            <a:schemeClr val="lt1"/>
          </a:lnRef>
          <a:fillRef idx="1">
            <a:schemeClr val="accent5"/>
          </a:fillRef>
          <a:effectRef idx="1">
            <a:schemeClr val="accent5"/>
          </a:effectRef>
          <a:fontRef idx="minor">
            <a:schemeClr val="lt1"/>
          </a:fontRef>
        </p:style>
        <p:txBody>
          <a:bodyPr rtlCol="0" anchor="ctr"/>
          <a:lstStyle/>
          <a:p>
            <a:pPr algn="ctr"/>
            <a:r>
              <a:rPr lang="en-US" sz="3200" dirty="0"/>
              <a:t>Obey</a:t>
            </a:r>
          </a:p>
        </p:txBody>
      </p:sp>
      <p:sp>
        <p:nvSpPr>
          <p:cNvPr id="16" name="Rounded Rectangle 15"/>
          <p:cNvSpPr/>
          <p:nvPr/>
        </p:nvSpPr>
        <p:spPr>
          <a:xfrm>
            <a:off x="8581980" y="4939991"/>
            <a:ext cx="2743200" cy="1371600"/>
          </a:xfrm>
          <a:prstGeom prst="roundRect">
            <a:avLst>
              <a:gd name="adj" fmla="val 7500"/>
            </a:avLst>
          </a:prstGeom>
          <a:ln/>
        </p:spPr>
        <p:style>
          <a:lnRef idx="3">
            <a:schemeClr val="lt1"/>
          </a:lnRef>
          <a:fillRef idx="1">
            <a:schemeClr val="accent5"/>
          </a:fillRef>
          <a:effectRef idx="1">
            <a:schemeClr val="accent5"/>
          </a:effectRef>
          <a:fontRef idx="minor">
            <a:schemeClr val="lt1"/>
          </a:fontRef>
        </p:style>
        <p:txBody>
          <a:bodyPr rtlCol="0" anchor="ctr"/>
          <a:lstStyle/>
          <a:p>
            <a:pPr algn="ctr"/>
            <a:r>
              <a:rPr lang="en-US" sz="3200" dirty="0"/>
              <a:t>Live for Him</a:t>
            </a:r>
          </a:p>
        </p:txBody>
      </p:sp>
      <p:cxnSp>
        <p:nvCxnSpPr>
          <p:cNvPr id="18" name="Straight Connector 17"/>
          <p:cNvCxnSpPr/>
          <p:nvPr/>
        </p:nvCxnSpPr>
        <p:spPr>
          <a:xfrm flipV="1">
            <a:off x="3639390" y="3086100"/>
            <a:ext cx="1097280" cy="685800"/>
          </a:xfrm>
          <a:prstGeom prst="line">
            <a:avLst/>
          </a:prstGeom>
          <a:ln w="12700"/>
        </p:spPr>
        <p:style>
          <a:lnRef idx="1">
            <a:schemeClr val="accent4"/>
          </a:lnRef>
          <a:fillRef idx="0">
            <a:schemeClr val="accent4"/>
          </a:fillRef>
          <a:effectRef idx="0">
            <a:schemeClr val="accent4"/>
          </a:effectRef>
          <a:fontRef idx="minor">
            <a:schemeClr val="tx1"/>
          </a:fontRef>
        </p:style>
      </p:cxnSp>
      <p:cxnSp>
        <p:nvCxnSpPr>
          <p:cNvPr id="19" name="Straight Connector 18"/>
          <p:cNvCxnSpPr/>
          <p:nvPr/>
        </p:nvCxnSpPr>
        <p:spPr>
          <a:xfrm>
            <a:off x="3637159" y="3877289"/>
            <a:ext cx="1097280" cy="640080"/>
          </a:xfrm>
          <a:prstGeom prst="line">
            <a:avLst/>
          </a:prstGeom>
          <a:ln w="12700"/>
        </p:spPr>
        <p:style>
          <a:lnRef idx="1">
            <a:schemeClr val="accent4"/>
          </a:lnRef>
          <a:fillRef idx="0">
            <a:schemeClr val="accent4"/>
          </a:fillRef>
          <a:effectRef idx="0">
            <a:schemeClr val="accent4"/>
          </a:effectRef>
          <a:fontRef idx="minor">
            <a:schemeClr val="tx1"/>
          </a:fontRef>
        </p:style>
      </p:cxnSp>
      <p:cxnSp>
        <p:nvCxnSpPr>
          <p:cNvPr id="21" name="Straight Connector 20"/>
          <p:cNvCxnSpPr/>
          <p:nvPr/>
        </p:nvCxnSpPr>
        <p:spPr>
          <a:xfrm flipV="1">
            <a:off x="7466858" y="2814553"/>
            <a:ext cx="1115122" cy="419287"/>
          </a:xfrm>
          <a:prstGeom prst="line">
            <a:avLst/>
          </a:prstGeom>
          <a:ln w="12700"/>
        </p:spPr>
        <p:style>
          <a:lnRef idx="1">
            <a:schemeClr val="accent5"/>
          </a:lnRef>
          <a:fillRef idx="0">
            <a:schemeClr val="accent5"/>
          </a:fillRef>
          <a:effectRef idx="0">
            <a:schemeClr val="accent5"/>
          </a:effectRef>
          <a:fontRef idx="minor">
            <a:schemeClr val="tx1"/>
          </a:fontRef>
        </p:style>
      </p:cxnSp>
      <p:cxnSp>
        <p:nvCxnSpPr>
          <p:cNvPr id="22" name="Straight Connector 21"/>
          <p:cNvCxnSpPr/>
          <p:nvPr/>
        </p:nvCxnSpPr>
        <p:spPr>
          <a:xfrm>
            <a:off x="7466858" y="3233840"/>
            <a:ext cx="1106201" cy="664625"/>
          </a:xfrm>
          <a:prstGeom prst="line">
            <a:avLst/>
          </a:prstGeom>
          <a:ln w="12700"/>
        </p:spPr>
        <p:style>
          <a:lnRef idx="1">
            <a:schemeClr val="accent5"/>
          </a:lnRef>
          <a:fillRef idx="0">
            <a:schemeClr val="accent5"/>
          </a:fillRef>
          <a:effectRef idx="0">
            <a:schemeClr val="accent5"/>
          </a:effectRef>
          <a:fontRef idx="minor">
            <a:schemeClr val="tx1"/>
          </a:fontRef>
        </p:style>
      </p:cxnSp>
      <p:cxnSp>
        <p:nvCxnSpPr>
          <p:cNvPr id="23" name="Straight Connector 22"/>
          <p:cNvCxnSpPr>
            <a:endCxn id="16" idx="1"/>
          </p:cNvCxnSpPr>
          <p:nvPr/>
        </p:nvCxnSpPr>
        <p:spPr>
          <a:xfrm>
            <a:off x="7466858" y="4682379"/>
            <a:ext cx="1115122" cy="943412"/>
          </a:xfrm>
          <a:prstGeom prst="line">
            <a:avLst/>
          </a:prstGeom>
          <a:ln w="12700"/>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2340790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par>
                                <p:cTn id="26" presetID="10" presetClass="entr" presetSubtype="0" fill="hold" nodeType="with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500"/>
                                        <p:tgtEl>
                                          <p:spTgt spid="18"/>
                                        </p:tgtEl>
                                      </p:cBhvr>
                                    </p:animEffect>
                                  </p:childTnLst>
                                </p:cTn>
                              </p:par>
                              <p:par>
                                <p:cTn id="29" presetID="10" presetClass="entr" presetSubtype="0" fill="hold" nodeType="with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fade">
                                      <p:cBhvr>
                                        <p:cTn id="31" dur="500"/>
                                        <p:tgtEl>
                                          <p:spTgt spid="19"/>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500"/>
                                        <p:tgtEl>
                                          <p:spTgt spid="10"/>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fade">
                                      <p:cBhvr>
                                        <p:cTn id="41" dur="500"/>
                                        <p:tgtEl>
                                          <p:spTgt spid="14"/>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fade">
                                      <p:cBhvr>
                                        <p:cTn id="44" dur="500"/>
                                        <p:tgtEl>
                                          <p:spTgt spid="15"/>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fade">
                                      <p:cBhvr>
                                        <p:cTn id="47" dur="500"/>
                                        <p:tgtEl>
                                          <p:spTgt spid="16"/>
                                        </p:tgtEl>
                                      </p:cBhvr>
                                    </p:animEffect>
                                  </p:childTnLst>
                                </p:cTn>
                              </p:par>
                              <p:par>
                                <p:cTn id="48" presetID="10" presetClass="entr" presetSubtype="0" fill="hold" nodeType="withEffect">
                                  <p:stCondLst>
                                    <p:cond delay="0"/>
                                  </p:stCondLst>
                                  <p:childTnLst>
                                    <p:set>
                                      <p:cBhvr>
                                        <p:cTn id="49" dur="1" fill="hold">
                                          <p:stCondLst>
                                            <p:cond delay="0"/>
                                          </p:stCondLst>
                                        </p:cTn>
                                        <p:tgtEl>
                                          <p:spTgt spid="23"/>
                                        </p:tgtEl>
                                        <p:attrNameLst>
                                          <p:attrName>style.visibility</p:attrName>
                                        </p:attrNameLst>
                                      </p:cBhvr>
                                      <p:to>
                                        <p:strVal val="visible"/>
                                      </p:to>
                                    </p:set>
                                    <p:animEffect transition="in" filter="fade">
                                      <p:cBhvr>
                                        <p:cTn id="50" dur="500"/>
                                        <p:tgtEl>
                                          <p:spTgt spid="23"/>
                                        </p:tgtEl>
                                      </p:cBhvr>
                                    </p:animEffect>
                                  </p:childTnLst>
                                </p:cTn>
                              </p:par>
                              <p:par>
                                <p:cTn id="51" presetID="10" presetClass="entr" presetSubtype="0" fill="hold" nodeType="with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500"/>
                                        <p:tgtEl>
                                          <p:spTgt spid="22"/>
                                        </p:tgtEl>
                                      </p:cBhvr>
                                    </p:animEffect>
                                  </p:childTnLst>
                                </p:cTn>
                              </p:par>
                              <p:par>
                                <p:cTn id="54" presetID="10" presetClass="entr" presetSubtype="0" fill="hold" nodeType="withEffect">
                                  <p:stCondLst>
                                    <p:cond delay="0"/>
                                  </p:stCondLst>
                                  <p:childTnLst>
                                    <p:set>
                                      <p:cBhvr>
                                        <p:cTn id="55" dur="1" fill="hold">
                                          <p:stCondLst>
                                            <p:cond delay="0"/>
                                          </p:stCondLst>
                                        </p:cTn>
                                        <p:tgtEl>
                                          <p:spTgt spid="21"/>
                                        </p:tgtEl>
                                        <p:attrNameLst>
                                          <p:attrName>style.visibility</p:attrName>
                                        </p:attrNameLst>
                                      </p:cBhvr>
                                      <p:to>
                                        <p:strVal val="visible"/>
                                      </p:to>
                                    </p:set>
                                    <p:animEffect transition="in" filter="fade">
                                      <p:cBhvr>
                                        <p:cTn id="56"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9" grpId="0" animBg="1"/>
      <p:bldP spid="10" grpId="0" animBg="1"/>
      <p:bldP spid="11" grpId="0" animBg="1"/>
      <p:bldP spid="12" grpId="0" animBg="1"/>
      <p:bldP spid="14" grpId="0" animBg="1"/>
      <p:bldP spid="15" grpId="0" animBg="1"/>
      <p:bldP spid="16" grpId="0" animBg="1"/>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591016" y="0"/>
            <a:ext cx="3291840" cy="6858000"/>
          </a:xfrm>
          <a:prstGeom prst="roundRect">
            <a:avLst/>
          </a:prstGeom>
          <a:solidFill>
            <a:srgbClr val="E1E1E1"/>
          </a:solidFill>
          <a:ln>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3200" dirty="0">
                <a:solidFill>
                  <a:sysClr val="windowText" lastClr="000000"/>
                </a:solidFill>
              </a:rPr>
              <a:t>What are your Passions?</a:t>
            </a:r>
            <a:endParaRPr lang="en-US" dirty="0">
              <a:solidFill>
                <a:sysClr val="windowText" lastClr="000000"/>
              </a:solidFill>
            </a:endParaRPr>
          </a:p>
        </p:txBody>
      </p:sp>
      <p:sp>
        <p:nvSpPr>
          <p:cNvPr id="6" name="Rounded Rectangle 5"/>
          <p:cNvSpPr/>
          <p:nvPr/>
        </p:nvSpPr>
        <p:spPr>
          <a:xfrm>
            <a:off x="865336" y="2174473"/>
            <a:ext cx="2743200" cy="1280160"/>
          </a:xfrm>
          <a:prstGeom prst="roundRect">
            <a:avLst>
              <a:gd name="adj" fmla="val 7500"/>
            </a:avLst>
          </a:prstGeom>
          <a:ln>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800" dirty="0"/>
              <a:t>Studying</a:t>
            </a:r>
          </a:p>
        </p:txBody>
      </p:sp>
      <p:sp>
        <p:nvSpPr>
          <p:cNvPr id="7" name="Rounded Rectangle 6"/>
          <p:cNvSpPr/>
          <p:nvPr/>
        </p:nvSpPr>
        <p:spPr>
          <a:xfrm>
            <a:off x="865336" y="3796979"/>
            <a:ext cx="2743200" cy="1280160"/>
          </a:xfrm>
          <a:prstGeom prst="roundRect">
            <a:avLst>
              <a:gd name="adj" fmla="val 7500"/>
            </a:avLst>
          </a:prstGeom>
          <a:ln>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800" dirty="0"/>
              <a:t>Preaching</a:t>
            </a:r>
          </a:p>
        </p:txBody>
      </p:sp>
      <p:sp>
        <p:nvSpPr>
          <p:cNvPr id="8" name="Rounded Rectangle 7"/>
          <p:cNvSpPr/>
          <p:nvPr/>
        </p:nvSpPr>
        <p:spPr>
          <a:xfrm>
            <a:off x="865336" y="5419485"/>
            <a:ext cx="2743200" cy="1280160"/>
          </a:xfrm>
          <a:prstGeom prst="roundRect">
            <a:avLst>
              <a:gd name="adj" fmla="val 7500"/>
            </a:avLst>
          </a:prstGeom>
          <a:ln>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800" dirty="0"/>
              <a:t>Visiting</a:t>
            </a:r>
          </a:p>
        </p:txBody>
      </p:sp>
      <p:sp>
        <p:nvSpPr>
          <p:cNvPr id="9" name="Rounded Rectangle 8"/>
          <p:cNvSpPr/>
          <p:nvPr/>
        </p:nvSpPr>
        <p:spPr>
          <a:xfrm>
            <a:off x="4450080" y="0"/>
            <a:ext cx="3291840" cy="6858000"/>
          </a:xfrm>
          <a:prstGeom prst="roundRect">
            <a:avLst/>
          </a:prstGeom>
          <a:solidFill>
            <a:srgbClr val="E1E1E1"/>
          </a:solidFill>
          <a:ln>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3200" dirty="0">
                <a:solidFill>
                  <a:sysClr val="windowText" lastClr="000000"/>
                </a:solidFill>
              </a:rPr>
              <a:t>How can it be used for the Kingdom?</a:t>
            </a:r>
            <a:endParaRPr lang="en-US" dirty="0">
              <a:solidFill>
                <a:sysClr val="windowText" lastClr="000000"/>
              </a:solidFill>
            </a:endParaRPr>
          </a:p>
        </p:txBody>
      </p:sp>
      <p:sp>
        <p:nvSpPr>
          <p:cNvPr id="10" name="Rounded Rectangle 9"/>
          <p:cNvSpPr/>
          <p:nvPr/>
        </p:nvSpPr>
        <p:spPr>
          <a:xfrm>
            <a:off x="8309144" y="0"/>
            <a:ext cx="3291840" cy="6858000"/>
          </a:xfrm>
          <a:prstGeom prst="roundRect">
            <a:avLst/>
          </a:prstGeom>
          <a:solidFill>
            <a:srgbClr val="E1E1E1"/>
          </a:solidFill>
          <a:ln>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3200" dirty="0">
                <a:solidFill>
                  <a:sysClr val="windowText" lastClr="000000"/>
                </a:solidFill>
              </a:rPr>
              <a:t>How can you nurture it?</a:t>
            </a:r>
            <a:endParaRPr lang="en-US" dirty="0">
              <a:solidFill>
                <a:sysClr val="windowText" lastClr="000000"/>
              </a:solidFill>
            </a:endParaRPr>
          </a:p>
        </p:txBody>
      </p:sp>
      <p:sp>
        <p:nvSpPr>
          <p:cNvPr id="11" name="Rounded Rectangle 10"/>
          <p:cNvSpPr/>
          <p:nvPr/>
        </p:nvSpPr>
        <p:spPr>
          <a:xfrm>
            <a:off x="4723658" y="2174473"/>
            <a:ext cx="2743200" cy="1280160"/>
          </a:xfrm>
          <a:prstGeom prst="roundRect">
            <a:avLst>
              <a:gd name="adj" fmla="val 7500"/>
            </a:avLst>
          </a:prstGeom>
          <a:ln/>
        </p:spPr>
        <p:style>
          <a:lnRef idx="3">
            <a:schemeClr val="lt1"/>
          </a:lnRef>
          <a:fillRef idx="1">
            <a:schemeClr val="accent4"/>
          </a:fillRef>
          <a:effectRef idx="1">
            <a:schemeClr val="accent4"/>
          </a:effectRef>
          <a:fontRef idx="minor">
            <a:schemeClr val="lt1"/>
          </a:fontRef>
        </p:style>
        <p:txBody>
          <a:bodyPr rtlCol="0" anchor="ctr"/>
          <a:lstStyle/>
          <a:p>
            <a:pPr algn="ctr"/>
            <a:r>
              <a:rPr lang="en-US" sz="2800" dirty="0"/>
              <a:t>Classes</a:t>
            </a:r>
          </a:p>
        </p:txBody>
      </p:sp>
      <p:sp>
        <p:nvSpPr>
          <p:cNvPr id="12" name="Rounded Rectangle 11"/>
          <p:cNvSpPr/>
          <p:nvPr/>
        </p:nvSpPr>
        <p:spPr>
          <a:xfrm>
            <a:off x="4723658" y="3796979"/>
            <a:ext cx="2743200" cy="1280160"/>
          </a:xfrm>
          <a:prstGeom prst="roundRect">
            <a:avLst>
              <a:gd name="adj" fmla="val 7500"/>
            </a:avLst>
          </a:prstGeom>
          <a:ln/>
        </p:spPr>
        <p:style>
          <a:lnRef idx="3">
            <a:schemeClr val="lt1"/>
          </a:lnRef>
          <a:fillRef idx="1">
            <a:schemeClr val="accent4"/>
          </a:fillRef>
          <a:effectRef idx="1">
            <a:schemeClr val="accent4"/>
          </a:effectRef>
          <a:fontRef idx="minor">
            <a:schemeClr val="lt1"/>
          </a:fontRef>
        </p:style>
        <p:txBody>
          <a:bodyPr rtlCol="0" anchor="ctr"/>
          <a:lstStyle/>
          <a:p>
            <a:pPr algn="ctr"/>
            <a:r>
              <a:rPr lang="en-US" sz="2800" dirty="0"/>
              <a:t>Edify and Exhort</a:t>
            </a:r>
          </a:p>
        </p:txBody>
      </p:sp>
      <p:sp>
        <p:nvSpPr>
          <p:cNvPr id="13" name="Rounded Rectangle 12"/>
          <p:cNvSpPr/>
          <p:nvPr/>
        </p:nvSpPr>
        <p:spPr>
          <a:xfrm>
            <a:off x="4723658" y="5419485"/>
            <a:ext cx="2743200" cy="1280160"/>
          </a:xfrm>
          <a:prstGeom prst="roundRect">
            <a:avLst>
              <a:gd name="adj" fmla="val 7500"/>
            </a:avLst>
          </a:prstGeom>
          <a:ln/>
        </p:spPr>
        <p:style>
          <a:lnRef idx="3">
            <a:schemeClr val="lt1"/>
          </a:lnRef>
          <a:fillRef idx="1">
            <a:schemeClr val="accent4"/>
          </a:fillRef>
          <a:effectRef idx="1">
            <a:schemeClr val="accent4"/>
          </a:effectRef>
          <a:fontRef idx="minor">
            <a:schemeClr val="lt1"/>
          </a:fontRef>
        </p:style>
        <p:txBody>
          <a:bodyPr rtlCol="0" anchor="ctr"/>
          <a:lstStyle/>
          <a:p>
            <a:pPr algn="ctr"/>
            <a:r>
              <a:rPr lang="en-US" sz="2800" dirty="0"/>
              <a:t>Grow in love</a:t>
            </a:r>
          </a:p>
        </p:txBody>
      </p:sp>
      <p:sp>
        <p:nvSpPr>
          <p:cNvPr id="14" name="Rounded Rectangle 13"/>
          <p:cNvSpPr/>
          <p:nvPr/>
        </p:nvSpPr>
        <p:spPr>
          <a:xfrm>
            <a:off x="8581980" y="2174473"/>
            <a:ext cx="2743200" cy="1280160"/>
          </a:xfrm>
          <a:prstGeom prst="roundRect">
            <a:avLst>
              <a:gd name="adj" fmla="val 7500"/>
            </a:avLst>
          </a:prstGeom>
          <a:ln/>
        </p:spPr>
        <p:style>
          <a:lnRef idx="3">
            <a:schemeClr val="lt1"/>
          </a:lnRef>
          <a:fillRef idx="1">
            <a:schemeClr val="accent5"/>
          </a:fillRef>
          <a:effectRef idx="1">
            <a:schemeClr val="accent5"/>
          </a:effectRef>
          <a:fontRef idx="minor">
            <a:schemeClr val="lt1"/>
          </a:fontRef>
        </p:style>
        <p:txBody>
          <a:bodyPr rtlCol="0" anchor="ctr"/>
          <a:lstStyle/>
          <a:p>
            <a:pPr algn="ctr"/>
            <a:r>
              <a:rPr lang="en-US" sz="2800" dirty="0"/>
              <a:t>Learn from others</a:t>
            </a:r>
          </a:p>
        </p:txBody>
      </p:sp>
      <p:sp>
        <p:nvSpPr>
          <p:cNvPr id="15" name="Rounded Rectangle 14"/>
          <p:cNvSpPr/>
          <p:nvPr/>
        </p:nvSpPr>
        <p:spPr>
          <a:xfrm>
            <a:off x="8581980" y="3796979"/>
            <a:ext cx="2743200" cy="1280160"/>
          </a:xfrm>
          <a:prstGeom prst="roundRect">
            <a:avLst>
              <a:gd name="adj" fmla="val 7500"/>
            </a:avLst>
          </a:prstGeom>
          <a:ln/>
        </p:spPr>
        <p:style>
          <a:lnRef idx="3">
            <a:schemeClr val="lt1"/>
          </a:lnRef>
          <a:fillRef idx="1">
            <a:schemeClr val="accent5"/>
          </a:fillRef>
          <a:effectRef idx="1">
            <a:schemeClr val="accent5"/>
          </a:effectRef>
          <a:fontRef idx="minor">
            <a:schemeClr val="lt1"/>
          </a:fontRef>
        </p:style>
        <p:txBody>
          <a:bodyPr rtlCol="0" anchor="ctr"/>
          <a:lstStyle/>
          <a:p>
            <a:pPr algn="ctr"/>
            <a:r>
              <a:rPr lang="en-US" sz="2800" dirty="0"/>
              <a:t>Prayer and Preparation</a:t>
            </a:r>
          </a:p>
        </p:txBody>
      </p:sp>
      <p:sp>
        <p:nvSpPr>
          <p:cNvPr id="16" name="Rounded Rectangle 15"/>
          <p:cNvSpPr/>
          <p:nvPr/>
        </p:nvSpPr>
        <p:spPr>
          <a:xfrm>
            <a:off x="8581980" y="5419485"/>
            <a:ext cx="2743200" cy="1188720"/>
          </a:xfrm>
          <a:prstGeom prst="roundRect">
            <a:avLst>
              <a:gd name="adj" fmla="val 7500"/>
            </a:avLst>
          </a:prstGeom>
          <a:ln/>
        </p:spPr>
        <p:style>
          <a:lnRef idx="3">
            <a:schemeClr val="lt1"/>
          </a:lnRef>
          <a:fillRef idx="1">
            <a:schemeClr val="accent5"/>
          </a:fillRef>
          <a:effectRef idx="1">
            <a:schemeClr val="accent5"/>
          </a:effectRef>
          <a:fontRef idx="minor">
            <a:schemeClr val="lt1"/>
          </a:fontRef>
        </p:style>
        <p:txBody>
          <a:bodyPr rtlCol="0" anchor="ctr"/>
          <a:lstStyle/>
          <a:p>
            <a:pPr algn="ctr"/>
            <a:r>
              <a:rPr lang="en-US" sz="2800" dirty="0"/>
              <a:t>Dedicate more time to visit</a:t>
            </a:r>
          </a:p>
        </p:txBody>
      </p:sp>
      <p:cxnSp>
        <p:nvCxnSpPr>
          <p:cNvPr id="18" name="Straight Connector 17"/>
          <p:cNvCxnSpPr>
            <a:endCxn id="11" idx="1"/>
          </p:cNvCxnSpPr>
          <p:nvPr/>
        </p:nvCxnSpPr>
        <p:spPr>
          <a:xfrm flipV="1">
            <a:off x="3608536" y="2814553"/>
            <a:ext cx="1115122" cy="0"/>
          </a:xfrm>
          <a:prstGeom prst="line">
            <a:avLst/>
          </a:prstGeom>
          <a:ln w="12700"/>
        </p:spPr>
        <p:style>
          <a:lnRef idx="1">
            <a:schemeClr val="accent4"/>
          </a:lnRef>
          <a:fillRef idx="0">
            <a:schemeClr val="accent4"/>
          </a:fillRef>
          <a:effectRef idx="0">
            <a:schemeClr val="accent4"/>
          </a:effectRef>
          <a:fontRef idx="minor">
            <a:schemeClr val="tx1"/>
          </a:fontRef>
        </p:style>
      </p:cxnSp>
      <p:cxnSp>
        <p:nvCxnSpPr>
          <p:cNvPr id="19" name="Straight Connector 18"/>
          <p:cNvCxnSpPr/>
          <p:nvPr/>
        </p:nvCxnSpPr>
        <p:spPr>
          <a:xfrm flipV="1">
            <a:off x="3608536" y="4476084"/>
            <a:ext cx="1115122" cy="0"/>
          </a:xfrm>
          <a:prstGeom prst="line">
            <a:avLst/>
          </a:prstGeom>
          <a:ln w="12700"/>
        </p:spPr>
        <p:style>
          <a:lnRef idx="1">
            <a:schemeClr val="accent4"/>
          </a:lnRef>
          <a:fillRef idx="0">
            <a:schemeClr val="accent4"/>
          </a:fillRef>
          <a:effectRef idx="0">
            <a:schemeClr val="accent4"/>
          </a:effectRef>
          <a:fontRef idx="minor">
            <a:schemeClr val="tx1"/>
          </a:fontRef>
        </p:style>
      </p:cxnSp>
      <p:cxnSp>
        <p:nvCxnSpPr>
          <p:cNvPr id="20" name="Straight Connector 19"/>
          <p:cNvCxnSpPr/>
          <p:nvPr/>
        </p:nvCxnSpPr>
        <p:spPr>
          <a:xfrm flipV="1">
            <a:off x="3608536" y="6115314"/>
            <a:ext cx="1115122" cy="0"/>
          </a:xfrm>
          <a:prstGeom prst="line">
            <a:avLst/>
          </a:prstGeom>
          <a:ln w="12700"/>
        </p:spPr>
        <p:style>
          <a:lnRef idx="1">
            <a:schemeClr val="accent4"/>
          </a:lnRef>
          <a:fillRef idx="0">
            <a:schemeClr val="accent4"/>
          </a:fillRef>
          <a:effectRef idx="0">
            <a:schemeClr val="accent4"/>
          </a:effectRef>
          <a:fontRef idx="minor">
            <a:schemeClr val="tx1"/>
          </a:fontRef>
        </p:style>
      </p:cxnSp>
      <p:cxnSp>
        <p:nvCxnSpPr>
          <p:cNvPr id="21" name="Straight Connector 20"/>
          <p:cNvCxnSpPr/>
          <p:nvPr/>
        </p:nvCxnSpPr>
        <p:spPr>
          <a:xfrm flipV="1">
            <a:off x="7466858" y="2814553"/>
            <a:ext cx="1115122" cy="0"/>
          </a:xfrm>
          <a:prstGeom prst="line">
            <a:avLst/>
          </a:prstGeom>
          <a:ln w="12700"/>
        </p:spPr>
        <p:style>
          <a:lnRef idx="1">
            <a:schemeClr val="accent5"/>
          </a:lnRef>
          <a:fillRef idx="0">
            <a:schemeClr val="accent5"/>
          </a:fillRef>
          <a:effectRef idx="0">
            <a:schemeClr val="accent5"/>
          </a:effectRef>
          <a:fontRef idx="minor">
            <a:schemeClr val="tx1"/>
          </a:fontRef>
        </p:style>
      </p:cxnSp>
      <p:cxnSp>
        <p:nvCxnSpPr>
          <p:cNvPr id="22" name="Straight Connector 21"/>
          <p:cNvCxnSpPr/>
          <p:nvPr/>
        </p:nvCxnSpPr>
        <p:spPr>
          <a:xfrm flipV="1">
            <a:off x="7466858" y="4476084"/>
            <a:ext cx="1115122" cy="0"/>
          </a:xfrm>
          <a:prstGeom prst="line">
            <a:avLst/>
          </a:prstGeom>
          <a:ln w="12700"/>
        </p:spPr>
        <p:style>
          <a:lnRef idx="1">
            <a:schemeClr val="accent5"/>
          </a:lnRef>
          <a:fillRef idx="0">
            <a:schemeClr val="accent5"/>
          </a:fillRef>
          <a:effectRef idx="0">
            <a:schemeClr val="accent5"/>
          </a:effectRef>
          <a:fontRef idx="minor">
            <a:schemeClr val="tx1"/>
          </a:fontRef>
        </p:style>
      </p:cxnSp>
      <p:cxnSp>
        <p:nvCxnSpPr>
          <p:cNvPr id="23" name="Straight Connector 22"/>
          <p:cNvCxnSpPr/>
          <p:nvPr/>
        </p:nvCxnSpPr>
        <p:spPr>
          <a:xfrm flipV="1">
            <a:off x="7466858" y="6115314"/>
            <a:ext cx="1115122" cy="0"/>
          </a:xfrm>
          <a:prstGeom prst="line">
            <a:avLst/>
          </a:prstGeom>
          <a:ln w="12700"/>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2989423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500"/>
                                        <p:tgtEl>
                                          <p:spTgt spid="11"/>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500"/>
                                        <p:tgtEl>
                                          <p:spTgt spid="12"/>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500"/>
                                        <p:tgtEl>
                                          <p:spTgt spid="13"/>
                                        </p:tgtEl>
                                      </p:cBhvr>
                                    </p:animEffect>
                                  </p:childTnLst>
                                </p:cTn>
                              </p:par>
                              <p:par>
                                <p:cTn id="35" presetID="10" presetClass="entr" presetSubtype="0" fill="hold" nodeType="with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500"/>
                                        <p:tgtEl>
                                          <p:spTgt spid="18"/>
                                        </p:tgtEl>
                                      </p:cBhvr>
                                    </p:animEffect>
                                  </p:childTnLst>
                                </p:cTn>
                              </p:par>
                              <p:par>
                                <p:cTn id="38" presetID="10" presetClass="entr" presetSubtype="0" fill="hold" nodeType="with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500"/>
                                        <p:tgtEl>
                                          <p:spTgt spid="19"/>
                                        </p:tgtEl>
                                      </p:cBhvr>
                                    </p:animEffect>
                                  </p:childTnLst>
                                </p:cTn>
                              </p:par>
                              <p:par>
                                <p:cTn id="41" presetID="10" presetClass="entr" presetSubtype="0" fill="hold" nodeType="with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fade">
                                      <p:cBhvr>
                                        <p:cTn id="43" dur="500"/>
                                        <p:tgtEl>
                                          <p:spTgt spid="20"/>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fade">
                                      <p:cBhvr>
                                        <p:cTn id="48" dur="500"/>
                                        <p:tgtEl>
                                          <p:spTgt spid="10"/>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fade">
                                      <p:cBhvr>
                                        <p:cTn id="53" dur="500"/>
                                        <p:tgtEl>
                                          <p:spTgt spid="14"/>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500"/>
                                        <p:tgtEl>
                                          <p:spTgt spid="15"/>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fade">
                                      <p:cBhvr>
                                        <p:cTn id="59" dur="500"/>
                                        <p:tgtEl>
                                          <p:spTgt spid="16"/>
                                        </p:tgtEl>
                                      </p:cBhvr>
                                    </p:animEffect>
                                  </p:childTnLst>
                                </p:cTn>
                              </p:par>
                              <p:par>
                                <p:cTn id="60" presetID="10" presetClass="entr" presetSubtype="0" fill="hold" nodeType="with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fade">
                                      <p:cBhvr>
                                        <p:cTn id="62" dur="500"/>
                                        <p:tgtEl>
                                          <p:spTgt spid="23"/>
                                        </p:tgtEl>
                                      </p:cBhvr>
                                    </p:animEffect>
                                  </p:childTnLst>
                                </p:cTn>
                              </p:par>
                              <p:par>
                                <p:cTn id="63" presetID="10" presetClass="entr" presetSubtype="0" fill="hold" nodeType="with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500"/>
                                        <p:tgtEl>
                                          <p:spTgt spid="22"/>
                                        </p:tgtEl>
                                      </p:cBhvr>
                                    </p:animEffect>
                                  </p:childTnLst>
                                </p:cTn>
                              </p:par>
                              <p:par>
                                <p:cTn id="66" presetID="10" presetClass="entr" presetSubtype="0" fill="hold" nodeType="withEffect">
                                  <p:stCondLst>
                                    <p:cond delay="0"/>
                                  </p:stCondLst>
                                  <p:childTnLst>
                                    <p:set>
                                      <p:cBhvr>
                                        <p:cTn id="67" dur="1" fill="hold">
                                          <p:stCondLst>
                                            <p:cond delay="0"/>
                                          </p:stCondLst>
                                        </p:cTn>
                                        <p:tgtEl>
                                          <p:spTgt spid="21"/>
                                        </p:tgtEl>
                                        <p:attrNameLst>
                                          <p:attrName>style.visibility</p:attrName>
                                        </p:attrNameLst>
                                      </p:cBhvr>
                                      <p:to>
                                        <p:strVal val="visible"/>
                                      </p:to>
                                    </p:set>
                                    <p:animEffect transition="in" filter="fade">
                                      <p:cBhvr>
                                        <p:cTn id="68"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Schoolbook">
      <a:majorFont>
        <a:latin typeface="Century Schoolbook" panose="02040604050505020304"/>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panose="02040604050505020304"/>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14598</TotalTime>
  <Words>11455</Words>
  <Application>Microsoft Office PowerPoint</Application>
  <PresentationFormat>Widescreen</PresentationFormat>
  <Paragraphs>748</Paragraphs>
  <Slides>96</Slides>
  <Notes>93</Notes>
  <HiddenSlides>1</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96</vt:i4>
      </vt:variant>
    </vt:vector>
  </HeadingPairs>
  <TitlesOfParts>
    <vt:vector size="102" baseType="lpstr">
      <vt:lpstr>Arial</vt:lpstr>
      <vt:lpstr>Calibri</vt:lpstr>
      <vt:lpstr>Century Schoolbook</vt:lpstr>
      <vt:lpstr>Felix Titling</vt:lpstr>
      <vt:lpstr>Wingdings</vt:lpstr>
      <vt:lpstr>Office Theme</vt:lpstr>
      <vt:lpstr>PowerPoint Presentation</vt:lpstr>
      <vt:lpstr>Learning to Love Your Soul</vt:lpstr>
      <vt:lpstr>How do you identify yourself?</vt:lpstr>
      <vt:lpstr>How do you identify yourself?</vt:lpstr>
      <vt:lpstr>Mosiah 3:8-9</vt:lpstr>
      <vt:lpstr>To Know</vt:lpstr>
      <vt:lpstr>1 Corinthians 8:3-7</vt:lpstr>
      <vt:lpstr>PowerPoint Presentation</vt:lpstr>
      <vt:lpstr>PowerPoint Presentation</vt:lpstr>
      <vt:lpstr>PowerPoint Presentation</vt:lpstr>
      <vt:lpstr>PowerPoint Presentation</vt:lpstr>
      <vt:lpstr>Five Levels of Intimacy</vt:lpstr>
      <vt:lpstr>Five Levels of Intimacy</vt:lpstr>
      <vt:lpstr>Matthew 11:28-30</vt:lpstr>
      <vt:lpstr>PowerPoint Presentation</vt:lpstr>
      <vt:lpstr>PowerPoint Presentation</vt:lpstr>
      <vt:lpstr>John 3:16-17</vt:lpstr>
      <vt:lpstr>John 3:16-17</vt:lpstr>
      <vt:lpstr>Matthew 22:35-39</vt:lpstr>
      <vt:lpstr>Does this relate to Zion and the Kingdom?</vt:lpstr>
      <vt:lpstr>Kinesiology</vt:lpstr>
      <vt:lpstr>Kinesiology</vt:lpstr>
      <vt:lpstr>Kinesiology</vt:lpstr>
      <vt:lpstr>Helaman 2:74-75</vt:lpstr>
      <vt:lpstr>Dysfunctional and Compensatory Movement</vt:lpstr>
      <vt:lpstr>PowerPoint Presentation</vt:lpstr>
      <vt:lpstr>PowerPoint Presentation</vt:lpstr>
      <vt:lpstr>PowerPoint Presentation</vt:lpstr>
      <vt:lpstr>3-Step Process to Healing</vt:lpstr>
      <vt:lpstr>Spiritual and Emotional Dysfunctional Patterns</vt:lpstr>
      <vt:lpstr>PowerPoint Presentation</vt:lpstr>
      <vt:lpstr>PowerPoint Presentation</vt:lpstr>
      <vt:lpstr>PowerPoint Presentation</vt:lpstr>
      <vt:lpstr>“Nobody is anybody until someone loves them”</vt:lpstr>
      <vt:lpstr>PowerPoint Presentation</vt:lpstr>
      <vt:lpstr>Ephesians 4:22-24</vt:lpstr>
      <vt:lpstr>2 Corinthians 1:3-5</vt:lpstr>
      <vt:lpstr>PowerPoint Presentation</vt:lpstr>
      <vt:lpstr>PowerPoint Presentation</vt:lpstr>
      <vt:lpstr>PowerPoint Presentation</vt:lpstr>
      <vt:lpstr>PowerPoint Presentation</vt:lpstr>
      <vt:lpstr>PowerPoint Presentation</vt:lpstr>
      <vt:lpstr>PowerPoint Presentation</vt:lpstr>
      <vt:lpstr>“Nobody is anybody until someone loves them”</vt:lpstr>
      <vt:lpstr>PowerPoint Presentation</vt:lpstr>
      <vt:lpstr>Learning to Love Your Soul</vt:lpstr>
      <vt:lpstr>Parable of the Prodigal Son</vt:lpstr>
      <vt:lpstr>Parable of the Prodigal Son</vt:lpstr>
      <vt:lpstr>Parable of the Prodigal Son</vt:lpstr>
      <vt:lpstr>PowerPoint Presentation</vt:lpstr>
      <vt:lpstr>1. Address Our View and Understanding of Our True Worth</vt:lpstr>
      <vt:lpstr>PowerPoint Presentation</vt:lpstr>
      <vt:lpstr>“He must die unto himself”</vt:lpstr>
      <vt:lpstr>“He must die unto himself”</vt:lpstr>
      <vt:lpstr>PowerPoint Presentation</vt:lpstr>
      <vt:lpstr>PowerPoint Presentation</vt:lpstr>
      <vt:lpstr>PowerPoint Presentation</vt:lpstr>
      <vt:lpstr>DC 50:8e-g</vt:lpstr>
      <vt:lpstr>PowerPoint Presentation</vt:lpstr>
      <vt:lpstr>PowerPoint Presentation</vt:lpstr>
      <vt:lpstr>PowerPoint Presentation</vt:lpstr>
      <vt:lpstr>Mosiah 2:20-22</vt:lpstr>
      <vt:lpstr>2. Dissociate Our Dysfunctional Patterns, Apply Righteous Actions</vt:lpstr>
      <vt:lpstr>PowerPoint Presentation</vt:lpstr>
      <vt:lpstr>PowerPoint Presentation</vt:lpstr>
      <vt:lpstr>PowerPoint Presentation</vt:lpstr>
      <vt:lpstr>Alma 12:4-5</vt:lpstr>
      <vt:lpstr>2 Nephi 3:31-34</vt:lpstr>
      <vt:lpstr>PowerPoint Presentation</vt:lpstr>
      <vt:lpstr>3. Walk in a Newness of Life through Faith, Hope, Charity, and Humility</vt:lpstr>
      <vt:lpstr>Ephesians 4:22-24</vt:lpstr>
      <vt:lpstr>Romans 6:4-7</vt:lpstr>
      <vt:lpstr>Romans 6:8-11</vt:lpstr>
      <vt:lpstr>Romans 6:8-11</vt:lpstr>
      <vt:lpstr>PowerPoint Presentation</vt:lpstr>
      <vt:lpstr>Ether 5:27-29</vt:lpstr>
      <vt:lpstr>Faith</vt:lpstr>
      <vt:lpstr>Hope</vt:lpstr>
      <vt:lpstr>Charity</vt:lpstr>
      <vt:lpstr>Humility</vt:lpstr>
      <vt:lpstr>How can I do more when I am filled with…</vt:lpstr>
      <vt:lpstr>PowerPoint Presentation</vt:lpstr>
      <vt:lpstr>Learning to Love Your Soul</vt:lpstr>
      <vt:lpstr>PowerPoint Presentation</vt:lpstr>
      <vt:lpstr>“Nobody is anybody until someone loves them”</vt:lpstr>
      <vt:lpstr>PowerPoint Presentation</vt:lpstr>
      <vt:lpstr>PowerPoint Presentation</vt:lpstr>
      <vt:lpstr>PowerPoint Presentation</vt:lpstr>
      <vt:lpstr>PowerPoint Presentation</vt:lpstr>
      <vt:lpstr>Moroni 6:4-7</vt:lpstr>
      <vt:lpstr>Moroni 6:4-7</vt:lpstr>
      <vt:lpstr>PowerPoint Presentation</vt:lpstr>
      <vt:lpstr>PowerPoint Presentation</vt:lpstr>
      <vt:lpstr>2 Nephi 7:40</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Learning to Love Your Soul</dc:title>
  <dc:creator>Andrew King</dc:creator>
  <cp:lastModifiedBy>Andrew King</cp:lastModifiedBy>
  <cp:revision>197</cp:revision>
  <dcterms:created xsi:type="dcterms:W3CDTF">2020-03-18T21:18:35Z</dcterms:created>
  <dcterms:modified xsi:type="dcterms:W3CDTF">2021-03-12T22:23:33Z</dcterms:modified>
</cp:coreProperties>
</file>